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60" r:id="rId5"/>
    <p:sldMasterId id="2147483704" r:id="rId6"/>
  </p:sldMasterIdLst>
  <p:notesMasterIdLst>
    <p:notesMasterId r:id="rId23"/>
  </p:notesMasterIdLst>
  <p:handoutMasterIdLst>
    <p:handoutMasterId r:id="rId24"/>
  </p:handoutMasterIdLst>
  <p:sldIdLst>
    <p:sldId id="375" r:id="rId7"/>
    <p:sldId id="299" r:id="rId8"/>
    <p:sldId id="270" r:id="rId9"/>
    <p:sldId id="392" r:id="rId10"/>
    <p:sldId id="268" r:id="rId11"/>
    <p:sldId id="387" r:id="rId12"/>
    <p:sldId id="301" r:id="rId13"/>
    <p:sldId id="399" r:id="rId14"/>
    <p:sldId id="397" r:id="rId15"/>
    <p:sldId id="394" r:id="rId16"/>
    <p:sldId id="382" r:id="rId17"/>
    <p:sldId id="391" r:id="rId18"/>
    <p:sldId id="390" r:id="rId19"/>
    <p:sldId id="385" r:id="rId20"/>
    <p:sldId id="278" r:id="rId21"/>
    <p:sldId id="36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CDCE307-01E2-A622-AFFC-20849BEFAEF4}" name="Jana" initials="J" userId="S::jana.r.wright2.civ@army.mil::0504320d-1f57-40a8-91f6-f5cf31f3366d" providerId="AD"/>
  <p188:author id="{84417811-35C3-2DE5-D807-EC960CE9784F}" name="Stone, David L CIV USARMY DEVCOM AVMC (USA)" initials="S(" userId="S::david.l.stone8.civ@army.mil::121d0ac9-7a42-433c-be39-4a3d99913a7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39DC7DE-C913-414B-8FE4-B8EEFB8BD690}" styleName="U.S. Army">
    <a:wholeTbl>
      <a:tcTxStyle>
        <a:fontRef idx="minor"/>
        <a:schemeClr val="tx1"/>
      </a:tcTxStyle>
      <a:tcStyle>
        <a:tcBdr>
          <a:left>
            <a:ln w="12700">
              <a:solidFill>
                <a:schemeClr val="tx1"/>
              </a:solidFill>
            </a:ln>
          </a:left>
          <a:right>
            <a:ln w="12700">
              <a:solidFill>
                <a:schemeClr val="tx1"/>
              </a:solidFill>
            </a:ln>
          </a:right>
          <a:top>
            <a:ln w="12700">
              <a:solidFill>
                <a:schemeClr val="tx1"/>
              </a:solidFill>
            </a:ln>
          </a:top>
          <a:bottom>
            <a:ln w="12700">
              <a:solidFill>
                <a:schemeClr val="tx1"/>
              </a:solidFill>
            </a:ln>
          </a:bottom>
          <a:insideH>
            <a:ln w="12700">
              <a:solidFill>
                <a:schemeClr val="tx1"/>
              </a:solidFill>
            </a:ln>
          </a:insideH>
          <a:insideV>
            <a:ln w="12700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noFill/>
        </a:fill>
      </a:tcStyle>
    </a:band1H>
    <a:band2H>
      <a:tcTxStyle>
        <a:fontRef idx="minor"/>
        <a:srgbClr val="221F20"/>
      </a:tcTxStyle>
      <a:tcStyle>
        <a:tcBdr/>
        <a:fill>
          <a:solidFill>
            <a:srgbClr val="D5D5D7"/>
          </a:solidFill>
        </a:fill>
      </a:tcStyle>
    </a:band2H>
    <a:band1V>
      <a:tcStyle>
        <a:tcBdr/>
        <a:fill>
          <a:noFill/>
        </a:fill>
      </a:tcStyle>
    </a:band1V>
    <a:band2V>
      <a:tcTxStyle>
        <a:fontRef idx="minor"/>
        <a:srgbClr val="221F20"/>
      </a:tcTxStyle>
      <a:tcStyle>
        <a:tcBdr/>
        <a:fill>
          <a:solidFill>
            <a:srgbClr val="D5D5D7"/>
          </a:solidFill>
        </a:fill>
      </a:tcStyle>
    </a:band2V>
    <a:lastCol>
      <a:tcTxStyle b="on">
        <a:fontRef idx="minor"/>
        <a:schemeClr val="tx1"/>
      </a:tcTxStyle>
      <a:tcStyle>
        <a:tcBdr/>
      </a:tcStyle>
    </a:lastCol>
    <a:firstCol>
      <a:tcTxStyle b="on">
        <a:fontRef idx="minor"/>
        <a:schemeClr val="tx1"/>
      </a:tcTxStyle>
      <a:tcStyle>
        <a:tcBdr/>
      </a:tcStyle>
    </a:firstCol>
    <a:lastRow>
      <a:tcTxStyle b="on">
        <a:fontRef idx="minor"/>
        <a:schemeClr val="tx1"/>
      </a:tcTxStyle>
      <a:tcStyle>
        <a:tcBdr>
          <a:top>
            <a:ln w="25400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>
        <a:fontRef idx="minor"/>
        <a:schemeClr val="bg2"/>
      </a:tcTxStyle>
      <a:tcStyle>
        <a:tcBdr/>
        <a:fill>
          <a:solidFill>
            <a:schemeClr val="tx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3862" autoAdjust="0"/>
  </p:normalViewPr>
  <p:slideViewPr>
    <p:cSldViewPr snapToGrid="0" showGuides="1">
      <p:cViewPr varScale="1">
        <p:scale>
          <a:sx n="79" d="100"/>
          <a:sy n="79" d="100"/>
        </p:scale>
        <p:origin x="162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122" d="100"/>
          <a:sy n="122" d="100"/>
        </p:scale>
        <p:origin x="4932" y="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9" Type="http://schemas.microsoft.com/office/2018/10/relationships/authors" Target="authors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D5FD40-329B-B51A-B969-25C0FCC874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B95F99-4EBA-6581-1DE7-75BE3A03AA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5FE44-C727-4B44-AC35-D47522042F47}" type="datetimeFigureOut">
              <a:rPr lang="en-US" smtClean="0"/>
              <a:t>6/9/2023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D4EE63-BACC-BB25-9D5E-06ED25633D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684ACE-71D3-B814-49CB-07A42B382D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D381B-BC01-6545-81F8-8797C0846F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06377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DACA9-C708-FB41-A6FA-3D94FFC8E73D}" type="datetimeFigureOut">
              <a:rPr lang="en-US" smtClean="0"/>
              <a:t>6/9/2023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5E666-0780-B84F-93A5-9513831C51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071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2880" indent="-182880" algn="l" defTabSz="914400" rtl="0" eaLnBrk="1" latinLnBrk="0" hangingPunct="1">
      <a:buFont typeface="Arial" panose="020B0604020202020204" pitchFamily="34" charset="0"/>
      <a:buChar char="▪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65760" indent="-18288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8640" indent="-18288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31520" indent="-18288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914400" indent="-18288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097280" indent="-18288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280160" indent="-18288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1463040" indent="-18288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1645920" indent="-18288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5E666-0780-B84F-93A5-9513831C519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700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****</a:t>
            </a:r>
            <a:r>
              <a:rPr lang="en-US" sz="1200" dirty="0"/>
              <a:t>Leverage commercial aviation training as much as possible</a:t>
            </a: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45770" marR="0" lvl="0" indent="-171450">
              <a:spcBef>
                <a:spcPts val="0"/>
              </a:spcBef>
              <a:spcAft>
                <a:spcPts val="1200"/>
              </a:spcAft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Maintainers have limited training/experience on advanced composite repair processes</a:t>
            </a:r>
          </a:p>
          <a:p>
            <a:pPr marL="628650" lvl="1" indent="-171450">
              <a:spcAft>
                <a:spcPts val="1200"/>
              </a:spcAft>
            </a:pPr>
            <a:r>
              <a:rPr lang="en-US" sz="1200" b="1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FAA AC 20-107B Training for impact damage awareness</a:t>
            </a:r>
            <a:r>
              <a:rPr lang="en-US" b="1" dirty="0">
                <a:latin typeface="Arial"/>
                <a:ea typeface="Times New Roman" panose="02020603050405020304" pitchFamily="18" charset="0"/>
                <a:cs typeface="Arial"/>
              </a:rPr>
              <a:t> – Cultural changes, must include impact damage awareness</a:t>
            </a:r>
            <a:endParaRPr lang="en-US" sz="1200" b="1" dirty="0">
              <a:effectLst/>
              <a:latin typeface="Arial"/>
              <a:ea typeface="Times New Roman" panose="02020603050405020304" pitchFamily="18" charset="0"/>
              <a:cs typeface="Arial"/>
            </a:endParaRPr>
          </a:p>
          <a:p>
            <a:pPr marL="628650" marR="0" lvl="1" indent="-171450">
              <a:spcBef>
                <a:spcPts val="0"/>
              </a:spcBef>
              <a:spcAft>
                <a:spcPts val="1200"/>
              </a:spcAft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Existing FOD Training</a:t>
            </a:r>
          </a:p>
          <a:p>
            <a:pPr marL="628650" marR="0" lvl="1" indent="-171450">
              <a:spcBef>
                <a:spcPts val="0"/>
              </a:spcBef>
              <a:spcAft>
                <a:spcPts val="1200"/>
              </a:spcAft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Management training – ABARIS courses</a:t>
            </a:r>
          </a:p>
          <a:p>
            <a:pPr marL="628650" marR="0" lvl="1" indent="-171450">
              <a:spcBef>
                <a:spcPts val="0"/>
              </a:spcBef>
              <a:spcAft>
                <a:spcPts val="1200"/>
              </a:spcAft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Recurring Training – yearly up-to-date training</a:t>
            </a:r>
          </a:p>
          <a:p>
            <a:pPr marL="628650" marR="0" lvl="1" indent="-171450">
              <a:spcBef>
                <a:spcPts val="0"/>
              </a:spcBef>
              <a:spcAft>
                <a:spcPts val="1200"/>
              </a:spcAft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2-210</a:t>
            </a:r>
            <a:r>
              <a:rPr lang="en-US" sz="12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(revised curriculum in June 2013) Up to 44 to 105 hours in Oct. 2016</a:t>
            </a:r>
          </a:p>
          <a:p>
            <a:pPr marL="628650" marR="0" lvl="1" indent="-171450">
              <a:spcBef>
                <a:spcPts val="0"/>
              </a:spcBef>
              <a:spcAft>
                <a:spcPts val="1200"/>
              </a:spcAft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PIF training &gt;250 15G Trained from 2-210</a:t>
            </a:r>
            <a:r>
              <a:rPr lang="en-US" sz="12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field units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sz="1200" dirty="0"/>
              <a:t>Training/certification levels must be listed at the beginning of each applicable work package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1200" dirty="0"/>
              <a:t>Technicians, both depot and field, need to be trained and/or certified prior to working on advanced composite structure</a:t>
            </a:r>
          </a:p>
          <a:p>
            <a:pPr marL="994410" marR="0" lvl="3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sz="1200" dirty="0"/>
              <a:t>For example, Double vacuum debulk (DVD) requires specific training and must be frequently done to retain proficiency</a:t>
            </a:r>
          </a:p>
          <a:p>
            <a:pPr lvl="3"/>
            <a:r>
              <a:rPr lang="en-US" sz="1400" dirty="0"/>
              <a:t>Errors in operating ovens and autoclaves has resulted in quality escapements</a:t>
            </a:r>
          </a:p>
          <a:p>
            <a:pPr lvl="3"/>
            <a:r>
              <a:rPr lang="en-US" sz="1400" dirty="0">
                <a:highlight>
                  <a:srgbClr val="FFFF00"/>
                </a:highlight>
              </a:rPr>
              <a:t>Repair training for secondary structures must be equivalent to primary structure to avoid confusion </a:t>
            </a:r>
            <a:r>
              <a:rPr lang="en-US" sz="1400" dirty="0"/>
              <a:t>with maintainers.</a:t>
            </a:r>
          </a:p>
          <a:p>
            <a:pPr lvl="3"/>
            <a:r>
              <a:rPr lang="en-US" sz="1400" dirty="0"/>
              <a:t>Consistency reduces the likelihood of a lower quality secondary structure repair process used on primary structure</a:t>
            </a:r>
            <a:endParaRPr lang="en-US" sz="1200" dirty="0">
              <a:effectLst/>
              <a:latin typeface="Times New Roman" panose="02020603050405020304" pitchFamily="18" charset="0"/>
            </a:endParaRPr>
          </a:p>
          <a:p>
            <a:pPr marL="81153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1200" dirty="0"/>
              <a:t>Reducing technical detail in each DMWR work package due to requirements in training/cert requirements. These training/cert. covers functions such as paint removal, damage removal and layout, Impregnation, vacuum bagging, cure process management, and inspection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dirty="0"/>
              <a:t>Upgrade CCAD training requirements.  Proposed breakout includes</a:t>
            </a:r>
          </a:p>
          <a:p>
            <a:pPr lvl="5">
              <a:lnSpc>
                <a:spcPct val="80000"/>
              </a:lnSpc>
            </a:pPr>
            <a:r>
              <a:rPr lang="en-US" sz="1600" dirty="0"/>
              <a:t>Apprentice: Wet lay-up on secondary structure</a:t>
            </a:r>
          </a:p>
          <a:p>
            <a:pPr lvl="5">
              <a:lnSpc>
                <a:spcPct val="80000"/>
              </a:lnSpc>
            </a:pPr>
            <a:r>
              <a:rPr lang="en-US" sz="1600" dirty="0"/>
              <a:t>Journeyman: Prepreg/DVD repairs on highly loaded critical structure</a:t>
            </a:r>
          </a:p>
          <a:p>
            <a:pPr lvl="5">
              <a:lnSpc>
                <a:spcPct val="80000"/>
              </a:lnSpc>
            </a:pPr>
            <a:r>
              <a:rPr lang="en-US" sz="1600" dirty="0"/>
              <a:t>Advanced: Capable of rebuilding aircraft components</a:t>
            </a:r>
          </a:p>
          <a:p>
            <a:pPr marL="81153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45770" marR="0" lvl="0" indent="-171450">
              <a:spcBef>
                <a:spcPts val="0"/>
              </a:spcBef>
              <a:spcAft>
                <a:spcPts val="1200"/>
              </a:spcAft>
            </a:pPr>
            <a:r>
              <a:rPr lang="en-U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SAE AIR 4938 Rev. C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Composite and Bonded Structure Technician/Specialist Training Document , dated 2018.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1200" dirty="0"/>
              <a:t>Composite and Bonded Structure Technician/Specialist Training Document</a:t>
            </a:r>
            <a:endParaRPr lang="en-US" sz="1200" dirty="0">
              <a:effectLst/>
              <a:latin typeface="Times New Roman" panose="02020603050405020304" pitchFamily="18" charset="0"/>
            </a:endParaRPr>
          </a:p>
          <a:p>
            <a:pPr marL="44577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SAE AIR 5719 Rev. A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Teaching Points for a Class on ‘Critical Issues in Composite Maintenance, Repairs, and Overhaul’, dated 2018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1200" dirty="0"/>
              <a:t>A standard teaching checklist for a course covering the critical technical issues associated with the maintenance, repair, and overhaul of composite aircraft structures.</a:t>
            </a:r>
            <a:endParaRPr lang="en-US" sz="1200" dirty="0">
              <a:effectLst/>
              <a:latin typeface="Times New Roman" panose="02020603050405020304" pitchFamily="18" charset="0"/>
            </a:endParaRPr>
          </a:p>
          <a:p>
            <a:pPr marL="640080" marR="0" lvl="2" indent="0">
              <a:spcBef>
                <a:spcPts val="0"/>
              </a:spcBef>
              <a:spcAft>
                <a:spcPts val="1200"/>
              </a:spcAft>
              <a:buFont typeface="+mj-lt"/>
              <a:buNone/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5E666-0780-B84F-93A5-9513831C519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729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***Everything mentioned in the -11 (tools and equipment) are not fielded*** (Example, DVD tooling)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Battle Damage Assessment and Repairs (BDAR)</a:t>
            </a:r>
          </a:p>
          <a:p>
            <a:pPr marL="365760" marR="0" lvl="1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Must be portable</a:t>
            </a:r>
          </a:p>
          <a:p>
            <a:pPr marL="365760" marR="0" lvl="1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No power to operate hot bonder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N10 Breather call-outs for autoclaves not in repair (N4 is fielded)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TASMG, contract maintenance can make their own clean rooms to improve productions but its not required for the field environment.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Either a hot bonder/heat blanket or an oven can be used to cure adhesives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Repair procedures need to specify the exact tools for damage removal and machining.</a:t>
            </a:r>
          </a:p>
          <a:p>
            <a:pPr marL="365760" marR="0" lvl="1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Drill reamers are not appropriate for drilling a single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facesheet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on thin sandwich structures.  The full diameter of the bit will not be reached before the bit penetrates the far side or opposite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facesheet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dirty="0"/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Intermediate, sub-sets of the shop-set. All the tools start with the composite shop set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Damage limits and repair sizes need to consider the impact of repairing the component in an uncontrolled field environment</a:t>
            </a:r>
          </a:p>
          <a:p>
            <a:pPr marL="12573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Should reference a Commercial Item Description (CID) or industrial specification.</a:t>
            </a:r>
          </a:p>
          <a:p>
            <a:pPr lvl="1"/>
            <a:r>
              <a:rPr lang="en-US" dirty="0"/>
              <a:t>Eliminates specifying a particular manufacturer</a:t>
            </a:r>
          </a:p>
          <a:p>
            <a:pPr lvl="1"/>
            <a:r>
              <a:rPr lang="en-US" dirty="0"/>
              <a:t>Provides flexibility to the depot to make cost effective procurement</a:t>
            </a:r>
            <a:endParaRPr lang="en-US" sz="1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Additional Notes:</a:t>
            </a:r>
          </a:p>
          <a:p>
            <a:r>
              <a:rPr lang="en-US" dirty="0"/>
              <a:t>Some repairs may require Depot level repair depending on what it is.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pPr>
            <a:r>
              <a:rPr lang="en-US" sz="1200" dirty="0"/>
              <a:t>Production facilities often already have a facilities specification. 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Factory repairs still require substantiation and damage limits for repaired and unrepaired damage must be specified.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pPr>
            <a:r>
              <a:rPr lang="en-US" sz="1200" dirty="0"/>
              <a:t>Air force repair facility guidance</a:t>
            </a:r>
          </a:p>
          <a:p>
            <a:pPr marL="13716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5E666-0780-B84F-93A5-9513831C519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78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cs typeface="Arial"/>
              </a:rPr>
              <a:t>***Guideline is not a recap of TM 1-1500-204-23-11 but a resource that includes best practices and recommendations for repairs and modification manuals from lessons learned over the past 30 years. This guideline is a working document that will improve as new materials, platforms, and training develop and change over time.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pPr>
            <a:r>
              <a:rPr lang="en-US" sz="1200" dirty="0"/>
              <a:t>Current manuals have updated procedures for carbon repairs across multiple platforms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5E666-0780-B84F-93A5-9513831C519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10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/>
              <a:t>Background information for Army Composites</a:t>
            </a:r>
          </a:p>
          <a:p>
            <a:pPr marL="365760" marR="0" lvl="1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Rotor blades have been around for over 30 years, but still have limited repair procedures and experience</a:t>
            </a:r>
          </a:p>
          <a:p>
            <a:pPr marL="365760" marR="0" lvl="1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Fairing repairs are limited on blades – because blade require specific weight distribution for tracking and balance of the blade</a:t>
            </a:r>
          </a:p>
          <a:p>
            <a:pPr marL="365760" marR="0" lvl="1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Army has limited training and experience on composite repair processes</a:t>
            </a:r>
          </a:p>
          <a:p>
            <a:pPr marL="548640" marR="0" lvl="2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For example, tools and equipment</a:t>
            </a:r>
          </a:p>
          <a:p>
            <a:pPr marL="548640" marR="0" lvl="2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>
                <a:solidFill>
                  <a:srgbClr val="CF0000"/>
                </a:solidFill>
              </a:rPr>
              <a:t>Performing unauthorized repairs with unauthorized materials</a:t>
            </a:r>
            <a:endParaRPr lang="en-US" dirty="0"/>
          </a:p>
          <a:p>
            <a:pPr marL="365760" marR="0" lvl="1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OEM/Maintainers often have a lack of coordination for composite repair procedures. Systems and sub-systems are segregated for example airframe vs rotors</a:t>
            </a:r>
          </a:p>
          <a:p>
            <a:pPr marL="365760" marR="0" lvl="1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Legacy manuals had outdated materials and processes</a:t>
            </a:r>
          </a:p>
          <a:p>
            <a:pPr marL="548640" marR="0" lvl="2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For example o</a:t>
            </a:r>
            <a:r>
              <a:rPr lang="en-US" sz="1200" dirty="0"/>
              <a:t>utdated procedures:</a:t>
            </a:r>
          </a:p>
          <a:p>
            <a:pPr marL="731520" marR="0" lvl="3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/>
              <a:t>Room temperature cure repairs (extended cure times)</a:t>
            </a:r>
          </a:p>
          <a:p>
            <a:pPr marL="731520" marR="0" lvl="3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/>
              <a:t>Use of heat guns or heat lamps (variability is unreliable)</a:t>
            </a:r>
          </a:p>
          <a:p>
            <a:pPr marL="731520" marR="0" lvl="3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/>
              <a:t>Temperature labels to are still being used in TM’s</a:t>
            </a:r>
          </a:p>
          <a:p>
            <a:pPr marL="731520" marR="0" lvl="3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/>
              <a:t>Jute felt (natural fiber) used as a breather cloth</a:t>
            </a:r>
            <a:endParaRPr lang="en-US" dirty="0"/>
          </a:p>
          <a:p>
            <a:pPr marL="365760" marR="0" lvl="1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/>
              <a:t>Comanche cancellation resulted in stopping advanced composite repair implementation </a:t>
            </a:r>
          </a:p>
          <a:p>
            <a:pPr marL="365760" marR="0" lvl="1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/>
              <a:t>In 2008, CF repairs were upgraded. For example: stabilator repairs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5E666-0780-B84F-93A5-9513831C519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81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r>
              <a:rPr lang="en-US" sz="1600" dirty="0"/>
              <a:t>There are many factors that can affect the airworthiness of a composite repair. Here are a few examples:</a:t>
            </a:r>
          </a:p>
          <a:p>
            <a:pPr marL="182880" lvl="0" indent="-182880"/>
            <a:r>
              <a:rPr lang="en-US" sz="1600" dirty="0"/>
              <a:t>Fiber type, tow size, weave style (which we are all aware of)</a:t>
            </a:r>
          </a:p>
          <a:p>
            <a:pPr marL="182880" lvl="0" indent="-182880"/>
            <a:r>
              <a:rPr lang="en-US" sz="1600" dirty="0"/>
              <a:t>Mix ratio (common issues)</a:t>
            </a:r>
          </a:p>
          <a:p>
            <a:pPr marL="182880" lvl="0" indent="-182880"/>
            <a:r>
              <a:rPr lang="en-US" sz="1600" dirty="0"/>
              <a:t>Ply orientation and number of plies</a:t>
            </a:r>
          </a:p>
          <a:p>
            <a:pPr marL="182880" lvl="0" indent="-182880"/>
            <a:r>
              <a:rPr lang="en-US" sz="1600" dirty="0"/>
              <a:t>How you apply resin</a:t>
            </a:r>
          </a:p>
          <a:p>
            <a:pPr marL="182880" lvl="0" indent="-182880"/>
            <a:r>
              <a:rPr lang="en-US" sz="1600" dirty="0"/>
              <a:t>Using an accurate bleed schedule</a:t>
            </a:r>
          </a:p>
          <a:p>
            <a:pPr marL="182880" lvl="0" indent="-182880"/>
            <a:r>
              <a:rPr lang="en-US" sz="1600" dirty="0"/>
              <a:t>Cure cycle – time, temperature, pressure</a:t>
            </a:r>
          </a:p>
          <a:p>
            <a:pPr marL="0" lvl="0" indent="0">
              <a:buNone/>
            </a:pPr>
            <a:r>
              <a:rPr lang="en-US" sz="1600" dirty="0"/>
              <a:t>Everything affects airworthiness of a composite repair…for example,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5E666-0780-B84F-93A5-9513831C519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03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***As it currently stands, all field repairs fall on the same soldier, every aircraft is maintained by the 15G MOS (military operation specialty)</a:t>
            </a:r>
          </a:p>
          <a:p>
            <a:pPr marL="182880" indent="-182880"/>
            <a:r>
              <a:rPr lang="en-US" dirty="0"/>
              <a:t>Often times these repairs are not inspectable</a:t>
            </a:r>
          </a:p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Factory = Contractor Repairs and Modifications</a:t>
            </a:r>
          </a:p>
          <a:p>
            <a:r>
              <a:rPr lang="en-US" sz="1800" dirty="0">
                <a:effectLst/>
                <a:latin typeface="Arial" panose="020B0604020202020204" pitchFamily="34" charset="0"/>
              </a:rPr>
              <a:t>Field = out in the field (e.g., desert)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5E666-0780-B84F-93A5-9513831C519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162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F0000"/>
                </a:solidFill>
                <a:cs typeface="Arial"/>
              </a:rPr>
              <a:t>Giving information the correct way within the appropriate time to perform the work</a:t>
            </a:r>
          </a:p>
          <a:p>
            <a:pPr marL="182880" indent="-182880"/>
            <a:r>
              <a:rPr lang="en-US" dirty="0">
                <a:solidFill>
                  <a:srgbClr val="CF0000"/>
                </a:solidFill>
                <a:cs typeface="Arial"/>
              </a:rPr>
              <a:t>Maintaining consistency is critical</a:t>
            </a:r>
          </a:p>
          <a:p>
            <a:pPr marL="365760" lvl="1" indent="-182880"/>
            <a:r>
              <a:rPr lang="en-US" dirty="0">
                <a:solidFill>
                  <a:srgbClr val="CF0000"/>
                </a:solidFill>
                <a:cs typeface="Arial"/>
              </a:rPr>
              <a:t>Consistency across</a:t>
            </a:r>
          </a:p>
          <a:p>
            <a:pPr marL="548640" lvl="2" indent="-182880"/>
            <a:r>
              <a:rPr lang="en-US" sz="1050" dirty="0">
                <a:solidFill>
                  <a:srgbClr val="CF0000"/>
                </a:solidFill>
                <a:cs typeface="Arial"/>
              </a:rPr>
              <a:t>Platforms</a:t>
            </a:r>
          </a:p>
          <a:p>
            <a:pPr marL="548640" lvl="2" indent="-182880"/>
            <a:r>
              <a:rPr lang="en-US" sz="1050" dirty="0">
                <a:solidFill>
                  <a:srgbClr val="CF0000"/>
                </a:solidFill>
                <a:cs typeface="Arial"/>
              </a:rPr>
              <a:t>Soldiers</a:t>
            </a:r>
          </a:p>
          <a:p>
            <a:pPr marL="548640" lvl="2" indent="-182880"/>
            <a:r>
              <a:rPr lang="en-US" sz="1050" dirty="0">
                <a:solidFill>
                  <a:srgbClr val="CF0000"/>
                </a:solidFill>
                <a:cs typeface="Arial"/>
              </a:rPr>
              <a:t>Training</a:t>
            </a:r>
          </a:p>
          <a:p>
            <a:pPr marL="548640" lvl="2" indent="-182880"/>
            <a:r>
              <a:rPr lang="en-US" sz="1050" dirty="0">
                <a:solidFill>
                  <a:srgbClr val="CF0000"/>
                </a:solidFill>
                <a:cs typeface="Arial"/>
              </a:rPr>
              <a:t>Tools/equipment</a:t>
            </a:r>
          </a:p>
          <a:p>
            <a:pPr marL="548640" lvl="2" indent="-182880"/>
            <a:r>
              <a:rPr lang="en-US" sz="1050" dirty="0">
                <a:solidFill>
                  <a:srgbClr val="CF0000"/>
                </a:solidFill>
                <a:cs typeface="Arial"/>
              </a:rPr>
              <a:t>Repair procedures</a:t>
            </a:r>
          </a:p>
          <a:p>
            <a:pPr marL="548640" lvl="2" indent="-182880"/>
            <a:r>
              <a:rPr lang="en-US" sz="1050" dirty="0">
                <a:solidFill>
                  <a:srgbClr val="CF0000"/>
                </a:solidFill>
                <a:cs typeface="Arial"/>
              </a:rPr>
              <a:t>Materials</a:t>
            </a:r>
          </a:p>
          <a:p>
            <a:pPr marL="365760" lvl="1" indent="-182880"/>
            <a:r>
              <a:rPr lang="en-US" dirty="0">
                <a:solidFill>
                  <a:srgbClr val="CF0000"/>
                </a:solidFill>
                <a:cs typeface="Arial"/>
              </a:rPr>
              <a:t>All help technical writers across various platforms</a:t>
            </a:r>
          </a:p>
          <a:p>
            <a:pPr marL="182880" indent="-182880"/>
            <a:r>
              <a:rPr lang="en-US" dirty="0">
                <a:solidFill>
                  <a:srgbClr val="CF0000"/>
                </a:solidFill>
                <a:cs typeface="Arial"/>
              </a:rPr>
              <a:t>WHY?</a:t>
            </a:r>
          </a:p>
          <a:p>
            <a:pPr marL="365760" lvl="1" indent="-182880"/>
            <a:r>
              <a:rPr lang="en-US" dirty="0">
                <a:solidFill>
                  <a:srgbClr val="CF0000"/>
                </a:solidFill>
                <a:cs typeface="Arial"/>
              </a:rPr>
              <a:t>Expedites the publication process </a:t>
            </a:r>
          </a:p>
          <a:p>
            <a:pPr marL="365760" lvl="1" indent="-182880"/>
            <a:r>
              <a:rPr lang="en-US" b="0" dirty="0">
                <a:solidFill>
                  <a:srgbClr val="CF0000"/>
                </a:solidFill>
                <a:cs typeface="Arial"/>
              </a:rPr>
              <a:t>Reduces:</a:t>
            </a:r>
          </a:p>
          <a:p>
            <a:pPr marL="548640" marR="0" lvl="2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b="0" dirty="0">
                <a:solidFill>
                  <a:srgbClr val="CF0000"/>
                </a:solidFill>
                <a:cs typeface="Arial"/>
              </a:rPr>
              <a:t>Probability of errors (</a:t>
            </a:r>
            <a:r>
              <a:rPr lang="en-US" sz="1200" dirty="0"/>
              <a:t>Soldiers on deployment will encounter and may be required to repair multiple aircrafts/vehicles (that they were not originally trained to maintain)</a:t>
            </a:r>
            <a:endParaRPr lang="en-US" b="0" dirty="0">
              <a:solidFill>
                <a:srgbClr val="CF0000"/>
              </a:solidFill>
              <a:cs typeface="Arial"/>
            </a:endParaRPr>
          </a:p>
          <a:p>
            <a:pPr marL="548640" marR="0" lvl="2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dirty="0">
                <a:solidFill>
                  <a:srgbClr val="CF0000"/>
                </a:solidFill>
                <a:cs typeface="Arial"/>
              </a:rPr>
              <a:t>Damaging the structure during repairs (Goes back to training and standard processes which will be covered in more detail later)</a:t>
            </a:r>
          </a:p>
          <a:p>
            <a:pPr marL="548640" marR="0" lvl="2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dirty="0">
                <a:solidFill>
                  <a:srgbClr val="CF0000"/>
                </a:solidFill>
                <a:cs typeface="Arial"/>
              </a:rPr>
              <a:t>Burden the on maintainers (</a:t>
            </a:r>
            <a:r>
              <a:rPr lang="en-US" b="0" dirty="0">
                <a:solidFill>
                  <a:srgbClr val="CF0000"/>
                </a:solidFill>
                <a:cs typeface="Arial"/>
              </a:rPr>
              <a:t>consistency makes it easier to train technicians and lowers downtime on reworking repairs)</a:t>
            </a:r>
          </a:p>
          <a:p>
            <a:pPr marL="491490" lvl="1" indent="-171450"/>
            <a:r>
              <a:rPr lang="en-US" b="0" dirty="0">
                <a:solidFill>
                  <a:srgbClr val="CF0000"/>
                </a:solidFill>
                <a:cs typeface="Arial"/>
              </a:rPr>
              <a:t>Likelihood of lower quality repairs </a:t>
            </a:r>
          </a:p>
          <a:p>
            <a:pPr marL="674370" lvl="2" indent="-171450"/>
            <a:r>
              <a:rPr lang="en-US" dirty="0">
                <a:solidFill>
                  <a:srgbClr val="CF0000"/>
                </a:solidFill>
                <a:ea typeface="+mn-lt"/>
                <a:cs typeface="+mn-lt"/>
              </a:rPr>
              <a:t>By moving towards elevated cure for both primary and secondary composites (reduce cost, time, and increase quality)</a:t>
            </a:r>
          </a:p>
          <a:p>
            <a:pPr marL="67437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sz="1200" dirty="0"/>
              <a:t>Reduces the likelihood of a lower quality secondary structure repair process used on primary structure</a:t>
            </a:r>
          </a:p>
          <a:p>
            <a:pPr marL="49149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dirty="0">
                <a:solidFill>
                  <a:srgbClr val="CF0000"/>
                </a:solidFill>
                <a:ea typeface="+mn-lt"/>
                <a:cs typeface="+mn-lt"/>
              </a:rPr>
              <a:t>Reduces logistics burden on the field and across multiple platforms</a:t>
            </a:r>
          </a:p>
          <a:p>
            <a:pPr marL="49149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sz="1200" b="0" kern="1200" dirty="0">
                <a:solidFill>
                  <a:srgbClr val="CF0000"/>
                </a:solidFill>
                <a:latin typeface="+mn-lt"/>
                <a:ea typeface="+mn-ea"/>
                <a:cs typeface="Arial"/>
              </a:rPr>
              <a:t>Cost</a:t>
            </a:r>
          </a:p>
          <a:p>
            <a:pPr marL="67437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sz="1200" b="0" kern="1200" dirty="0">
                <a:solidFill>
                  <a:srgbClr val="CF0000"/>
                </a:solidFill>
                <a:latin typeface="+mn-lt"/>
                <a:ea typeface="+mn-ea"/>
                <a:cs typeface="Arial"/>
              </a:rPr>
              <a:t>Better aircraft availability</a:t>
            </a:r>
          </a:p>
          <a:p>
            <a:pPr marL="67437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sz="1200" b="0" kern="1200" dirty="0">
                <a:solidFill>
                  <a:srgbClr val="CF0000"/>
                </a:solidFill>
                <a:latin typeface="+mn-lt"/>
                <a:ea typeface="+mn-ea"/>
                <a:cs typeface="Arial"/>
              </a:rPr>
              <a:t>More parts with better quality</a:t>
            </a:r>
          </a:p>
          <a:p>
            <a:pPr marL="67437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sz="1200" b="0" kern="1200" dirty="0">
                <a:solidFill>
                  <a:srgbClr val="CF0000"/>
                </a:solidFill>
                <a:latin typeface="+mn-lt"/>
                <a:ea typeface="+mn-ea"/>
                <a:cs typeface="Arial"/>
              </a:rPr>
              <a:t>Standard repair materials reduces number of qualification tests</a:t>
            </a:r>
          </a:p>
          <a:p>
            <a:pPr marL="67437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sz="1200" b="0" kern="1200" dirty="0">
                <a:solidFill>
                  <a:srgbClr val="CF0000"/>
                </a:solidFill>
                <a:latin typeface="+mn-lt"/>
                <a:ea typeface="+mn-ea"/>
                <a:cs typeface="Arial"/>
              </a:rPr>
              <a:t>Use of existing repair materials and tools</a:t>
            </a:r>
            <a:endParaRPr lang="en-US" dirty="0">
              <a:solidFill>
                <a:srgbClr val="CF0000"/>
              </a:solidFill>
              <a:ea typeface="+mn-lt"/>
              <a:cs typeface="+mn-lt"/>
            </a:endParaRPr>
          </a:p>
          <a:p>
            <a:pPr marL="548640" marR="0" lvl="2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lang="en-US" dirty="0">
              <a:solidFill>
                <a:srgbClr val="CF0000"/>
              </a:solidFill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5E666-0780-B84F-93A5-9513831C519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860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There is an increase in the need for composites and adhesively bonded repairs in DOD applications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5E666-0780-B84F-93A5-9513831C519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65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5E666-0780-B84F-93A5-9513831C519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872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alibri"/>
                <a:cs typeface="Calibri"/>
              </a:rPr>
              <a:t>Our composite and adhesively bonded repair guidelines have made a few updates since 2016</a:t>
            </a:r>
          </a:p>
          <a:p>
            <a:pPr marL="182880" indent="-182880"/>
            <a:r>
              <a:rPr lang="en-US" dirty="0">
                <a:latin typeface="Calibri"/>
                <a:cs typeface="Calibri"/>
              </a:rPr>
              <a:t>25-100gram </a:t>
            </a:r>
          </a:p>
          <a:p>
            <a:pPr marL="365760" lvl="1" indent="-182880"/>
            <a:r>
              <a:rPr lang="en-US" dirty="0">
                <a:latin typeface="Calibri"/>
                <a:cs typeface="Calibri"/>
              </a:rPr>
              <a:t>25g is the minimum mix ratio based on the scale in the Composite Shop Set (not going to have drastic errors in the mix ratio)</a:t>
            </a:r>
          </a:p>
          <a:p>
            <a:pPr marL="365760" lvl="1" indent="-182880"/>
            <a:r>
              <a:rPr lang="en-US" dirty="0">
                <a:latin typeface="Calibri"/>
                <a:cs typeface="Calibri"/>
              </a:rPr>
              <a:t>100g is a good limit for maintainers when adding &gt;100g of material (more often you are not going to have to mix more than 100g)</a:t>
            </a:r>
          </a:p>
          <a:p>
            <a:pPr marL="182880" indent="-182880"/>
            <a:r>
              <a:rPr lang="en-US" dirty="0">
                <a:latin typeface="Calibri"/>
                <a:cs typeface="Calibri"/>
              </a:rPr>
              <a:t>Temp. Ramp tolerances were too difficult to meet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5E666-0780-B84F-93A5-9513831C519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01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indent="-182880" rtl="0"/>
            <a:r>
              <a:rPr lang="en-US" dirty="0"/>
              <a:t>Mention paste adhesive viscosities - some would argue that 9309.3 is a low viscosity vs a high viscosity. </a:t>
            </a:r>
          </a:p>
          <a:p>
            <a:pPr marL="365760" lvl="1" indent="-182880" rtl="0"/>
            <a:r>
              <a:rPr lang="en-US" dirty="0"/>
              <a:t>We use EA9309.3 because of its low viscosity for forming nice core filets.</a:t>
            </a:r>
          </a:p>
          <a:p>
            <a:pPr rtl="0"/>
            <a:r>
              <a:rPr lang="en-US" dirty="0"/>
              <a:t>Also referenced AMS 3970 repair materials for depot. Can talk to their CMH-17 allowables &amp; buying them by the yard from distributors.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5E666-0780-B84F-93A5-9513831C519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74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White 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371600" y="6638559"/>
            <a:ext cx="6400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DISTRIBUTION A: APPROVED FOR PUBLIC RELEASE</a:t>
            </a: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DISTRIBUTION A: APPROVED FOR PUBLIC RELEASE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6338" y="5376077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Name of Presenter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338" y="5671676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Rank/Title of Presenter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06338" y="5967274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Organization of Presenter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6338" y="6487064"/>
            <a:ext cx="2014168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 dirty="0" smtClean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DD MMM YYYY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306338" y="2440244"/>
            <a:ext cx="774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>
                <a:solidFill>
                  <a:schemeClr val="tx1"/>
                </a:solidFill>
              </a:rPr>
              <a:t>U.S. ARMY COMBAT</a:t>
            </a:r>
            <a:r>
              <a:rPr lang="en-US" sz="3200" baseline="0" dirty="0">
                <a:solidFill>
                  <a:schemeClr val="tx1"/>
                </a:solidFill>
              </a:rPr>
              <a:t> CAPABILITIES DEVELOPMENT COMMAND –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aseline="0" dirty="0">
                <a:solidFill>
                  <a:schemeClr val="tx1"/>
                </a:solidFill>
              </a:rPr>
              <a:t>AVIATION &amp; MISSILE </a:t>
            </a:r>
            <a:r>
              <a:rPr lang="en-US" sz="3200" dirty="0">
                <a:solidFill>
                  <a:schemeClr val="tx1"/>
                </a:solidFill>
              </a:rPr>
              <a:t>CENTER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6338" y="4379765"/>
            <a:ext cx="774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lnSpc>
                <a:spcPts val="2000"/>
              </a:lnSpc>
              <a:defRPr lang="en-US" sz="20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SUBTITLE GOES HERE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738151" y="5495277"/>
            <a:ext cx="1997476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algn="ctr">
              <a:lnSpc>
                <a:spcPct val="100000"/>
              </a:lnSpc>
              <a:defRPr lang="en-US" sz="600" b="0" kern="1200" baseline="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DISTRIBUTION STATEMENT GOES HERE</a:t>
            </a:r>
          </a:p>
        </p:txBody>
      </p:sp>
    </p:spTree>
    <p:extLst>
      <p:ext uri="{BB962C8B-B14F-4D97-AF65-F5344CB8AC3E}">
        <p14:creationId xmlns:p14="http://schemas.microsoft.com/office/powerpoint/2010/main" val="827824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title"/>
          </p:nvPr>
        </p:nvSpPr>
        <p:spPr bwMode="white">
          <a:xfrm>
            <a:off x="1925053" y="0"/>
            <a:ext cx="5293894" cy="86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">
            <a:extLst>
              <a:ext uri="{FF2B5EF4-FFF2-40B4-BE49-F238E27FC236}">
                <a16:creationId xmlns:a16="http://schemas.microsoft.com/office/drawing/2014/main" id="{6F4FA687-F60B-BC3A-D7A8-6F4523AF6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11163" y="1974220"/>
            <a:ext cx="6475412" cy="2052280"/>
            <a:chOff x="565848" y="2240280"/>
            <a:chExt cx="8872230" cy="2377440"/>
          </a:xfrm>
        </p:grpSpPr>
        <p:sp>
          <p:nvSpPr>
            <p:cNvPr id="10" name="Rectangle">
              <a:extLst>
                <a:ext uri="{FF2B5EF4-FFF2-40B4-BE49-F238E27FC236}">
                  <a16:creationId xmlns:a16="http://schemas.microsoft.com/office/drawing/2014/main" id="{BF21F3A3-93C1-5149-0930-09CBE88BD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65848" y="2240280"/>
              <a:ext cx="8872230" cy="2377440"/>
            </a:xfrm>
            <a:prstGeom prst="rect">
              <a:avLst/>
            </a:prstGeom>
            <a:noFill/>
            <a:ln w="19050" cap="flat">
              <a:solidFill>
                <a:srgbClr val="FFCC01"/>
              </a:solidFill>
              <a:miter lim="800000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200" dirty="0"/>
            </a:p>
          </p:txBody>
        </p:sp>
        <p:cxnSp>
          <p:nvCxnSpPr>
            <p:cNvPr id="12" name="Line">
              <a:extLst>
                <a:ext uri="{FF2B5EF4-FFF2-40B4-BE49-F238E27FC236}">
                  <a16:creationId xmlns:a16="http://schemas.microsoft.com/office/drawing/2014/main" id="{7EE4A926-6B61-0880-E206-8C2FB773E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5848" y="3931920"/>
              <a:ext cx="8872230" cy="0"/>
            </a:xfrm>
            <a:prstGeom prst="line">
              <a:avLst/>
            </a:prstGeom>
            <a:ln w="19050" cap="flat">
              <a:solidFill>
                <a:srgbClr val="FFCC0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4225" y="3511414"/>
            <a:ext cx="4046645" cy="45720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[Presentation subtitle/description]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7FD1123-ADF1-24AE-2B33-8CDACB9D1D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08895" y="3511414"/>
            <a:ext cx="1973668" cy="457200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5pPr>
            <a:lvl6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6pPr>
            <a:lvl7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7pPr>
            <a:lvl8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8pPr>
            <a:lvl9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[00 Month 0000]</a:t>
            </a:r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39F9F092-1A2E-3BC5-0D99-EE4B132543F8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fld id="{7A3E0868-4E26-4CDC-8A56-D70E2D8B12FE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4D3DAC6A-DFDF-B313-4DB4-FA56B489F422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ext Placeholder 30">
            <a:extLst>
              <a:ext uri="{FF2B5EF4-FFF2-40B4-BE49-F238E27FC236}">
                <a16:creationId xmlns:a16="http://schemas.microsoft.com/office/drawing/2014/main" id="{AAEE65B4-7FC0-51E0-61A9-DA039122F268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356834" y="5150843"/>
            <a:ext cx="2343701" cy="103875"/>
          </a:xfrm>
          <a:prstGeom prst="rect">
            <a:avLst/>
          </a:prstGeom>
          <a:solidFill>
            <a:schemeClr val="tx1">
              <a:alpha val="93000"/>
            </a:schemeClr>
          </a:solidFill>
          <a:ln w="3175">
            <a:solidFill>
              <a:schemeClr val="tx1"/>
            </a:solidFill>
          </a:ln>
        </p:spPr>
        <p:txBody>
          <a:bodyPr wrap="square" lIns="91440" tIns="0" rIns="365760" b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5" b="0" baseline="0">
                <a:solidFill>
                  <a:schemeClr val="bg1"/>
                </a:solidFill>
                <a:latin typeface="+mn-lt"/>
                <a:cs typeface="Arial Bold" panose="020B0704020202020204" pitchFamily="34" charset="0"/>
              </a:defRPr>
            </a:lvl1pPr>
            <a:lvl2pPr marL="342884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2pPr>
            <a:lvl3pPr marL="685766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3pPr>
            <a:lvl4pPr marL="1028649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4pPr>
            <a:lvl5pPr marL="1371532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0">
            <a:extLst>
              <a:ext uri="{FF2B5EF4-FFF2-40B4-BE49-F238E27FC236}">
                <a16:creationId xmlns:a16="http://schemas.microsoft.com/office/drawing/2014/main" id="{6483CD3B-2F61-38F8-2851-B10539781BD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356834" y="4970051"/>
            <a:ext cx="2343701" cy="103875"/>
          </a:xfrm>
          <a:prstGeom prst="rect">
            <a:avLst/>
          </a:prstGeom>
          <a:solidFill>
            <a:schemeClr val="tx1">
              <a:alpha val="93000"/>
            </a:schemeClr>
          </a:solidFill>
          <a:ln w="3175">
            <a:solidFill>
              <a:schemeClr val="tx1"/>
            </a:solidFill>
          </a:ln>
        </p:spPr>
        <p:txBody>
          <a:bodyPr wrap="square" lIns="91440" tIns="0" rIns="365760" b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5" b="0" baseline="0">
                <a:solidFill>
                  <a:schemeClr val="bg1"/>
                </a:solidFill>
                <a:latin typeface="+mn-lt"/>
                <a:cs typeface="Arial Bold" panose="020B0704020202020204" pitchFamily="34" charset="0"/>
              </a:defRPr>
            </a:lvl1pPr>
            <a:lvl2pPr marL="342884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2pPr>
            <a:lvl3pPr marL="685766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3pPr>
            <a:lvl4pPr marL="1028649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4pPr>
            <a:lvl5pPr marL="1371532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0">
            <a:extLst>
              <a:ext uri="{FF2B5EF4-FFF2-40B4-BE49-F238E27FC236}">
                <a16:creationId xmlns:a16="http://schemas.microsoft.com/office/drawing/2014/main" id="{F72C11EB-F1A8-B896-9775-C7ADA2F8325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356834" y="5331635"/>
            <a:ext cx="2343701" cy="103875"/>
          </a:xfrm>
          <a:prstGeom prst="rect">
            <a:avLst/>
          </a:prstGeom>
          <a:solidFill>
            <a:schemeClr val="tx1">
              <a:alpha val="93000"/>
            </a:schemeClr>
          </a:solidFill>
          <a:ln w="3175">
            <a:solidFill>
              <a:schemeClr val="tx1"/>
            </a:solidFill>
          </a:ln>
        </p:spPr>
        <p:txBody>
          <a:bodyPr wrap="square" lIns="91440" tIns="0" rIns="365760" b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5" b="0" baseline="0">
                <a:solidFill>
                  <a:schemeClr val="bg1"/>
                </a:solidFill>
                <a:latin typeface="+mn-lt"/>
                <a:cs typeface="Arial Bold" panose="020B0704020202020204" pitchFamily="34" charset="0"/>
              </a:defRPr>
            </a:lvl1pPr>
            <a:lvl2pPr marL="342884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2pPr>
            <a:lvl3pPr marL="685766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3pPr>
            <a:lvl4pPr marL="1028649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4pPr>
            <a:lvl5pPr marL="1371532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30">
            <a:extLst>
              <a:ext uri="{FF2B5EF4-FFF2-40B4-BE49-F238E27FC236}">
                <a16:creationId xmlns:a16="http://schemas.microsoft.com/office/drawing/2014/main" id="{4BF91907-2C5A-9E08-110C-64B850CA6482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356834" y="5512427"/>
            <a:ext cx="2343701" cy="103875"/>
          </a:xfrm>
          <a:prstGeom prst="rect">
            <a:avLst/>
          </a:prstGeom>
          <a:solidFill>
            <a:schemeClr val="tx1">
              <a:alpha val="93000"/>
            </a:schemeClr>
          </a:solidFill>
          <a:ln w="3175">
            <a:solidFill>
              <a:schemeClr val="tx1"/>
            </a:solidFill>
          </a:ln>
        </p:spPr>
        <p:txBody>
          <a:bodyPr wrap="square" lIns="91440" tIns="0" rIns="365760" b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5" b="0" baseline="0">
                <a:solidFill>
                  <a:schemeClr val="bg1"/>
                </a:solidFill>
                <a:latin typeface="+mn-lt"/>
                <a:cs typeface="Arial Bold" panose="020B0704020202020204" pitchFamily="34" charset="0"/>
              </a:defRPr>
            </a:lvl1pPr>
            <a:lvl2pPr marL="342884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2pPr>
            <a:lvl3pPr marL="685766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3pPr>
            <a:lvl4pPr marL="1028649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4pPr>
            <a:lvl5pPr marL="1371532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0">
            <a:extLst>
              <a:ext uri="{FF2B5EF4-FFF2-40B4-BE49-F238E27FC236}">
                <a16:creationId xmlns:a16="http://schemas.microsoft.com/office/drawing/2014/main" id="{0F5C0BB3-E700-E0BE-1E5D-F32BFF0DB73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356834" y="5693219"/>
            <a:ext cx="2343701" cy="103875"/>
          </a:xfrm>
          <a:prstGeom prst="rect">
            <a:avLst/>
          </a:prstGeom>
          <a:solidFill>
            <a:schemeClr val="tx1">
              <a:alpha val="93000"/>
            </a:schemeClr>
          </a:solidFill>
          <a:ln w="3175">
            <a:solidFill>
              <a:schemeClr val="tx1"/>
            </a:solidFill>
          </a:ln>
        </p:spPr>
        <p:txBody>
          <a:bodyPr wrap="square" lIns="91440" tIns="0" rIns="365760" b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5" b="0" baseline="0">
                <a:solidFill>
                  <a:schemeClr val="bg1"/>
                </a:solidFill>
                <a:latin typeface="+mn-lt"/>
                <a:cs typeface="Arial Bold" panose="020B0704020202020204" pitchFamily="34" charset="0"/>
              </a:defRPr>
            </a:lvl1pPr>
            <a:lvl2pPr marL="342884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2pPr>
            <a:lvl3pPr marL="685766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3pPr>
            <a:lvl4pPr marL="1028649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4pPr>
            <a:lvl5pPr marL="1371532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Line">
            <a:extLst>
              <a:ext uri="{FF2B5EF4-FFF2-40B4-BE49-F238E27FC236}">
                <a16:creationId xmlns:a16="http://schemas.microsoft.com/office/drawing/2014/main" id="{F26F8DC8-E695-4FFA-F3A4-AFC3E08D5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04883" y="3429000"/>
            <a:ext cx="0" cy="597500"/>
          </a:xfrm>
          <a:prstGeom prst="line">
            <a:avLst/>
          </a:prstGeom>
          <a:ln w="19050" cap="flat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E90FDE2C-3BFA-4029-A807-0938BFAAE1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4221" y="2220427"/>
            <a:ext cx="6228335" cy="956870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2800"/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THREE LINES MAX</a:t>
            </a:r>
          </a:p>
        </p:txBody>
      </p:sp>
      <p:sp>
        <p:nvSpPr>
          <p:cNvPr id="2" name="Text Placeholder 30">
            <a:extLst>
              <a:ext uri="{FF2B5EF4-FFF2-40B4-BE49-F238E27FC236}">
                <a16:creationId xmlns:a16="http://schemas.microsoft.com/office/drawing/2014/main" id="{6933D907-0EB9-0282-6682-235FD487C04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281701" y="5150843"/>
            <a:ext cx="1019736" cy="103875"/>
          </a:xfrm>
          <a:prstGeom prst="rect">
            <a:avLst/>
          </a:prstGeom>
          <a:solidFill>
            <a:schemeClr val="tx1">
              <a:alpha val="93000"/>
            </a:schemeClr>
          </a:solidFill>
          <a:ln w="3175">
            <a:solidFill>
              <a:schemeClr val="tx1"/>
            </a:solidFill>
          </a:ln>
        </p:spPr>
        <p:txBody>
          <a:bodyPr wrap="square" lIns="9144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5" b="0" baseline="0">
                <a:solidFill>
                  <a:schemeClr val="bg1"/>
                </a:solidFill>
                <a:latin typeface="+mn-lt"/>
                <a:cs typeface="Arial Bold" panose="020B0704020202020204" pitchFamily="34" charset="0"/>
              </a:defRPr>
            </a:lvl1pPr>
            <a:lvl2pPr marL="342884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2pPr>
            <a:lvl3pPr marL="685766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3pPr>
            <a:lvl4pPr marL="1028649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4pPr>
            <a:lvl5pPr marL="1371532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5pPr>
          </a:lstStyle>
          <a:p>
            <a:pPr lvl="0"/>
            <a:r>
              <a:rPr lang="en-US" dirty="0"/>
              <a:t>Controlled by: </a:t>
            </a:r>
          </a:p>
        </p:txBody>
      </p:sp>
      <p:sp>
        <p:nvSpPr>
          <p:cNvPr id="4" name="Text Placeholder 30">
            <a:extLst>
              <a:ext uri="{FF2B5EF4-FFF2-40B4-BE49-F238E27FC236}">
                <a16:creationId xmlns:a16="http://schemas.microsoft.com/office/drawing/2014/main" id="{C6858974-DD65-98C3-8A5D-5F1CBA9CC83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281701" y="4970051"/>
            <a:ext cx="1019736" cy="103875"/>
          </a:xfrm>
          <a:prstGeom prst="rect">
            <a:avLst/>
          </a:prstGeom>
          <a:solidFill>
            <a:schemeClr val="tx1">
              <a:alpha val="93000"/>
            </a:schemeClr>
          </a:solidFill>
          <a:ln w="3175">
            <a:solidFill>
              <a:schemeClr val="tx1"/>
            </a:solidFill>
          </a:ln>
        </p:spPr>
        <p:txBody>
          <a:bodyPr wrap="square" lIns="9144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5" b="0" baseline="0">
                <a:solidFill>
                  <a:schemeClr val="bg1"/>
                </a:solidFill>
                <a:latin typeface="+mn-lt"/>
                <a:cs typeface="Arial Bold" panose="020B0704020202020204" pitchFamily="34" charset="0"/>
              </a:defRPr>
            </a:lvl1pPr>
            <a:lvl2pPr marL="342884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2pPr>
            <a:lvl3pPr marL="685766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3pPr>
            <a:lvl4pPr marL="1028649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4pPr>
            <a:lvl5pPr marL="1371532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5pPr>
          </a:lstStyle>
          <a:p>
            <a:pPr lvl="0"/>
            <a:r>
              <a:rPr lang="en-US" dirty="0"/>
              <a:t>Controlled by: </a:t>
            </a:r>
          </a:p>
        </p:txBody>
      </p:sp>
      <p:sp>
        <p:nvSpPr>
          <p:cNvPr id="5" name="Text Placeholder 30">
            <a:extLst>
              <a:ext uri="{FF2B5EF4-FFF2-40B4-BE49-F238E27FC236}">
                <a16:creationId xmlns:a16="http://schemas.microsoft.com/office/drawing/2014/main" id="{91F4D730-3B11-862C-16CA-769BA4E7C2D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281701" y="5331635"/>
            <a:ext cx="1019736" cy="103875"/>
          </a:xfrm>
          <a:prstGeom prst="rect">
            <a:avLst/>
          </a:prstGeom>
          <a:solidFill>
            <a:schemeClr val="tx1">
              <a:alpha val="93000"/>
            </a:schemeClr>
          </a:solidFill>
          <a:ln w="3175">
            <a:solidFill>
              <a:schemeClr val="tx1"/>
            </a:solidFill>
          </a:ln>
        </p:spPr>
        <p:txBody>
          <a:bodyPr wrap="square" lIns="9144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5" b="0" baseline="0">
                <a:solidFill>
                  <a:schemeClr val="bg1"/>
                </a:solidFill>
                <a:latin typeface="+mn-lt"/>
                <a:cs typeface="Arial Bold" panose="020B0704020202020204" pitchFamily="34" charset="0"/>
              </a:defRPr>
            </a:lvl1pPr>
            <a:lvl2pPr marL="342884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2pPr>
            <a:lvl3pPr marL="685766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3pPr>
            <a:lvl4pPr marL="1028649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4pPr>
            <a:lvl5pPr marL="1371532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5pPr>
          </a:lstStyle>
          <a:p>
            <a:pPr lvl="0"/>
            <a:r>
              <a:rPr lang="en-US" dirty="0"/>
              <a:t>CUI Category: </a:t>
            </a:r>
          </a:p>
        </p:txBody>
      </p:sp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ABFF6B76-7D88-0BB2-795C-F678ABE314B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281701" y="5512427"/>
            <a:ext cx="1019736" cy="103875"/>
          </a:xfrm>
          <a:prstGeom prst="rect">
            <a:avLst/>
          </a:prstGeom>
          <a:solidFill>
            <a:schemeClr val="tx1">
              <a:alpha val="93000"/>
            </a:schemeClr>
          </a:solidFill>
          <a:ln w="3175">
            <a:solidFill>
              <a:schemeClr val="tx1"/>
            </a:solidFill>
          </a:ln>
        </p:spPr>
        <p:txBody>
          <a:bodyPr wrap="square" lIns="9144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5" b="0" baseline="0">
                <a:solidFill>
                  <a:schemeClr val="bg1"/>
                </a:solidFill>
                <a:latin typeface="+mn-lt"/>
                <a:cs typeface="Arial Bold" panose="020B0704020202020204" pitchFamily="34" charset="0"/>
              </a:defRPr>
            </a:lvl1pPr>
            <a:lvl2pPr marL="342884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2pPr>
            <a:lvl3pPr marL="685766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3pPr>
            <a:lvl4pPr marL="1028649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4pPr>
            <a:lvl5pPr marL="1371532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5pPr>
          </a:lstStyle>
          <a:p>
            <a:pPr lvl="0"/>
            <a:r>
              <a:rPr lang="en-US" dirty="0"/>
              <a:t>Distribution Statement: </a:t>
            </a:r>
          </a:p>
        </p:txBody>
      </p:sp>
      <p:sp>
        <p:nvSpPr>
          <p:cNvPr id="19" name="Text Placeholder 30">
            <a:extLst>
              <a:ext uri="{FF2B5EF4-FFF2-40B4-BE49-F238E27FC236}">
                <a16:creationId xmlns:a16="http://schemas.microsoft.com/office/drawing/2014/main" id="{31D04B3E-0156-7D1F-AE0F-47D9F87CB92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81701" y="5693219"/>
            <a:ext cx="1019736" cy="103875"/>
          </a:xfrm>
          <a:prstGeom prst="rect">
            <a:avLst/>
          </a:prstGeom>
          <a:solidFill>
            <a:schemeClr val="tx1">
              <a:alpha val="93000"/>
            </a:schemeClr>
          </a:solidFill>
          <a:ln w="3175">
            <a:solidFill>
              <a:schemeClr val="tx1"/>
            </a:solidFill>
          </a:ln>
        </p:spPr>
        <p:txBody>
          <a:bodyPr wrap="square" lIns="9144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5" b="0" baseline="0">
                <a:solidFill>
                  <a:schemeClr val="bg1"/>
                </a:solidFill>
                <a:latin typeface="+mn-lt"/>
                <a:cs typeface="Arial Bold" panose="020B0704020202020204" pitchFamily="34" charset="0"/>
              </a:defRPr>
            </a:lvl1pPr>
            <a:lvl2pPr marL="342884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2pPr>
            <a:lvl3pPr marL="685766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3pPr>
            <a:lvl4pPr marL="1028649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4pPr>
            <a:lvl5pPr marL="1371532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5pPr>
          </a:lstStyle>
          <a:p>
            <a:pPr lvl="0"/>
            <a:r>
              <a:rPr lang="en-US" dirty="0"/>
              <a:t>POC: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F6D81F5-0EC5-A4EE-DCB1-F2A31003C3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8273" y="400914"/>
            <a:ext cx="2724682" cy="648988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FE914739-AACA-CA77-0C3C-00DC652D70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084262" y="420428"/>
            <a:ext cx="1563824" cy="4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85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4222" y="2235612"/>
            <a:ext cx="6228342" cy="934350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2800"/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THREE LINES MAX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B5714-1C67-5305-161F-BB8ABA6452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DDC931E-8CBE-4A3F-A034-9B6122C6DCDB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6A96F-567A-34EC-DC2C-66C406228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1" name="Group">
            <a:extLst>
              <a:ext uri="{FF2B5EF4-FFF2-40B4-BE49-F238E27FC236}">
                <a16:creationId xmlns:a16="http://schemas.microsoft.com/office/drawing/2014/main" id="{F35259C3-7F44-CEBD-8F33-68A090782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11163" y="1974220"/>
            <a:ext cx="6475412" cy="2052280"/>
            <a:chOff x="565848" y="2240280"/>
            <a:chExt cx="8872230" cy="2377440"/>
          </a:xfrm>
        </p:grpSpPr>
        <p:sp>
          <p:nvSpPr>
            <p:cNvPr id="32" name="Rectangle">
              <a:extLst>
                <a:ext uri="{FF2B5EF4-FFF2-40B4-BE49-F238E27FC236}">
                  <a16:creationId xmlns:a16="http://schemas.microsoft.com/office/drawing/2014/main" id="{4B75E082-6432-B50A-AFF8-88B80C165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65848" y="2240280"/>
              <a:ext cx="8872230" cy="2377440"/>
            </a:xfrm>
            <a:prstGeom prst="rect">
              <a:avLst/>
            </a:prstGeom>
            <a:noFill/>
            <a:ln w="19050" cap="flat">
              <a:solidFill>
                <a:schemeClr val="tx1"/>
              </a:solidFill>
              <a:miter lim="800000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200" dirty="0"/>
            </a:p>
          </p:txBody>
        </p:sp>
        <p:cxnSp>
          <p:nvCxnSpPr>
            <p:cNvPr id="33" name="Line">
              <a:extLst>
                <a:ext uri="{FF2B5EF4-FFF2-40B4-BE49-F238E27FC236}">
                  <a16:creationId xmlns:a16="http://schemas.microsoft.com/office/drawing/2014/main" id="{14B17D50-EB81-D2CA-6445-C5818B0858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5848" y="3931920"/>
              <a:ext cx="8872230" cy="0"/>
            </a:xfrm>
            <a:prstGeom prst="line">
              <a:avLst/>
            </a:prstGeom>
            <a:ln w="1905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</p:cxnSp>
      </p:grpSp>
      <p:cxnSp>
        <p:nvCxnSpPr>
          <p:cNvPr id="34" name="Line">
            <a:extLst>
              <a:ext uri="{FF2B5EF4-FFF2-40B4-BE49-F238E27FC236}">
                <a16:creationId xmlns:a16="http://schemas.microsoft.com/office/drawing/2014/main" id="{E01BD682-836B-DF66-C872-01CB60079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08525" y="3429000"/>
            <a:ext cx="0" cy="597500"/>
          </a:xfrm>
          <a:prstGeom prst="line">
            <a:avLst/>
          </a:prstGeom>
          <a:ln w="19050" cap="flat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42" name="Text Placeholder 30">
            <a:extLst>
              <a:ext uri="{FF2B5EF4-FFF2-40B4-BE49-F238E27FC236}">
                <a16:creationId xmlns:a16="http://schemas.microsoft.com/office/drawing/2014/main" id="{16A49E01-4764-13DF-A951-B0B5E5977DCE}"/>
              </a:ext>
            </a:extLst>
          </p:cNvPr>
          <p:cNvSpPr txBox="1">
            <a:spLocks/>
          </p:cNvSpPr>
          <p:nvPr userDrawn="1"/>
        </p:nvSpPr>
        <p:spPr>
          <a:xfrm>
            <a:off x="5308079" y="5150843"/>
            <a:ext cx="1019736" cy="1038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vert="horz" wrap="square" lIns="91440" tIns="0" rIns="0" bIns="0" spcCol="365760" rtlCol="0" anchor="ctr" anchorCtr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75" b="0" kern="1200" baseline="0">
                <a:solidFill>
                  <a:schemeClr val="bg1"/>
                </a:solidFill>
                <a:latin typeface="+mn-lt"/>
                <a:ea typeface="+mn-ea"/>
                <a:cs typeface="Arial Bold" panose="020B0704020202020204" pitchFamily="34" charset="0"/>
              </a:defRPr>
            </a:lvl1pPr>
            <a:lvl2pPr marL="342884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2pPr>
            <a:lvl3pPr marL="685766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3pPr>
            <a:lvl4pPr marL="1028649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4pPr>
            <a:lvl5pPr marL="1371532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5pPr>
            <a:lvl6pPr marL="82296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6012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3444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 Bold" panose="020B0704020202020204" pitchFamily="34" charset="0"/>
              </a:rPr>
              <a:t>Controlled by: </a:t>
            </a:r>
          </a:p>
        </p:txBody>
      </p:sp>
      <p:sp>
        <p:nvSpPr>
          <p:cNvPr id="43" name="Text Placeholder 30">
            <a:extLst>
              <a:ext uri="{FF2B5EF4-FFF2-40B4-BE49-F238E27FC236}">
                <a16:creationId xmlns:a16="http://schemas.microsoft.com/office/drawing/2014/main" id="{11C2DF4D-3795-3DCB-4A0E-BEEDB09CA546}"/>
              </a:ext>
            </a:extLst>
          </p:cNvPr>
          <p:cNvSpPr txBox="1">
            <a:spLocks/>
          </p:cNvSpPr>
          <p:nvPr userDrawn="1"/>
        </p:nvSpPr>
        <p:spPr>
          <a:xfrm>
            <a:off x="5308079" y="4970051"/>
            <a:ext cx="1019736" cy="1038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vert="horz" wrap="square" lIns="91440" tIns="0" rIns="0" bIns="0" spcCol="365760" rtlCol="0" anchor="ctr" anchorCtr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75" b="0" kern="1200" baseline="0">
                <a:solidFill>
                  <a:schemeClr val="bg1"/>
                </a:solidFill>
                <a:latin typeface="+mn-lt"/>
                <a:ea typeface="+mn-ea"/>
                <a:cs typeface="Arial Bold" panose="020B0704020202020204" pitchFamily="34" charset="0"/>
              </a:defRPr>
            </a:lvl1pPr>
            <a:lvl2pPr marL="342884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2pPr>
            <a:lvl3pPr marL="685766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3pPr>
            <a:lvl4pPr marL="1028649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4pPr>
            <a:lvl5pPr marL="1371532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5pPr>
            <a:lvl6pPr marL="82296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6012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3444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 Bold" panose="020B0704020202020204" pitchFamily="34" charset="0"/>
              </a:rPr>
              <a:t>Controlled by: </a:t>
            </a:r>
          </a:p>
        </p:txBody>
      </p:sp>
      <p:sp>
        <p:nvSpPr>
          <p:cNvPr id="44" name="Text Placeholder 30">
            <a:extLst>
              <a:ext uri="{FF2B5EF4-FFF2-40B4-BE49-F238E27FC236}">
                <a16:creationId xmlns:a16="http://schemas.microsoft.com/office/drawing/2014/main" id="{74960720-4037-12AB-4D69-B53EE35F57CC}"/>
              </a:ext>
            </a:extLst>
          </p:cNvPr>
          <p:cNvSpPr txBox="1">
            <a:spLocks/>
          </p:cNvSpPr>
          <p:nvPr userDrawn="1"/>
        </p:nvSpPr>
        <p:spPr>
          <a:xfrm>
            <a:off x="5308079" y="5331635"/>
            <a:ext cx="1019736" cy="1038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vert="horz" wrap="square" lIns="91440" tIns="0" rIns="0" bIns="0" spcCol="365760" rtlCol="0" anchor="ctr" anchorCtr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75" b="0" kern="1200" baseline="0">
                <a:solidFill>
                  <a:schemeClr val="bg1"/>
                </a:solidFill>
                <a:latin typeface="+mn-lt"/>
                <a:ea typeface="+mn-ea"/>
                <a:cs typeface="Arial Bold" panose="020B0704020202020204" pitchFamily="34" charset="0"/>
              </a:defRPr>
            </a:lvl1pPr>
            <a:lvl2pPr marL="342884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2pPr>
            <a:lvl3pPr marL="685766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3pPr>
            <a:lvl4pPr marL="1028649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4pPr>
            <a:lvl5pPr marL="1371532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5pPr>
            <a:lvl6pPr marL="82296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6012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3444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 Bold" panose="020B0704020202020204" pitchFamily="34" charset="0"/>
              </a:rPr>
              <a:t>CUI Category: </a:t>
            </a:r>
          </a:p>
        </p:txBody>
      </p:sp>
      <p:sp>
        <p:nvSpPr>
          <p:cNvPr id="45" name="Text Placeholder 30">
            <a:extLst>
              <a:ext uri="{FF2B5EF4-FFF2-40B4-BE49-F238E27FC236}">
                <a16:creationId xmlns:a16="http://schemas.microsoft.com/office/drawing/2014/main" id="{7149BA80-BC23-01E9-380D-6034D46B4330}"/>
              </a:ext>
            </a:extLst>
          </p:cNvPr>
          <p:cNvSpPr txBox="1">
            <a:spLocks/>
          </p:cNvSpPr>
          <p:nvPr userDrawn="1"/>
        </p:nvSpPr>
        <p:spPr>
          <a:xfrm>
            <a:off x="5308079" y="5512427"/>
            <a:ext cx="1019736" cy="1038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vert="horz" wrap="square" lIns="91440" tIns="0" rIns="0" bIns="0" spcCol="365760" rtlCol="0" anchor="ctr" anchorCtr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75" b="0" kern="1200" baseline="0">
                <a:solidFill>
                  <a:schemeClr val="bg1"/>
                </a:solidFill>
                <a:latin typeface="+mn-lt"/>
                <a:ea typeface="+mn-ea"/>
                <a:cs typeface="Arial Bold" panose="020B0704020202020204" pitchFamily="34" charset="0"/>
              </a:defRPr>
            </a:lvl1pPr>
            <a:lvl2pPr marL="342884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2pPr>
            <a:lvl3pPr marL="685766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3pPr>
            <a:lvl4pPr marL="1028649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4pPr>
            <a:lvl5pPr marL="1371532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5pPr>
            <a:lvl6pPr marL="82296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6012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3444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 Bold" panose="020B0704020202020204" pitchFamily="34" charset="0"/>
              </a:rPr>
              <a:t>Distribution Statement: </a:t>
            </a:r>
          </a:p>
        </p:txBody>
      </p:sp>
      <p:sp>
        <p:nvSpPr>
          <p:cNvPr id="46" name="Text Placeholder 30">
            <a:extLst>
              <a:ext uri="{FF2B5EF4-FFF2-40B4-BE49-F238E27FC236}">
                <a16:creationId xmlns:a16="http://schemas.microsoft.com/office/drawing/2014/main" id="{C7A29FDA-605C-FCC9-063B-1F8F13112A46}"/>
              </a:ext>
            </a:extLst>
          </p:cNvPr>
          <p:cNvSpPr txBox="1">
            <a:spLocks/>
          </p:cNvSpPr>
          <p:nvPr userDrawn="1"/>
        </p:nvSpPr>
        <p:spPr>
          <a:xfrm>
            <a:off x="5308079" y="5693219"/>
            <a:ext cx="1019736" cy="1038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vert="horz" wrap="square" lIns="91440" tIns="0" rIns="0" bIns="0" spcCol="365760" rtlCol="0" anchor="ctr" anchorCtr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75" b="0" kern="1200" baseline="0">
                <a:solidFill>
                  <a:schemeClr val="bg1"/>
                </a:solidFill>
                <a:latin typeface="+mn-lt"/>
                <a:ea typeface="+mn-ea"/>
                <a:cs typeface="Arial Bold" panose="020B0704020202020204" pitchFamily="34" charset="0"/>
              </a:defRPr>
            </a:lvl1pPr>
            <a:lvl2pPr marL="342884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2pPr>
            <a:lvl3pPr marL="685766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3pPr>
            <a:lvl4pPr marL="1028649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4pPr>
            <a:lvl5pPr marL="1371532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5pPr>
            <a:lvl6pPr marL="82296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6012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3444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 Bold" panose="020B0704020202020204" pitchFamily="34" charset="0"/>
              </a:rPr>
              <a:t>POC: </a:t>
            </a:r>
          </a:p>
        </p:txBody>
      </p:sp>
      <p:sp>
        <p:nvSpPr>
          <p:cNvPr id="52" name="Text Placeholder 30">
            <a:extLst>
              <a:ext uri="{FF2B5EF4-FFF2-40B4-BE49-F238E27FC236}">
                <a16:creationId xmlns:a16="http://schemas.microsoft.com/office/drawing/2014/main" id="{A71DC87E-AE09-DB0E-B11A-61EF47745E70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383212" y="5150843"/>
            <a:ext cx="2343701" cy="1038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440" tIns="0" rIns="365760" b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5" b="0" baseline="0">
                <a:solidFill>
                  <a:schemeClr val="tx1"/>
                </a:solidFill>
                <a:latin typeface="+mn-lt"/>
                <a:cs typeface="Arial Bold" panose="020B0704020202020204" pitchFamily="34" charset="0"/>
              </a:defRPr>
            </a:lvl1pPr>
            <a:lvl2pPr marL="342884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2pPr>
            <a:lvl3pPr marL="685766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3pPr>
            <a:lvl4pPr marL="1028649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4pPr>
            <a:lvl5pPr marL="1371532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30">
            <a:extLst>
              <a:ext uri="{FF2B5EF4-FFF2-40B4-BE49-F238E27FC236}">
                <a16:creationId xmlns:a16="http://schemas.microsoft.com/office/drawing/2014/main" id="{299946FC-BC7B-A2AF-43C2-16E531CD039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383212" y="4970051"/>
            <a:ext cx="2343701" cy="1038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440" tIns="0" rIns="365760" b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5" b="0" baseline="0">
                <a:solidFill>
                  <a:schemeClr val="tx1"/>
                </a:solidFill>
                <a:latin typeface="+mn-lt"/>
                <a:cs typeface="Arial Bold" panose="020B0704020202020204" pitchFamily="34" charset="0"/>
              </a:defRPr>
            </a:lvl1pPr>
            <a:lvl2pPr marL="342884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2pPr>
            <a:lvl3pPr marL="685766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3pPr>
            <a:lvl4pPr marL="1028649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4pPr>
            <a:lvl5pPr marL="1371532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30">
            <a:extLst>
              <a:ext uri="{FF2B5EF4-FFF2-40B4-BE49-F238E27FC236}">
                <a16:creationId xmlns:a16="http://schemas.microsoft.com/office/drawing/2014/main" id="{7DD8C82D-0469-0650-70CE-9CCF0E127D95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383212" y="5331635"/>
            <a:ext cx="2343701" cy="1038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440" tIns="0" rIns="365760" b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5" b="0" baseline="0">
                <a:solidFill>
                  <a:schemeClr val="tx1"/>
                </a:solidFill>
                <a:latin typeface="+mn-lt"/>
                <a:cs typeface="Arial Bold" panose="020B0704020202020204" pitchFamily="34" charset="0"/>
              </a:defRPr>
            </a:lvl1pPr>
            <a:lvl2pPr marL="342884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2pPr>
            <a:lvl3pPr marL="685766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3pPr>
            <a:lvl4pPr marL="1028649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4pPr>
            <a:lvl5pPr marL="1371532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30">
            <a:extLst>
              <a:ext uri="{FF2B5EF4-FFF2-40B4-BE49-F238E27FC236}">
                <a16:creationId xmlns:a16="http://schemas.microsoft.com/office/drawing/2014/main" id="{8C5C77BC-0973-CA62-5CF0-C13C47A44B6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383212" y="5512427"/>
            <a:ext cx="2343701" cy="1038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440" tIns="0" rIns="365760" b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5" b="0" baseline="0">
                <a:solidFill>
                  <a:schemeClr val="tx1"/>
                </a:solidFill>
                <a:latin typeface="+mn-lt"/>
                <a:cs typeface="Arial Bold" panose="020B0704020202020204" pitchFamily="34" charset="0"/>
              </a:defRPr>
            </a:lvl1pPr>
            <a:lvl2pPr marL="342884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2pPr>
            <a:lvl3pPr marL="685766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3pPr>
            <a:lvl4pPr marL="1028649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4pPr>
            <a:lvl5pPr marL="1371532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30">
            <a:extLst>
              <a:ext uri="{FF2B5EF4-FFF2-40B4-BE49-F238E27FC236}">
                <a16:creationId xmlns:a16="http://schemas.microsoft.com/office/drawing/2014/main" id="{767366C1-03C5-2B3B-1B93-24B7A478DC6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383212" y="5693219"/>
            <a:ext cx="2343701" cy="1038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440" tIns="0" rIns="365760" b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5" b="0" baseline="0">
                <a:solidFill>
                  <a:schemeClr val="tx1"/>
                </a:solidFill>
                <a:latin typeface="+mn-lt"/>
                <a:cs typeface="Arial Bold" panose="020B0704020202020204" pitchFamily="34" charset="0"/>
              </a:defRPr>
            </a:lvl1pPr>
            <a:lvl2pPr marL="342884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2pPr>
            <a:lvl3pPr marL="685766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3pPr>
            <a:lvl4pPr marL="1028649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4pPr>
            <a:lvl5pPr marL="1371532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FAB37C4-1A96-A95D-6213-4401B7B2BD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4225" y="3511414"/>
            <a:ext cx="4046645" cy="45720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[Presentation subtitle/description]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AC56EF4-9E72-D033-D5D7-CF4B9FDEE1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08895" y="3511414"/>
            <a:ext cx="1973668" cy="457200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5pPr>
            <a:lvl6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6pPr>
            <a:lvl7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7pPr>
            <a:lvl8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8pPr>
            <a:lvl9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[00 Month 0000]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9AA43B0-ECE0-5025-0135-2A04C6C213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273" y="408905"/>
            <a:ext cx="2724682" cy="64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07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1600198"/>
            <a:ext cx="5096352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BB89F-F200-3967-06C8-C1B71C7F0F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1480" y="6629400"/>
            <a:ext cx="617220" cy="228600"/>
          </a:xfrm>
        </p:spPr>
        <p:txBody>
          <a:bodyPr lIns="0"/>
          <a:lstStyle/>
          <a:p>
            <a:fld id="{AD622D1A-DF83-41A8-85FF-04D90BF831D3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0BAD3-337A-DC60-A7ED-BF13F08262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3828" y="6629400"/>
            <a:ext cx="299408" cy="228600"/>
          </a:xfrm>
        </p:spPr>
        <p:txBody>
          <a:bodyPr rIns="0"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64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>
          <p15:clr>
            <a:srgbClr val="A4A3A4"/>
          </p15:clr>
        </p15:guide>
        <p15:guide id="2" orient="horz" pos="3888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1600198"/>
            <a:ext cx="5096352" cy="4572000"/>
          </a:xfrm>
        </p:spPr>
        <p:txBody>
          <a:bodyPr/>
          <a:lstStyle>
            <a:lvl1pPr marL="274320" indent="-274320">
              <a:buFont typeface="+mj-lt"/>
              <a:buAutoNum type="arabicPeriod"/>
              <a:defRPr b="1"/>
            </a:lvl1pPr>
            <a:lvl2pPr marL="274320" indent="0">
              <a:spcBef>
                <a:spcPts val="0"/>
              </a:spcBef>
              <a:buFontTx/>
              <a:buNone/>
              <a:defRPr/>
            </a:lvl2pPr>
            <a:lvl3pPr marL="411480">
              <a:defRPr/>
            </a:lvl3pPr>
            <a:lvl4pPr marL="548640">
              <a:defRPr/>
            </a:lvl4pPr>
            <a:lvl5pPr marL="685800">
              <a:defRPr/>
            </a:lvl5pPr>
            <a:lvl6pPr marL="822960">
              <a:defRPr/>
            </a:lvl6pPr>
            <a:lvl7pPr marL="960120">
              <a:defRPr/>
            </a:lvl7pPr>
            <a:lvl8pPr marL="1097280">
              <a:defRPr/>
            </a:lvl8pPr>
            <a:lvl9pPr marL="123444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096A50-2784-27FE-0A3F-036031C6F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824A-259C-45E9-9173-94DB354A4B84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7A825-CF0B-A4E2-3704-5F661F4873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519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>
          <p15:clr>
            <a:srgbClr val="A4A3A4"/>
          </p15:clr>
        </p15:guide>
        <p15:guide id="2" orient="horz" pos="3888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17D0BA3-CE88-4FFE-E80D-CD039190B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79" y="1600200"/>
            <a:ext cx="402336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59" y="1600200"/>
            <a:ext cx="402336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3576077-E818-BDF1-A607-CD8784277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72C3-CDF3-44A8-B602-1649B1728485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9DE45-E855-FE62-197B-32BBD9BBBA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848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>
          <p15:clr>
            <a:srgbClr val="A4A3A4"/>
          </p15:clr>
        </p15:guide>
        <p15:guide id="2" orient="horz" pos="3888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9713ED7-122D-D0BC-7C53-E1C615A94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79" y="1600200"/>
            <a:ext cx="2587752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8124" y="1600200"/>
            <a:ext cx="2587752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17618FB-CD21-AF4A-B264-6355E9BD798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44767" y="1600200"/>
            <a:ext cx="2587752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645ED9-A46E-B9F8-0D30-36DF4C37823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E0132BA-B5E7-4FFD-AF6C-169169D47D4A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D0D458-416D-011B-0311-0C2B249BF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026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>
          <p15:clr>
            <a:srgbClr val="A4A3A4"/>
          </p15:clr>
        </p15:guide>
        <p15:guide id="2" orient="horz" pos="3888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61ED6E9-4BFC-F986-93E1-1249E94D9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1" y="1600200"/>
            <a:ext cx="1874519" cy="4572000"/>
          </a:xfrm>
        </p:spPr>
        <p:txBody>
          <a:bodyPr/>
          <a:lstStyle>
            <a:lvl1pPr marL="102870" indent="-102870">
              <a:defRPr sz="975"/>
            </a:lvl1pPr>
            <a:lvl2pPr marL="205740" indent="-102870">
              <a:defRPr sz="975"/>
            </a:lvl2pPr>
            <a:lvl3pPr marL="308610" indent="-102870">
              <a:defRPr sz="975"/>
            </a:lvl3pPr>
            <a:lvl4pPr marL="411480" indent="-102870">
              <a:defRPr sz="975"/>
            </a:lvl4pPr>
            <a:lvl5pPr marL="514350" indent="-102870">
              <a:defRPr sz="975"/>
            </a:lvl5pPr>
            <a:lvl6pPr marL="617220" indent="-102870">
              <a:defRPr sz="975"/>
            </a:lvl6pPr>
            <a:lvl7pPr marL="720090" indent="-102870">
              <a:defRPr sz="975"/>
            </a:lvl7pPr>
            <a:lvl8pPr marL="822960" indent="-102870">
              <a:defRPr sz="975"/>
            </a:lvl8pPr>
            <a:lvl9pPr marL="92583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1" y="1600200"/>
            <a:ext cx="1874519" cy="4572000"/>
          </a:xfrm>
        </p:spPr>
        <p:txBody>
          <a:bodyPr/>
          <a:lstStyle>
            <a:lvl1pPr marL="102870" indent="-102870">
              <a:defRPr sz="975"/>
            </a:lvl1pPr>
            <a:lvl2pPr marL="205740" indent="-102870">
              <a:defRPr sz="975"/>
            </a:lvl2pPr>
            <a:lvl3pPr marL="308610" indent="-102870">
              <a:defRPr sz="975"/>
            </a:lvl3pPr>
            <a:lvl4pPr marL="411480" indent="-102870">
              <a:defRPr sz="975"/>
            </a:lvl4pPr>
            <a:lvl5pPr marL="514350" indent="-102870">
              <a:defRPr sz="975"/>
            </a:lvl5pPr>
            <a:lvl6pPr marL="617220" indent="-102870">
              <a:defRPr sz="975"/>
            </a:lvl6pPr>
            <a:lvl7pPr marL="720090" indent="-102870">
              <a:defRPr sz="975"/>
            </a:lvl7pPr>
            <a:lvl8pPr marL="822960" indent="-102870">
              <a:defRPr sz="975"/>
            </a:lvl8pPr>
            <a:lvl9pPr marL="92583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17618FB-CD21-AF4A-B264-6355E9BD798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709161" y="1600200"/>
            <a:ext cx="1874519" cy="4572000"/>
          </a:xfrm>
        </p:spPr>
        <p:txBody>
          <a:bodyPr/>
          <a:lstStyle>
            <a:lvl1pPr marL="102870" indent="-102870">
              <a:defRPr sz="975"/>
            </a:lvl1pPr>
            <a:lvl2pPr marL="205740" indent="-102870">
              <a:defRPr sz="975"/>
            </a:lvl2pPr>
            <a:lvl3pPr marL="308610" indent="-102870">
              <a:defRPr sz="975"/>
            </a:lvl3pPr>
            <a:lvl4pPr marL="411480" indent="-102870">
              <a:defRPr sz="975"/>
            </a:lvl4pPr>
            <a:lvl5pPr marL="514350" indent="-102870">
              <a:defRPr sz="975"/>
            </a:lvl5pPr>
            <a:lvl6pPr marL="617220" indent="-102870">
              <a:defRPr sz="975"/>
            </a:lvl6pPr>
            <a:lvl7pPr marL="720090" indent="-102870">
              <a:defRPr sz="975"/>
            </a:lvl7pPr>
            <a:lvl8pPr marL="822960" indent="-102870">
              <a:defRPr sz="975"/>
            </a:lvl8pPr>
            <a:lvl9pPr marL="92583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873DCC96-E62A-5505-4F1E-4A80C849820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58001" y="1600200"/>
            <a:ext cx="1874519" cy="4572000"/>
          </a:xfrm>
        </p:spPr>
        <p:txBody>
          <a:bodyPr/>
          <a:lstStyle>
            <a:lvl1pPr marL="102870" indent="-102870">
              <a:defRPr sz="975"/>
            </a:lvl1pPr>
            <a:lvl2pPr marL="205740" indent="-102870">
              <a:defRPr sz="975"/>
            </a:lvl2pPr>
            <a:lvl3pPr marL="308610" indent="-102870">
              <a:defRPr sz="975"/>
            </a:lvl3pPr>
            <a:lvl4pPr marL="411480" indent="-102870">
              <a:defRPr sz="975"/>
            </a:lvl4pPr>
            <a:lvl5pPr marL="514350" indent="-102870">
              <a:defRPr sz="975"/>
            </a:lvl5pPr>
            <a:lvl6pPr marL="617220" indent="-102870">
              <a:defRPr sz="975"/>
            </a:lvl6pPr>
            <a:lvl7pPr marL="720090" indent="-102870">
              <a:defRPr sz="975"/>
            </a:lvl7pPr>
            <a:lvl8pPr marL="822960" indent="-102870">
              <a:defRPr sz="975"/>
            </a:lvl8pPr>
            <a:lvl9pPr marL="92583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E75897-C7CA-D608-954E-EA24E33CBEB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1A30091-1C2A-4151-8D3C-D1E47A72615F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00C8CD-D32C-E34D-BB8E-34B4CB816D3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482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>
          <p15:clr>
            <a:srgbClr val="A4A3A4"/>
          </p15:clr>
        </p15:guide>
        <p15:guide id="2" orient="horz" pos="3888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61ED6E9-4BFC-F986-93E1-1249E94D9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FDCDCBF-BE41-ACC6-2307-F24F0B60196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11480" y="1600200"/>
            <a:ext cx="418338" cy="555498"/>
          </a:xfrm>
        </p:spPr>
        <p:txBody>
          <a:bodyPr anchor="ctr" anchorCtr="0"/>
          <a:lstStyle>
            <a:lvl1pPr marL="0" indent="0" algn="ctr">
              <a:buFontTx/>
              <a:buNone/>
              <a:defRPr sz="600"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411481" y="2285998"/>
            <a:ext cx="1874519" cy="3886202"/>
          </a:xfrm>
        </p:spPr>
        <p:txBody>
          <a:bodyPr/>
          <a:lstStyle>
            <a:lvl1pPr marL="102870" indent="-102870">
              <a:defRPr sz="975"/>
            </a:lvl1pPr>
            <a:lvl2pPr marL="205740" indent="-102870">
              <a:defRPr sz="975"/>
            </a:lvl2pPr>
            <a:lvl3pPr marL="308610" indent="-102870">
              <a:defRPr sz="975"/>
            </a:lvl3pPr>
            <a:lvl4pPr marL="411480" indent="-102870">
              <a:defRPr sz="975"/>
            </a:lvl4pPr>
            <a:lvl5pPr marL="514350" indent="-102870">
              <a:defRPr sz="975"/>
            </a:lvl5pPr>
            <a:lvl6pPr marL="617220" indent="-102870">
              <a:defRPr sz="975"/>
            </a:lvl6pPr>
            <a:lvl7pPr marL="720090" indent="-102870">
              <a:defRPr sz="975"/>
            </a:lvl7pPr>
            <a:lvl8pPr marL="822960" indent="-102870">
              <a:defRPr sz="975"/>
            </a:lvl8pPr>
            <a:lvl9pPr marL="92583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7652FE0-2E63-C05D-5D80-EE5429B0A7EE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560320" y="1600200"/>
            <a:ext cx="418338" cy="557784"/>
          </a:xfrm>
        </p:spPr>
        <p:txBody>
          <a:bodyPr anchor="ctr" anchorCtr="0"/>
          <a:lstStyle>
            <a:lvl1pPr marL="0" indent="0" algn="ctr">
              <a:buFontTx/>
              <a:buNone/>
              <a:defRPr sz="600"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2560321" y="2285998"/>
            <a:ext cx="1874519" cy="3886202"/>
          </a:xfrm>
        </p:spPr>
        <p:txBody>
          <a:bodyPr/>
          <a:lstStyle>
            <a:lvl1pPr marL="102870" indent="-102870">
              <a:defRPr sz="975"/>
            </a:lvl1pPr>
            <a:lvl2pPr marL="205740" indent="-102870">
              <a:defRPr sz="975"/>
            </a:lvl2pPr>
            <a:lvl3pPr marL="308610" indent="-102870">
              <a:defRPr sz="975"/>
            </a:lvl3pPr>
            <a:lvl4pPr marL="411480" indent="-102870">
              <a:defRPr sz="975"/>
            </a:lvl4pPr>
            <a:lvl5pPr marL="514350" indent="-102870">
              <a:defRPr sz="975"/>
            </a:lvl5pPr>
            <a:lvl6pPr marL="617220" indent="-102870">
              <a:defRPr sz="975"/>
            </a:lvl6pPr>
            <a:lvl7pPr marL="720090" indent="-102870">
              <a:defRPr sz="975"/>
            </a:lvl7pPr>
            <a:lvl8pPr marL="822960" indent="-102870">
              <a:defRPr sz="975"/>
            </a:lvl8pPr>
            <a:lvl9pPr marL="92583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B76F3E0A-3A89-0179-6808-7B86658B293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709160" y="1600200"/>
            <a:ext cx="418338" cy="557784"/>
          </a:xfrm>
        </p:spPr>
        <p:txBody>
          <a:bodyPr anchor="ctr" anchorCtr="0"/>
          <a:lstStyle>
            <a:lvl1pPr marL="0" indent="0" algn="ctr">
              <a:buFontTx/>
              <a:buNone/>
              <a:defRPr sz="600"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617618FB-CD21-AF4A-B264-6355E9BD798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709161" y="2285998"/>
            <a:ext cx="1874519" cy="3886202"/>
          </a:xfrm>
        </p:spPr>
        <p:txBody>
          <a:bodyPr/>
          <a:lstStyle>
            <a:lvl1pPr marL="102870" indent="-102870">
              <a:defRPr sz="975"/>
            </a:lvl1pPr>
            <a:lvl2pPr marL="205740" indent="-102870">
              <a:defRPr sz="975"/>
            </a:lvl2pPr>
            <a:lvl3pPr marL="308610" indent="-102870">
              <a:defRPr sz="975"/>
            </a:lvl3pPr>
            <a:lvl4pPr marL="411480" indent="-102870">
              <a:defRPr sz="975"/>
            </a:lvl4pPr>
            <a:lvl5pPr marL="514350" indent="-102870">
              <a:defRPr sz="975"/>
            </a:lvl5pPr>
            <a:lvl6pPr marL="617220" indent="-102870">
              <a:defRPr sz="975"/>
            </a:lvl6pPr>
            <a:lvl7pPr marL="720090" indent="-102870">
              <a:defRPr sz="975"/>
            </a:lvl7pPr>
            <a:lvl8pPr marL="822960" indent="-102870">
              <a:defRPr sz="975"/>
            </a:lvl8pPr>
            <a:lvl9pPr marL="92583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83E5AF74-1A89-50D1-F570-2D534510258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858000" y="1600200"/>
            <a:ext cx="418338" cy="557784"/>
          </a:xfrm>
        </p:spPr>
        <p:txBody>
          <a:bodyPr anchor="ctr" anchorCtr="0"/>
          <a:lstStyle>
            <a:lvl1pPr marL="0" indent="0" algn="ctr">
              <a:buFontTx/>
              <a:buNone/>
              <a:defRPr sz="600"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873DCC96-E62A-5505-4F1E-4A80C849820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58001" y="2285998"/>
            <a:ext cx="1874519" cy="3886202"/>
          </a:xfrm>
        </p:spPr>
        <p:txBody>
          <a:bodyPr/>
          <a:lstStyle>
            <a:lvl1pPr marL="102870" indent="-102870">
              <a:defRPr sz="975"/>
            </a:lvl1pPr>
            <a:lvl2pPr marL="205740" indent="-102870">
              <a:defRPr sz="975"/>
            </a:lvl2pPr>
            <a:lvl3pPr marL="308610" indent="-102870">
              <a:defRPr sz="975"/>
            </a:lvl3pPr>
            <a:lvl4pPr marL="411480" indent="-102870">
              <a:defRPr sz="975"/>
            </a:lvl4pPr>
            <a:lvl5pPr marL="514350" indent="-102870">
              <a:defRPr sz="975"/>
            </a:lvl5pPr>
            <a:lvl6pPr marL="617220" indent="-102870">
              <a:defRPr sz="975"/>
            </a:lvl6pPr>
            <a:lvl7pPr marL="720090" indent="-102870">
              <a:defRPr sz="975"/>
            </a:lvl7pPr>
            <a:lvl8pPr marL="822960" indent="-102870">
              <a:defRPr sz="975"/>
            </a:lvl8pPr>
            <a:lvl9pPr marL="92583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B7C8174-B194-B25B-91AA-597E72C8131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5D703CE-07B4-4C05-A488-B4566700621F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89FF259-217B-3F10-C738-AE2C6A9EE83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88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>
          <p15:clr>
            <a:srgbClr val="A4A3A4"/>
          </p15:clr>
        </p15:guide>
        <p15:guide id="2" orient="horz" pos="3888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Numbers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54C21BF-3440-8CAE-0A59-466346C771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cxnSp>
        <p:nvCxnSpPr>
          <p:cNvPr id="15" name="Line">
            <a:extLst>
              <a:ext uri="{FF2B5EF4-FFF2-40B4-BE49-F238E27FC236}">
                <a16:creationId xmlns:a16="http://schemas.microsoft.com/office/drawing/2014/main" id="{8412A77E-32D6-ECE7-C58C-21E3C08D8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1480" y="1600200"/>
            <a:ext cx="187452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3" name="TextBox">
            <a:extLst>
              <a:ext uri="{FF2B5EF4-FFF2-40B4-BE49-F238E27FC236}">
                <a16:creationId xmlns:a16="http://schemas.microsoft.com/office/drawing/2014/main" id="{AF47D3F9-758C-0713-980A-E6E56BBC1088}"/>
              </a:ext>
            </a:extLst>
          </p:cNvPr>
          <p:cNvSpPr txBox="1"/>
          <p:nvPr userDrawn="1"/>
        </p:nvSpPr>
        <p:spPr>
          <a:xfrm>
            <a:off x="411481" y="1737360"/>
            <a:ext cx="187451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>
                <a:solidFill>
                  <a:schemeClr val="tx2"/>
                </a:solidFill>
              </a:rPr>
              <a:t>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1" y="2286000"/>
            <a:ext cx="1874519" cy="3886200"/>
          </a:xfrm>
        </p:spPr>
        <p:txBody>
          <a:bodyPr/>
          <a:lstStyle>
            <a:lvl1pPr marL="0" indent="0">
              <a:spcBef>
                <a:spcPts val="750"/>
              </a:spcBef>
              <a:buFontTx/>
              <a:buNone/>
              <a:defRPr sz="975">
                <a:solidFill>
                  <a:schemeClr val="tx1"/>
                </a:solidFill>
              </a:defRPr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>
                <a:solidFill>
                  <a:schemeClr val="tx1"/>
                </a:solidFill>
              </a:defRPr>
            </a:lvl2pPr>
            <a:lvl3pPr marL="205740" indent="-102870">
              <a:defRPr sz="975">
                <a:solidFill>
                  <a:schemeClr val="tx1"/>
                </a:solidFill>
              </a:defRPr>
            </a:lvl3pPr>
            <a:lvl4pPr marL="308610" indent="-102870">
              <a:defRPr sz="975">
                <a:solidFill>
                  <a:schemeClr val="tx1"/>
                </a:solidFill>
              </a:defRPr>
            </a:lvl4pPr>
            <a:lvl5pPr marL="411480" indent="-102870">
              <a:defRPr sz="975">
                <a:solidFill>
                  <a:schemeClr val="tx1"/>
                </a:solidFill>
              </a:defRPr>
            </a:lvl5pPr>
            <a:lvl6pPr marL="514350" indent="-102870">
              <a:defRPr sz="975">
                <a:solidFill>
                  <a:schemeClr val="tx1"/>
                </a:solidFill>
              </a:defRPr>
            </a:lvl6pPr>
            <a:lvl7pPr marL="617220" indent="-102870">
              <a:defRPr sz="975">
                <a:solidFill>
                  <a:schemeClr val="tx1"/>
                </a:solidFill>
              </a:defRPr>
            </a:lvl7pPr>
            <a:lvl8pPr marL="720090" indent="-102870">
              <a:defRPr sz="975">
                <a:solidFill>
                  <a:schemeClr val="tx1"/>
                </a:solidFill>
              </a:defRPr>
            </a:lvl8pPr>
            <a:lvl9pPr marL="822960" indent="-102870">
              <a:defRPr sz="975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D7771284-6191-6AE5-C8DC-E26F4DD28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60320" y="1600200"/>
            <a:ext cx="187452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0" name="TextBox">
            <a:extLst>
              <a:ext uri="{FF2B5EF4-FFF2-40B4-BE49-F238E27FC236}">
                <a16:creationId xmlns:a16="http://schemas.microsoft.com/office/drawing/2014/main" id="{0D9A8745-BD6D-12B2-16DF-02CB2BB85704}"/>
              </a:ext>
            </a:extLst>
          </p:cNvPr>
          <p:cNvSpPr txBox="1"/>
          <p:nvPr userDrawn="1"/>
        </p:nvSpPr>
        <p:spPr>
          <a:xfrm>
            <a:off x="2560321" y="1737360"/>
            <a:ext cx="187451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>
                <a:solidFill>
                  <a:schemeClr val="tx2"/>
                </a:solidFill>
              </a:rPr>
              <a:t>02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1" y="2286000"/>
            <a:ext cx="1874519" cy="388620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>
                <a:solidFill>
                  <a:schemeClr val="tx1"/>
                </a:solidFill>
              </a:defRPr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>
                <a:solidFill>
                  <a:schemeClr val="tx1"/>
                </a:solidFill>
              </a:defRPr>
            </a:lvl2pPr>
            <a:lvl3pPr marL="205740" indent="-102870">
              <a:defRPr sz="975">
                <a:solidFill>
                  <a:schemeClr val="tx1"/>
                </a:solidFill>
              </a:defRPr>
            </a:lvl3pPr>
            <a:lvl4pPr marL="308610" indent="-102870">
              <a:defRPr sz="975">
                <a:solidFill>
                  <a:schemeClr val="tx1"/>
                </a:solidFill>
              </a:defRPr>
            </a:lvl4pPr>
            <a:lvl5pPr marL="411480" indent="-102870">
              <a:defRPr sz="975">
                <a:solidFill>
                  <a:schemeClr val="tx1"/>
                </a:solidFill>
              </a:defRPr>
            </a:lvl5pPr>
            <a:lvl6pPr marL="514350" indent="-102870">
              <a:defRPr sz="975">
                <a:solidFill>
                  <a:schemeClr val="tx1"/>
                </a:solidFill>
              </a:defRPr>
            </a:lvl6pPr>
            <a:lvl7pPr marL="617220" indent="-102870">
              <a:defRPr sz="975">
                <a:solidFill>
                  <a:schemeClr val="tx1"/>
                </a:solidFill>
              </a:defRPr>
            </a:lvl7pPr>
            <a:lvl8pPr marL="720090" indent="-102870">
              <a:defRPr sz="975">
                <a:solidFill>
                  <a:schemeClr val="tx1"/>
                </a:solidFill>
              </a:defRPr>
            </a:lvl8pPr>
            <a:lvl9pPr marL="822960" indent="-102870">
              <a:defRPr sz="975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Line">
            <a:extLst>
              <a:ext uri="{FF2B5EF4-FFF2-40B4-BE49-F238E27FC236}">
                <a16:creationId xmlns:a16="http://schemas.microsoft.com/office/drawing/2014/main" id="{7F3E6C41-3F3A-5394-DD39-6844F7E1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09160" y="1600200"/>
            <a:ext cx="187452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2" name="TextBox">
            <a:extLst>
              <a:ext uri="{FF2B5EF4-FFF2-40B4-BE49-F238E27FC236}">
                <a16:creationId xmlns:a16="http://schemas.microsoft.com/office/drawing/2014/main" id="{BBB1FB2A-A05A-0E6A-2901-52A7D695A891}"/>
              </a:ext>
            </a:extLst>
          </p:cNvPr>
          <p:cNvSpPr txBox="1"/>
          <p:nvPr userDrawn="1"/>
        </p:nvSpPr>
        <p:spPr>
          <a:xfrm>
            <a:off x="4709161" y="1737360"/>
            <a:ext cx="187451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>
                <a:solidFill>
                  <a:schemeClr val="tx2"/>
                </a:solidFill>
              </a:rPr>
              <a:t>03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17618FB-CD21-AF4A-B264-6355E9BD798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709161" y="2286000"/>
            <a:ext cx="1874519" cy="388620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>
                <a:solidFill>
                  <a:schemeClr val="tx1"/>
                </a:solidFill>
              </a:defRPr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>
                <a:solidFill>
                  <a:schemeClr val="tx1"/>
                </a:solidFill>
              </a:defRPr>
            </a:lvl2pPr>
            <a:lvl3pPr marL="205740" indent="-102870">
              <a:defRPr sz="975">
                <a:solidFill>
                  <a:schemeClr val="tx1"/>
                </a:solidFill>
              </a:defRPr>
            </a:lvl3pPr>
            <a:lvl4pPr marL="308610" indent="-102870">
              <a:defRPr sz="975">
                <a:solidFill>
                  <a:schemeClr val="tx1"/>
                </a:solidFill>
              </a:defRPr>
            </a:lvl4pPr>
            <a:lvl5pPr marL="411480" indent="-102870">
              <a:defRPr sz="975">
                <a:solidFill>
                  <a:schemeClr val="tx1"/>
                </a:solidFill>
              </a:defRPr>
            </a:lvl5pPr>
            <a:lvl6pPr marL="514350" indent="-102870">
              <a:defRPr sz="975">
                <a:solidFill>
                  <a:schemeClr val="tx1"/>
                </a:solidFill>
              </a:defRPr>
            </a:lvl6pPr>
            <a:lvl7pPr marL="617220" indent="-102870">
              <a:defRPr sz="975">
                <a:solidFill>
                  <a:schemeClr val="tx1"/>
                </a:solidFill>
              </a:defRPr>
            </a:lvl7pPr>
            <a:lvl8pPr marL="720090" indent="-102870">
              <a:defRPr sz="975">
                <a:solidFill>
                  <a:schemeClr val="tx1"/>
                </a:solidFill>
              </a:defRPr>
            </a:lvl8pPr>
            <a:lvl9pPr marL="822960" indent="-102870">
              <a:defRPr sz="975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Line">
            <a:extLst>
              <a:ext uri="{FF2B5EF4-FFF2-40B4-BE49-F238E27FC236}">
                <a16:creationId xmlns:a16="http://schemas.microsoft.com/office/drawing/2014/main" id="{FE115B30-3E6D-E823-531E-BB5BAA19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858000" y="1600200"/>
            <a:ext cx="187452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6" name="TextBox">
            <a:extLst>
              <a:ext uri="{FF2B5EF4-FFF2-40B4-BE49-F238E27FC236}">
                <a16:creationId xmlns:a16="http://schemas.microsoft.com/office/drawing/2014/main" id="{694F0353-A0DD-9642-BDD7-8FC612070822}"/>
              </a:ext>
            </a:extLst>
          </p:cNvPr>
          <p:cNvSpPr txBox="1"/>
          <p:nvPr userDrawn="1"/>
        </p:nvSpPr>
        <p:spPr>
          <a:xfrm>
            <a:off x="6858001" y="1737360"/>
            <a:ext cx="187451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>
                <a:solidFill>
                  <a:schemeClr val="tx2"/>
                </a:solidFill>
              </a:rPr>
              <a:t>04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873DCC96-E62A-5505-4F1E-4A80C849820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58001" y="2286000"/>
            <a:ext cx="1874519" cy="388620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>
                <a:solidFill>
                  <a:schemeClr val="tx1"/>
                </a:solidFill>
              </a:defRPr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>
                <a:solidFill>
                  <a:schemeClr val="tx1"/>
                </a:solidFill>
              </a:defRPr>
            </a:lvl2pPr>
            <a:lvl3pPr marL="205740" indent="-102870">
              <a:defRPr sz="975">
                <a:solidFill>
                  <a:schemeClr val="tx1"/>
                </a:solidFill>
              </a:defRPr>
            </a:lvl3pPr>
            <a:lvl4pPr marL="308610" indent="-102870">
              <a:defRPr sz="975">
                <a:solidFill>
                  <a:schemeClr val="tx1"/>
                </a:solidFill>
              </a:defRPr>
            </a:lvl4pPr>
            <a:lvl5pPr marL="411480" indent="-102870">
              <a:defRPr sz="975">
                <a:solidFill>
                  <a:schemeClr val="tx1"/>
                </a:solidFill>
              </a:defRPr>
            </a:lvl5pPr>
            <a:lvl6pPr marL="514350" indent="-102870">
              <a:defRPr sz="975">
                <a:solidFill>
                  <a:schemeClr val="tx1"/>
                </a:solidFill>
              </a:defRPr>
            </a:lvl6pPr>
            <a:lvl7pPr marL="617220" indent="-102870">
              <a:defRPr sz="975">
                <a:solidFill>
                  <a:schemeClr val="tx1"/>
                </a:solidFill>
              </a:defRPr>
            </a:lvl7pPr>
            <a:lvl8pPr marL="720090" indent="-102870">
              <a:defRPr sz="975">
                <a:solidFill>
                  <a:schemeClr val="tx1"/>
                </a:solidFill>
              </a:defRPr>
            </a:lvl8pPr>
            <a:lvl9pPr marL="822960" indent="-102870">
              <a:defRPr sz="975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B012D9A-AE72-0239-7D2F-3E585FB16AD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94BD61C-20BA-43AF-A21F-1DAFB3200099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D07D52D1-634D-ECD5-045A-38F96B973AD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17236F1C-CA5B-A1F2-EC83-BEA75E823C8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0130" y="6673334"/>
            <a:ext cx="70637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 anchor="b">
            <a:spAutoFit/>
          </a:bodyPr>
          <a:lstStyle/>
          <a:p>
            <a:pPr algn="ctr">
              <a:defRPr/>
            </a:pPr>
            <a:r>
              <a:rPr lang="en-US" sz="600" b="1" dirty="0">
                <a:solidFill>
                  <a:schemeClr val="tx1"/>
                </a:solidFill>
                <a:latin typeface="+mn-lt"/>
                <a:cs typeface="Arial Bold" panose="020B0704020202020204" pitchFamily="34" charset="0"/>
              </a:rPr>
              <a:t>EDIT CONTROL STATEMENT UNDER &gt; VIEW &gt; SLIDE MASTER &gt; SCROLL TO TOP &gt; CHANGE HEADER AND FOOTER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7E5EAC-A508-ABDA-74E4-8E78366CEE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0130" y="0"/>
            <a:ext cx="70637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pPr algn="ctr">
              <a:defRPr/>
            </a:pPr>
            <a:r>
              <a:rPr lang="en-US" sz="600" b="1" dirty="0">
                <a:solidFill>
                  <a:schemeClr val="tx1"/>
                </a:solidFill>
                <a:latin typeface="+mn-lt"/>
                <a:cs typeface="Arial Bold" panose="020B0704020202020204" pitchFamily="34" charset="0"/>
              </a:rPr>
              <a:t>EDIT CONTROL STATEMENT UNDER &gt; VIEW &gt; SLIDE MASTER &gt; SCROLL TO TOP &gt; CHANGE HEADER AND FOOTER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D38251E-8423-856C-B4D7-30C29945B6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84262" y="420428"/>
            <a:ext cx="1563824" cy="4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28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08">
          <p15:clr>
            <a:srgbClr val="A4A3A4"/>
          </p15:clr>
        </p15:guide>
        <p15:guide id="2" orient="horz" pos="3888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ck Cover Slide (FOR DIGITAL USE ONLY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371600" y="6638559"/>
            <a:ext cx="6400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 OFFICIAL USE ONLY//</a:t>
            </a:r>
            <a:r>
              <a:rPr lang="en-US" sz="800" b="0" dirty="0">
                <a:solidFill>
                  <a:schemeClr val="accent4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DRAFT</a:t>
            </a: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//PRE-DECISIONAL</a:t>
            </a: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 OFFICIAL USE ONLY//</a:t>
            </a:r>
            <a:r>
              <a:rPr lang="en-US" sz="800" b="0" dirty="0">
                <a:solidFill>
                  <a:schemeClr val="accent4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DRAFT</a:t>
            </a: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//PRE-DECISIONAL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6338" y="6487064"/>
            <a:ext cx="2014168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 dirty="0" smtClean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DD MMM YYYY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306338" y="2440244"/>
            <a:ext cx="774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>
                <a:solidFill>
                  <a:schemeClr val="bg1"/>
                </a:solidFill>
              </a:rPr>
              <a:t>U.S. ARMY COMBAT</a:t>
            </a:r>
            <a:r>
              <a:rPr lang="en-US" sz="3200" baseline="0" dirty="0">
                <a:solidFill>
                  <a:schemeClr val="bg1"/>
                </a:solidFill>
              </a:rPr>
              <a:t> CAPABILITIES DEVELOPMENT COMMAND –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aseline="0" dirty="0">
                <a:solidFill>
                  <a:schemeClr val="bg1"/>
                </a:solidFill>
              </a:rPr>
              <a:t>AVIATION &amp; MISSILE </a:t>
            </a:r>
            <a:r>
              <a:rPr lang="en-US" sz="3200" dirty="0">
                <a:solidFill>
                  <a:schemeClr val="bg1"/>
                </a:solidFill>
              </a:rPr>
              <a:t>CENTER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6338" y="4379765"/>
            <a:ext cx="774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lnSpc>
                <a:spcPts val="2000"/>
              </a:lnSpc>
              <a:defRPr lang="en-US" sz="20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SUBTITLE GOES HERE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6338" y="5376077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Name of Presenter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338" y="5671676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Rank/Title of Presenter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06338" y="5967274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Organization of Presenter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738151" y="5495277"/>
            <a:ext cx="1997476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algn="ctr">
              <a:lnSpc>
                <a:spcPct val="100000"/>
              </a:lnSpc>
              <a:defRPr lang="en-US" sz="600" b="0" kern="1200" baseline="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DISTRIBUTION STATEMENT GOES HERE</a:t>
            </a:r>
          </a:p>
        </p:txBody>
      </p:sp>
    </p:spTree>
    <p:extLst>
      <p:ext uri="{BB962C8B-B14F-4D97-AF65-F5344CB8AC3E}">
        <p14:creationId xmlns:p14="http://schemas.microsoft.com/office/powerpoint/2010/main" val="3280189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Number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D6FD270-DB0B-36F0-B138-75209607E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cxnSp>
        <p:nvCxnSpPr>
          <p:cNvPr id="15" name="Line">
            <a:extLst>
              <a:ext uri="{FF2B5EF4-FFF2-40B4-BE49-F238E27FC236}">
                <a16:creationId xmlns:a16="http://schemas.microsoft.com/office/drawing/2014/main" id="{8412A77E-32D6-ECE7-C58C-21E3C08D8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1480" y="1600200"/>
            <a:ext cx="187452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3" name="TextBox">
            <a:extLst>
              <a:ext uri="{FF2B5EF4-FFF2-40B4-BE49-F238E27FC236}">
                <a16:creationId xmlns:a16="http://schemas.microsoft.com/office/drawing/2014/main" id="{AF47D3F9-758C-0713-980A-E6E56BBC1088}"/>
              </a:ext>
            </a:extLst>
          </p:cNvPr>
          <p:cNvSpPr txBox="1"/>
          <p:nvPr userDrawn="1"/>
        </p:nvSpPr>
        <p:spPr>
          <a:xfrm>
            <a:off x="411481" y="1737360"/>
            <a:ext cx="187451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/>
              <a:t>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1" y="2286000"/>
            <a:ext cx="1874519" cy="3886200"/>
          </a:xfrm>
        </p:spPr>
        <p:txBody>
          <a:bodyPr/>
          <a:lstStyle>
            <a:lvl1pPr marL="0" indent="0">
              <a:spcBef>
                <a:spcPts val="750"/>
              </a:spcBef>
              <a:buFontTx/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D7771284-6191-6AE5-C8DC-E26F4DD28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60320" y="1600200"/>
            <a:ext cx="187452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0" name="TextBox">
            <a:extLst>
              <a:ext uri="{FF2B5EF4-FFF2-40B4-BE49-F238E27FC236}">
                <a16:creationId xmlns:a16="http://schemas.microsoft.com/office/drawing/2014/main" id="{0D9A8745-BD6D-12B2-16DF-02CB2BB85704}"/>
              </a:ext>
            </a:extLst>
          </p:cNvPr>
          <p:cNvSpPr txBox="1"/>
          <p:nvPr userDrawn="1"/>
        </p:nvSpPr>
        <p:spPr>
          <a:xfrm>
            <a:off x="2560321" y="1737360"/>
            <a:ext cx="187451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/>
              <a:t>02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1" y="2286000"/>
            <a:ext cx="1874519" cy="388620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Line">
            <a:extLst>
              <a:ext uri="{FF2B5EF4-FFF2-40B4-BE49-F238E27FC236}">
                <a16:creationId xmlns:a16="http://schemas.microsoft.com/office/drawing/2014/main" id="{7F3E6C41-3F3A-5394-DD39-6844F7E1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09160" y="1600200"/>
            <a:ext cx="187452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2" name="TextBox">
            <a:extLst>
              <a:ext uri="{FF2B5EF4-FFF2-40B4-BE49-F238E27FC236}">
                <a16:creationId xmlns:a16="http://schemas.microsoft.com/office/drawing/2014/main" id="{BBB1FB2A-A05A-0E6A-2901-52A7D695A891}"/>
              </a:ext>
            </a:extLst>
          </p:cNvPr>
          <p:cNvSpPr txBox="1"/>
          <p:nvPr userDrawn="1"/>
        </p:nvSpPr>
        <p:spPr>
          <a:xfrm>
            <a:off x="4709161" y="1737360"/>
            <a:ext cx="187451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/>
              <a:t>03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17618FB-CD21-AF4A-B264-6355E9BD798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709161" y="2286000"/>
            <a:ext cx="1874519" cy="388620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Line">
            <a:extLst>
              <a:ext uri="{FF2B5EF4-FFF2-40B4-BE49-F238E27FC236}">
                <a16:creationId xmlns:a16="http://schemas.microsoft.com/office/drawing/2014/main" id="{FE115B30-3E6D-E823-531E-BB5BAA19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858000" y="1600200"/>
            <a:ext cx="187452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6" name="TextBox">
            <a:extLst>
              <a:ext uri="{FF2B5EF4-FFF2-40B4-BE49-F238E27FC236}">
                <a16:creationId xmlns:a16="http://schemas.microsoft.com/office/drawing/2014/main" id="{694F0353-A0DD-9642-BDD7-8FC612070822}"/>
              </a:ext>
            </a:extLst>
          </p:cNvPr>
          <p:cNvSpPr txBox="1"/>
          <p:nvPr userDrawn="1"/>
        </p:nvSpPr>
        <p:spPr>
          <a:xfrm>
            <a:off x="6858001" y="1737360"/>
            <a:ext cx="187451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/>
              <a:t>04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873DCC96-E62A-5505-4F1E-4A80C849820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58001" y="2286000"/>
            <a:ext cx="1874519" cy="388620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E669241-96AF-C7FA-0BE4-6592ABD2587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7B8021B-6105-4216-96FC-94348F216D0E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6C2643F-F661-8B8E-E36F-1F135C6F65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12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>
          <p15:clr>
            <a:srgbClr val="A4A3A4"/>
          </p15:clr>
        </p15:guide>
        <p15:guide id="2" orient="horz" pos="3888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 Numbers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AEEBA188-82A1-2FC4-842F-8120003B65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cxnSp>
        <p:nvCxnSpPr>
          <p:cNvPr id="15" name="Line">
            <a:extLst>
              <a:ext uri="{FF2B5EF4-FFF2-40B4-BE49-F238E27FC236}">
                <a16:creationId xmlns:a16="http://schemas.microsoft.com/office/drawing/2014/main" id="{8412A77E-32D6-ECE7-C58C-21E3C08D8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1480" y="1600200"/>
            <a:ext cx="187452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3" name="TextBox">
            <a:extLst>
              <a:ext uri="{FF2B5EF4-FFF2-40B4-BE49-F238E27FC236}">
                <a16:creationId xmlns:a16="http://schemas.microsoft.com/office/drawing/2014/main" id="{AF47D3F9-758C-0713-980A-E6E56BBC1088}"/>
              </a:ext>
            </a:extLst>
          </p:cNvPr>
          <p:cNvSpPr txBox="1"/>
          <p:nvPr userDrawn="1"/>
        </p:nvSpPr>
        <p:spPr>
          <a:xfrm>
            <a:off x="411481" y="1737360"/>
            <a:ext cx="187451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>
                <a:solidFill>
                  <a:schemeClr val="tx2"/>
                </a:solidFill>
              </a:rPr>
              <a:t>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1" y="2286000"/>
            <a:ext cx="1874519" cy="132588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D7771284-6191-6AE5-C8DC-E26F4DD28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60320" y="1600200"/>
            <a:ext cx="187452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0" name="TextBox">
            <a:extLst>
              <a:ext uri="{FF2B5EF4-FFF2-40B4-BE49-F238E27FC236}">
                <a16:creationId xmlns:a16="http://schemas.microsoft.com/office/drawing/2014/main" id="{0D9A8745-BD6D-12B2-16DF-02CB2BB85704}"/>
              </a:ext>
            </a:extLst>
          </p:cNvPr>
          <p:cNvSpPr txBox="1"/>
          <p:nvPr userDrawn="1"/>
        </p:nvSpPr>
        <p:spPr>
          <a:xfrm>
            <a:off x="2560321" y="1737360"/>
            <a:ext cx="187451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>
                <a:solidFill>
                  <a:schemeClr val="tx2"/>
                </a:solidFill>
              </a:rPr>
              <a:t>02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1" y="2286000"/>
            <a:ext cx="1874519" cy="132588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Line">
            <a:extLst>
              <a:ext uri="{FF2B5EF4-FFF2-40B4-BE49-F238E27FC236}">
                <a16:creationId xmlns:a16="http://schemas.microsoft.com/office/drawing/2014/main" id="{7F3E6C41-3F3A-5394-DD39-6844F7E1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09160" y="1600200"/>
            <a:ext cx="187452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2" name="TextBox">
            <a:extLst>
              <a:ext uri="{FF2B5EF4-FFF2-40B4-BE49-F238E27FC236}">
                <a16:creationId xmlns:a16="http://schemas.microsoft.com/office/drawing/2014/main" id="{BBB1FB2A-A05A-0E6A-2901-52A7D695A891}"/>
              </a:ext>
            </a:extLst>
          </p:cNvPr>
          <p:cNvSpPr txBox="1"/>
          <p:nvPr userDrawn="1"/>
        </p:nvSpPr>
        <p:spPr>
          <a:xfrm>
            <a:off x="4709161" y="1737360"/>
            <a:ext cx="187451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>
                <a:solidFill>
                  <a:schemeClr val="tx2"/>
                </a:solidFill>
              </a:rPr>
              <a:t>03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17618FB-CD21-AF4A-B264-6355E9BD798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709161" y="2286000"/>
            <a:ext cx="1874519" cy="132588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Line">
            <a:extLst>
              <a:ext uri="{FF2B5EF4-FFF2-40B4-BE49-F238E27FC236}">
                <a16:creationId xmlns:a16="http://schemas.microsoft.com/office/drawing/2014/main" id="{FE115B30-3E6D-E823-531E-BB5BAA19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858000" y="1600200"/>
            <a:ext cx="187452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6" name="TextBox">
            <a:extLst>
              <a:ext uri="{FF2B5EF4-FFF2-40B4-BE49-F238E27FC236}">
                <a16:creationId xmlns:a16="http://schemas.microsoft.com/office/drawing/2014/main" id="{694F0353-A0DD-9642-BDD7-8FC612070822}"/>
              </a:ext>
            </a:extLst>
          </p:cNvPr>
          <p:cNvSpPr txBox="1"/>
          <p:nvPr userDrawn="1"/>
        </p:nvSpPr>
        <p:spPr>
          <a:xfrm>
            <a:off x="6858001" y="1737360"/>
            <a:ext cx="187451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>
                <a:solidFill>
                  <a:schemeClr val="tx2"/>
                </a:solidFill>
              </a:rPr>
              <a:t>04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873DCC96-E62A-5505-4F1E-4A80C849820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58001" y="2286000"/>
            <a:ext cx="1874519" cy="132588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1A90E933-723C-D9CC-B7AB-3043EDAB6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1480" y="3886200"/>
            <a:ext cx="187452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8" name="TextBox">
            <a:extLst>
              <a:ext uri="{FF2B5EF4-FFF2-40B4-BE49-F238E27FC236}">
                <a16:creationId xmlns:a16="http://schemas.microsoft.com/office/drawing/2014/main" id="{8E3B414F-BCCF-E0E0-A5B7-9D21FED7A614}"/>
              </a:ext>
            </a:extLst>
          </p:cNvPr>
          <p:cNvSpPr txBox="1"/>
          <p:nvPr userDrawn="1"/>
        </p:nvSpPr>
        <p:spPr>
          <a:xfrm>
            <a:off x="411481" y="4023360"/>
            <a:ext cx="187451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>
                <a:solidFill>
                  <a:schemeClr val="tx2"/>
                </a:solidFill>
              </a:rPr>
              <a:t>05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5731522F-82BF-A739-FBD5-84B13AFCBF1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11481" y="4572000"/>
            <a:ext cx="1874519" cy="132588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Line">
            <a:extLst>
              <a:ext uri="{FF2B5EF4-FFF2-40B4-BE49-F238E27FC236}">
                <a16:creationId xmlns:a16="http://schemas.microsoft.com/office/drawing/2014/main" id="{B07AB9A6-54AF-4DC6-E298-2E576695A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60320" y="3886200"/>
            <a:ext cx="187452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20" name="TextBox">
            <a:extLst>
              <a:ext uri="{FF2B5EF4-FFF2-40B4-BE49-F238E27FC236}">
                <a16:creationId xmlns:a16="http://schemas.microsoft.com/office/drawing/2014/main" id="{E79A49CF-30B2-91DC-6BCA-2A41DD4CBF09}"/>
              </a:ext>
            </a:extLst>
          </p:cNvPr>
          <p:cNvSpPr txBox="1"/>
          <p:nvPr userDrawn="1"/>
        </p:nvSpPr>
        <p:spPr>
          <a:xfrm>
            <a:off x="2560321" y="4023360"/>
            <a:ext cx="187451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>
                <a:solidFill>
                  <a:schemeClr val="tx2"/>
                </a:solidFill>
              </a:rPr>
              <a:t>06</a:t>
            </a:r>
          </a:p>
        </p:txBody>
      </p:sp>
      <p:sp>
        <p:nvSpPr>
          <p:cNvPr id="25" name="Content Placeholder 7">
            <a:extLst>
              <a:ext uri="{FF2B5EF4-FFF2-40B4-BE49-F238E27FC236}">
                <a16:creationId xmlns:a16="http://schemas.microsoft.com/office/drawing/2014/main" id="{5FE6691B-ACEF-8803-7DC3-70B52F89990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560321" y="4572000"/>
            <a:ext cx="1874519" cy="132588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Line">
            <a:extLst>
              <a:ext uri="{FF2B5EF4-FFF2-40B4-BE49-F238E27FC236}">
                <a16:creationId xmlns:a16="http://schemas.microsoft.com/office/drawing/2014/main" id="{DE9CD609-8A04-24B8-B562-11703E18D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09160" y="3886200"/>
            <a:ext cx="187452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22" name="TextBox">
            <a:extLst>
              <a:ext uri="{FF2B5EF4-FFF2-40B4-BE49-F238E27FC236}">
                <a16:creationId xmlns:a16="http://schemas.microsoft.com/office/drawing/2014/main" id="{7C5E0031-266F-D418-0BAB-9BD3C4F1EC3F}"/>
              </a:ext>
            </a:extLst>
          </p:cNvPr>
          <p:cNvSpPr txBox="1"/>
          <p:nvPr userDrawn="1"/>
        </p:nvSpPr>
        <p:spPr>
          <a:xfrm>
            <a:off x="4709161" y="4023360"/>
            <a:ext cx="187451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>
                <a:solidFill>
                  <a:schemeClr val="tx2"/>
                </a:solidFill>
              </a:rPr>
              <a:t>07</a:t>
            </a:r>
          </a:p>
        </p:txBody>
      </p:sp>
      <p:sp>
        <p:nvSpPr>
          <p:cNvPr id="26" name="Content Placeholder 8">
            <a:extLst>
              <a:ext uri="{FF2B5EF4-FFF2-40B4-BE49-F238E27FC236}">
                <a16:creationId xmlns:a16="http://schemas.microsoft.com/office/drawing/2014/main" id="{772BE48E-72DE-7245-BBDA-BF3FEC69BED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709161" y="4572000"/>
            <a:ext cx="1874519" cy="132588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3" name="Line">
            <a:extLst>
              <a:ext uri="{FF2B5EF4-FFF2-40B4-BE49-F238E27FC236}">
                <a16:creationId xmlns:a16="http://schemas.microsoft.com/office/drawing/2014/main" id="{51FB53C0-6EA8-D891-85A3-23EE83EAD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858000" y="3886200"/>
            <a:ext cx="187452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24" name="TextBox">
            <a:extLst>
              <a:ext uri="{FF2B5EF4-FFF2-40B4-BE49-F238E27FC236}">
                <a16:creationId xmlns:a16="http://schemas.microsoft.com/office/drawing/2014/main" id="{6BF9F70B-8D8A-3E73-E423-909DA6A75EB4}"/>
              </a:ext>
            </a:extLst>
          </p:cNvPr>
          <p:cNvSpPr txBox="1"/>
          <p:nvPr userDrawn="1"/>
        </p:nvSpPr>
        <p:spPr>
          <a:xfrm>
            <a:off x="6858001" y="4023360"/>
            <a:ext cx="187451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>
                <a:solidFill>
                  <a:schemeClr val="tx2"/>
                </a:solidFill>
              </a:rPr>
              <a:t>08</a:t>
            </a:r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EA060839-AF98-8040-7AE9-8F0D7E00C13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858001" y="4572000"/>
            <a:ext cx="1874519" cy="132588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6E3723B8-B265-6943-67A5-DF3F0D5EC1C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D27CFAB-73E6-44A8-B862-B3306344E3F2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8D4AF177-759A-A93C-2097-C2C22D93680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Rectangle 15">
            <a:extLst>
              <a:ext uri="{FF2B5EF4-FFF2-40B4-BE49-F238E27FC236}">
                <a16:creationId xmlns:a16="http://schemas.microsoft.com/office/drawing/2014/main" id="{89CC0925-86A3-EF7E-586C-B860CF0A1AF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0130" y="6673334"/>
            <a:ext cx="70637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 anchor="b">
            <a:spAutoFit/>
          </a:bodyPr>
          <a:lstStyle/>
          <a:p>
            <a:pPr algn="ctr">
              <a:defRPr/>
            </a:pPr>
            <a:r>
              <a:rPr lang="en-US" sz="600" b="1" dirty="0">
                <a:solidFill>
                  <a:schemeClr val="tx1"/>
                </a:solidFill>
                <a:latin typeface="+mn-lt"/>
                <a:cs typeface="Arial Bold" panose="020B0704020202020204" pitchFamily="34" charset="0"/>
              </a:rPr>
              <a:t>EDIT CONTROL STATEMENT UNDER &gt; VIEW &gt; SLIDE MASTER &gt; SCROLL TO TOP &gt; CHANGE HEADER AND FOOTER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F36726E-45FE-349C-8A6F-FA3A19CA53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0130" y="0"/>
            <a:ext cx="70637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pPr algn="ctr">
              <a:defRPr/>
            </a:pPr>
            <a:r>
              <a:rPr lang="en-US" sz="600" b="1" dirty="0">
                <a:solidFill>
                  <a:schemeClr val="tx1"/>
                </a:solidFill>
                <a:latin typeface="+mn-lt"/>
                <a:cs typeface="Arial Bold" panose="020B0704020202020204" pitchFamily="34" charset="0"/>
              </a:rPr>
              <a:t>EDIT CONTROL STATEMENT UNDER &gt; VIEW &gt; SLIDE MASTER &gt; SCROLL TO TOP &gt; CHANGE HEADER AND FOOTER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6218316-D798-8FB3-73B0-A3A10CBFCB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84262" y="420428"/>
            <a:ext cx="1563824" cy="4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10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888">
          <p15:clr>
            <a:srgbClr val="A4A3A4"/>
          </p15:clr>
        </p15:guide>
        <p15:guide id="2" orient="horz" pos="1008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Number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963F0940-E33E-9D7F-C52B-16CFD0545B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cxnSp>
        <p:nvCxnSpPr>
          <p:cNvPr id="15" name="Line">
            <a:extLst>
              <a:ext uri="{FF2B5EF4-FFF2-40B4-BE49-F238E27FC236}">
                <a16:creationId xmlns:a16="http://schemas.microsoft.com/office/drawing/2014/main" id="{8412A77E-32D6-ECE7-C58C-21E3C08D8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1480" y="1600200"/>
            <a:ext cx="187452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3" name="TextBox">
            <a:extLst>
              <a:ext uri="{FF2B5EF4-FFF2-40B4-BE49-F238E27FC236}">
                <a16:creationId xmlns:a16="http://schemas.microsoft.com/office/drawing/2014/main" id="{AF47D3F9-758C-0713-980A-E6E56BBC1088}"/>
              </a:ext>
            </a:extLst>
          </p:cNvPr>
          <p:cNvSpPr txBox="1"/>
          <p:nvPr userDrawn="1"/>
        </p:nvSpPr>
        <p:spPr>
          <a:xfrm>
            <a:off x="411481" y="1737360"/>
            <a:ext cx="187451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/>
              <a:t>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1" y="2286000"/>
            <a:ext cx="1874519" cy="132588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D7771284-6191-6AE5-C8DC-E26F4DD28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60320" y="1600200"/>
            <a:ext cx="187452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0" name="TextBox">
            <a:extLst>
              <a:ext uri="{FF2B5EF4-FFF2-40B4-BE49-F238E27FC236}">
                <a16:creationId xmlns:a16="http://schemas.microsoft.com/office/drawing/2014/main" id="{0D9A8745-BD6D-12B2-16DF-02CB2BB85704}"/>
              </a:ext>
            </a:extLst>
          </p:cNvPr>
          <p:cNvSpPr txBox="1"/>
          <p:nvPr userDrawn="1"/>
        </p:nvSpPr>
        <p:spPr>
          <a:xfrm>
            <a:off x="2560321" y="1737360"/>
            <a:ext cx="187451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/>
              <a:t>02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1" y="2286000"/>
            <a:ext cx="1874519" cy="132588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Line">
            <a:extLst>
              <a:ext uri="{FF2B5EF4-FFF2-40B4-BE49-F238E27FC236}">
                <a16:creationId xmlns:a16="http://schemas.microsoft.com/office/drawing/2014/main" id="{7F3E6C41-3F3A-5394-DD39-6844F7E1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09160" y="1600200"/>
            <a:ext cx="187452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2" name="TextBox">
            <a:extLst>
              <a:ext uri="{FF2B5EF4-FFF2-40B4-BE49-F238E27FC236}">
                <a16:creationId xmlns:a16="http://schemas.microsoft.com/office/drawing/2014/main" id="{BBB1FB2A-A05A-0E6A-2901-52A7D695A891}"/>
              </a:ext>
            </a:extLst>
          </p:cNvPr>
          <p:cNvSpPr txBox="1"/>
          <p:nvPr userDrawn="1"/>
        </p:nvSpPr>
        <p:spPr>
          <a:xfrm>
            <a:off x="4709161" y="1737360"/>
            <a:ext cx="187451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/>
              <a:t>03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17618FB-CD21-AF4A-B264-6355E9BD798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709161" y="2286000"/>
            <a:ext cx="1874519" cy="132588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Line">
            <a:extLst>
              <a:ext uri="{FF2B5EF4-FFF2-40B4-BE49-F238E27FC236}">
                <a16:creationId xmlns:a16="http://schemas.microsoft.com/office/drawing/2014/main" id="{FE115B30-3E6D-E823-531E-BB5BAA19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858000" y="1600200"/>
            <a:ext cx="187452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6" name="TextBox">
            <a:extLst>
              <a:ext uri="{FF2B5EF4-FFF2-40B4-BE49-F238E27FC236}">
                <a16:creationId xmlns:a16="http://schemas.microsoft.com/office/drawing/2014/main" id="{694F0353-A0DD-9642-BDD7-8FC612070822}"/>
              </a:ext>
            </a:extLst>
          </p:cNvPr>
          <p:cNvSpPr txBox="1"/>
          <p:nvPr userDrawn="1"/>
        </p:nvSpPr>
        <p:spPr>
          <a:xfrm>
            <a:off x="6858001" y="1737360"/>
            <a:ext cx="187451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/>
              <a:t>04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873DCC96-E62A-5505-4F1E-4A80C849820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58001" y="2286000"/>
            <a:ext cx="1874519" cy="132588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1A90E933-723C-D9CC-B7AB-3043EDAB6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1480" y="3886200"/>
            <a:ext cx="187452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8" name="TextBox">
            <a:extLst>
              <a:ext uri="{FF2B5EF4-FFF2-40B4-BE49-F238E27FC236}">
                <a16:creationId xmlns:a16="http://schemas.microsoft.com/office/drawing/2014/main" id="{8E3B414F-BCCF-E0E0-A5B7-9D21FED7A614}"/>
              </a:ext>
            </a:extLst>
          </p:cNvPr>
          <p:cNvSpPr txBox="1"/>
          <p:nvPr userDrawn="1"/>
        </p:nvSpPr>
        <p:spPr>
          <a:xfrm>
            <a:off x="411481" y="4023360"/>
            <a:ext cx="187451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/>
              <a:t>05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5731522F-82BF-A739-FBD5-84B13AFCBF1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11481" y="4572000"/>
            <a:ext cx="1874519" cy="132588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Line">
            <a:extLst>
              <a:ext uri="{FF2B5EF4-FFF2-40B4-BE49-F238E27FC236}">
                <a16:creationId xmlns:a16="http://schemas.microsoft.com/office/drawing/2014/main" id="{B07AB9A6-54AF-4DC6-E298-2E576695A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60320" y="3886200"/>
            <a:ext cx="187452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20" name="TextBox">
            <a:extLst>
              <a:ext uri="{FF2B5EF4-FFF2-40B4-BE49-F238E27FC236}">
                <a16:creationId xmlns:a16="http://schemas.microsoft.com/office/drawing/2014/main" id="{E79A49CF-30B2-91DC-6BCA-2A41DD4CBF09}"/>
              </a:ext>
            </a:extLst>
          </p:cNvPr>
          <p:cNvSpPr txBox="1"/>
          <p:nvPr userDrawn="1"/>
        </p:nvSpPr>
        <p:spPr>
          <a:xfrm>
            <a:off x="2560321" y="4023360"/>
            <a:ext cx="187451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/>
              <a:t>06</a:t>
            </a:r>
          </a:p>
        </p:txBody>
      </p:sp>
      <p:sp>
        <p:nvSpPr>
          <p:cNvPr id="25" name="Content Placeholder 7">
            <a:extLst>
              <a:ext uri="{FF2B5EF4-FFF2-40B4-BE49-F238E27FC236}">
                <a16:creationId xmlns:a16="http://schemas.microsoft.com/office/drawing/2014/main" id="{5FE6691B-ACEF-8803-7DC3-70B52F89990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560321" y="4572000"/>
            <a:ext cx="1874519" cy="132588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Line">
            <a:extLst>
              <a:ext uri="{FF2B5EF4-FFF2-40B4-BE49-F238E27FC236}">
                <a16:creationId xmlns:a16="http://schemas.microsoft.com/office/drawing/2014/main" id="{DE9CD609-8A04-24B8-B562-11703E18D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09160" y="3886200"/>
            <a:ext cx="187452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22" name="TextBox">
            <a:extLst>
              <a:ext uri="{FF2B5EF4-FFF2-40B4-BE49-F238E27FC236}">
                <a16:creationId xmlns:a16="http://schemas.microsoft.com/office/drawing/2014/main" id="{7C5E0031-266F-D418-0BAB-9BD3C4F1EC3F}"/>
              </a:ext>
            </a:extLst>
          </p:cNvPr>
          <p:cNvSpPr txBox="1"/>
          <p:nvPr userDrawn="1"/>
        </p:nvSpPr>
        <p:spPr>
          <a:xfrm>
            <a:off x="4709161" y="4023360"/>
            <a:ext cx="187451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/>
              <a:t>07</a:t>
            </a:r>
          </a:p>
        </p:txBody>
      </p:sp>
      <p:sp>
        <p:nvSpPr>
          <p:cNvPr id="26" name="Content Placeholder 8">
            <a:extLst>
              <a:ext uri="{FF2B5EF4-FFF2-40B4-BE49-F238E27FC236}">
                <a16:creationId xmlns:a16="http://schemas.microsoft.com/office/drawing/2014/main" id="{772BE48E-72DE-7245-BBDA-BF3FEC69BED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709161" y="4572000"/>
            <a:ext cx="1874519" cy="132588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3" name="Line">
            <a:extLst>
              <a:ext uri="{FF2B5EF4-FFF2-40B4-BE49-F238E27FC236}">
                <a16:creationId xmlns:a16="http://schemas.microsoft.com/office/drawing/2014/main" id="{51FB53C0-6EA8-D891-85A3-23EE83EAD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858000" y="3886200"/>
            <a:ext cx="187452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24" name="TextBox">
            <a:extLst>
              <a:ext uri="{FF2B5EF4-FFF2-40B4-BE49-F238E27FC236}">
                <a16:creationId xmlns:a16="http://schemas.microsoft.com/office/drawing/2014/main" id="{6BF9F70B-8D8A-3E73-E423-909DA6A75EB4}"/>
              </a:ext>
            </a:extLst>
          </p:cNvPr>
          <p:cNvSpPr txBox="1"/>
          <p:nvPr userDrawn="1"/>
        </p:nvSpPr>
        <p:spPr>
          <a:xfrm>
            <a:off x="6858001" y="4023360"/>
            <a:ext cx="187451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/>
              <a:t>08</a:t>
            </a:r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EA060839-AF98-8040-7AE9-8F0D7E00C13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858001" y="4572000"/>
            <a:ext cx="1874519" cy="132588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4C43927A-9072-62B2-E6B6-C90CC98BD41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9B2E784-A5F5-4301-881B-94AC8DBF9DED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7C0BB974-2130-F29B-EFD0-42CC6056022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533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>
          <p15:clr>
            <a:srgbClr val="A4A3A4"/>
          </p15:clr>
        </p15:guide>
        <p15:guide id="2" orient="horz" pos="3888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80" y="411481"/>
            <a:ext cx="6173470" cy="91440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9532378-F1EC-4C8C-4ED2-DF860F9951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" y="1600200"/>
            <a:ext cx="8321040" cy="4572000"/>
          </a:xfrm>
        </p:spPr>
        <p:txBody>
          <a:bodyPr numCol="2"/>
          <a:lstStyle>
            <a:lvl1pPr marL="0" indent="0">
              <a:spcBef>
                <a:spcPts val="750"/>
              </a:spcBef>
              <a:buFontTx/>
              <a:buNone/>
              <a:defRPr sz="82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825"/>
            </a:lvl2pPr>
            <a:lvl3pPr marL="205740" indent="-102870">
              <a:defRPr sz="825"/>
            </a:lvl3pPr>
            <a:lvl4pPr marL="308610" indent="-102870">
              <a:defRPr sz="825"/>
            </a:lvl4pPr>
            <a:lvl5pPr marL="411480" indent="-102870">
              <a:defRPr sz="825"/>
            </a:lvl5pPr>
            <a:lvl6pPr marL="514350" indent="-102870">
              <a:defRPr sz="825"/>
            </a:lvl6pPr>
            <a:lvl7pPr marL="617220" indent="-102870">
              <a:defRPr sz="825"/>
            </a:lvl7pPr>
            <a:lvl8pPr marL="720090" indent="-102870">
              <a:defRPr sz="825"/>
            </a:lvl8pPr>
            <a:lvl9pPr marL="822960" indent="-102870"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CB055-EB11-8EF9-03BC-FB9ECE4D8BA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F357020-80C2-43F0-9F5B-8C3D0634A48B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93FB7-0B10-910E-2F4E-A8DFAF9A4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547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>
          <p15:clr>
            <a:srgbClr val="A4A3A4"/>
          </p15:clr>
        </p15:guide>
        <p15:guide id="2" orient="horz" pos="3888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0F3CE13-290E-12C4-BDCA-17CB5BAFF7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8600"/>
            <a:ext cx="9144000" cy="640080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750">
                <a:solidFill>
                  <a:srgbClr val="221F2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0AF67DC4-909F-6BF0-DB86-8675E25715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F3D174-1921-7F28-5394-750C376C77F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8EAB3A5-9E92-4BB9-8F22-9632B4FBEDBA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BD6737-D835-6484-7A3F-BAD2D784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09BCDB-0729-8F8D-B585-86B65CABD4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03526" y="411163"/>
            <a:ext cx="1629707" cy="47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3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>
          <p15:clr>
            <a:srgbClr val="A4A3A4"/>
          </p15:clr>
        </p15:guide>
        <p15:guide id="2" orient="horz" pos="3888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17D0BA3-CE88-4FFE-E80D-CD039190B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411481"/>
            <a:ext cx="4023360" cy="914400"/>
          </a:xfrm>
        </p:spPr>
        <p:txBody>
          <a:bodyPr/>
          <a:lstStyle>
            <a:lvl1pPr>
              <a:defRPr sz="2100" b="1" cap="none" baseline="0"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79" y="1600200"/>
            <a:ext cx="402336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EDA6D-3B28-23A1-C2EE-BBB7617D7DC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0923810-5FB2-48C9-96CA-1DE2C4773142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31B70-C8F2-D686-C30C-B4651FF04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D1DFBC2-C4E8-E691-E48C-B8D2CF49CD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08528" y="1076325"/>
            <a:ext cx="4024311" cy="5095875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750">
                <a:solidFill>
                  <a:srgbClr val="221F2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387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>
          <p15:clr>
            <a:srgbClr val="A4A3A4"/>
          </p15:clr>
        </p15:guide>
        <p15:guide id="2" orient="horz" pos="3888">
          <p15:clr>
            <a:srgbClr val="A4A3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D455EB0-A36D-4986-9393-AA1D5CE6C0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479" y="411480"/>
            <a:ext cx="8321040" cy="310896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750">
                <a:solidFill>
                  <a:srgbClr val="221F2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17D0BA3-CE88-4FFE-E80D-CD039190B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3794760"/>
            <a:ext cx="4023360" cy="914400"/>
          </a:xfrm>
        </p:spPr>
        <p:txBody>
          <a:bodyPr/>
          <a:lstStyle>
            <a:lvl1pPr>
              <a:defRPr sz="2100" b="1" cap="none" baseline="0"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4709159" y="3794760"/>
            <a:ext cx="4023360" cy="2377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39DE7-660B-3FA9-966D-AB1D9EF6AC8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50EFF4B-86EB-42FB-93EA-7D8F9CB2466F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63529-A3F2-C0F4-1A5C-AAFFF34D7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49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9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2218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17D0BA3-CE88-4FFE-E80D-CD039190B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4C4A4C8-609A-5582-34D3-DD47E15FD2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479" y="1600200"/>
            <a:ext cx="4023360" cy="228600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750">
                <a:solidFill>
                  <a:srgbClr val="221F2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E500155-914F-3AB3-C892-09CE75C544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478" y="4114800"/>
            <a:ext cx="4023360" cy="3657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350" b="1"/>
            </a:lvl1pPr>
            <a:lvl2pPr marL="0" indent="0">
              <a:spcBef>
                <a:spcPts val="0"/>
              </a:spcBef>
              <a:buFontTx/>
              <a:buNone/>
              <a:defRPr sz="1350" b="1"/>
            </a:lvl2pPr>
            <a:lvl3pPr marL="0" indent="0">
              <a:spcBef>
                <a:spcPts val="0"/>
              </a:spcBef>
              <a:buFontTx/>
              <a:buNone/>
              <a:defRPr sz="1350" b="1"/>
            </a:lvl3pPr>
            <a:lvl4pPr marL="0" indent="0">
              <a:spcBef>
                <a:spcPts val="0"/>
              </a:spcBef>
              <a:buFontTx/>
              <a:buNone/>
              <a:defRPr sz="1350" b="1"/>
            </a:lvl4pPr>
            <a:lvl5pPr marL="0" indent="0">
              <a:spcBef>
                <a:spcPts val="0"/>
              </a:spcBef>
              <a:buFontTx/>
              <a:buNone/>
              <a:defRPr sz="1350" b="1"/>
            </a:lvl5pPr>
            <a:lvl6pPr marL="0" indent="0">
              <a:spcBef>
                <a:spcPts val="0"/>
              </a:spcBef>
              <a:buFontTx/>
              <a:buNone/>
              <a:defRPr sz="1350" b="1"/>
            </a:lvl6pPr>
            <a:lvl7pPr marL="0" indent="0">
              <a:spcBef>
                <a:spcPts val="0"/>
              </a:spcBef>
              <a:buFontTx/>
              <a:buNone/>
              <a:defRPr sz="1350" b="1"/>
            </a:lvl7pPr>
            <a:lvl8pPr marL="0" indent="0">
              <a:spcBef>
                <a:spcPts val="0"/>
              </a:spcBef>
              <a:buFontTx/>
              <a:buNone/>
              <a:defRPr sz="1350" b="1"/>
            </a:lvl8pPr>
            <a:lvl9pPr marL="0" indent="0">
              <a:spcBef>
                <a:spcPts val="0"/>
              </a:spcBef>
              <a:buFontTx/>
              <a:buNone/>
              <a:defRPr sz="1350" b="1"/>
            </a:lvl9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3" name="Content Placeholder 4"/>
          <p:cNvSpPr>
            <a:spLocks noGrp="1"/>
          </p:cNvSpPr>
          <p:nvPr>
            <p:ph sz="half" idx="1"/>
          </p:nvPr>
        </p:nvSpPr>
        <p:spPr>
          <a:xfrm>
            <a:off x="411479" y="4526280"/>
            <a:ext cx="4023360" cy="1645920"/>
          </a:xfrm>
        </p:spPr>
        <p:txBody>
          <a:bodyPr/>
          <a:lstStyle>
            <a:lvl1pPr marL="102870" indent="-102870">
              <a:defRPr sz="1125"/>
            </a:lvl1pPr>
            <a:lvl2pPr marL="205740" indent="-102870">
              <a:defRPr sz="1125"/>
            </a:lvl2pPr>
            <a:lvl3pPr marL="308610" indent="-102870">
              <a:defRPr sz="1125"/>
            </a:lvl3pPr>
            <a:lvl4pPr marL="411480" indent="-102870">
              <a:defRPr sz="1125"/>
            </a:lvl4pPr>
            <a:lvl5pPr marL="514350" indent="-102870">
              <a:defRPr sz="1125"/>
            </a:lvl5pPr>
            <a:lvl6pPr marL="617220" indent="-102870">
              <a:defRPr sz="1125"/>
            </a:lvl6pPr>
            <a:lvl7pPr marL="720090" indent="-102870">
              <a:defRPr sz="1125"/>
            </a:lvl7pPr>
            <a:lvl8pPr marL="822960" indent="-102870">
              <a:defRPr sz="1125"/>
            </a:lvl8pPr>
            <a:lvl9pPr marL="925830" indent="-102870"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C3A5FBE-3D66-4376-9A16-FE11155BA5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09159" y="1600200"/>
            <a:ext cx="4023360" cy="228600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750">
                <a:solidFill>
                  <a:srgbClr val="221F2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D5289C6-6376-08BD-CF12-DE93A92EF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09159" y="4114800"/>
            <a:ext cx="4023360" cy="3657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350" b="1"/>
            </a:lvl1pPr>
            <a:lvl2pPr marL="0" indent="0">
              <a:spcBef>
                <a:spcPts val="0"/>
              </a:spcBef>
              <a:buFontTx/>
              <a:buNone/>
              <a:defRPr sz="1350" b="1"/>
            </a:lvl2pPr>
            <a:lvl3pPr marL="0" indent="0">
              <a:spcBef>
                <a:spcPts val="0"/>
              </a:spcBef>
              <a:buFontTx/>
              <a:buNone/>
              <a:defRPr sz="1350" b="1"/>
            </a:lvl3pPr>
            <a:lvl4pPr marL="0" indent="0">
              <a:spcBef>
                <a:spcPts val="0"/>
              </a:spcBef>
              <a:buFontTx/>
              <a:buNone/>
              <a:defRPr sz="1350" b="1"/>
            </a:lvl4pPr>
            <a:lvl5pPr marL="0" indent="0">
              <a:spcBef>
                <a:spcPts val="0"/>
              </a:spcBef>
              <a:buFontTx/>
              <a:buNone/>
              <a:defRPr sz="1350" b="1"/>
            </a:lvl5pPr>
            <a:lvl6pPr marL="0" indent="0">
              <a:spcBef>
                <a:spcPts val="0"/>
              </a:spcBef>
              <a:buFontTx/>
              <a:buNone/>
              <a:defRPr sz="1350" b="1"/>
            </a:lvl6pPr>
            <a:lvl7pPr marL="0" indent="0">
              <a:spcBef>
                <a:spcPts val="0"/>
              </a:spcBef>
              <a:buFontTx/>
              <a:buNone/>
              <a:defRPr sz="1350" b="1"/>
            </a:lvl7pPr>
            <a:lvl8pPr marL="0" indent="0">
              <a:spcBef>
                <a:spcPts val="0"/>
              </a:spcBef>
              <a:buFontTx/>
              <a:buNone/>
              <a:defRPr sz="1350" b="1"/>
            </a:lvl8pPr>
            <a:lvl9pPr marL="0" indent="0">
              <a:spcBef>
                <a:spcPts val="0"/>
              </a:spcBef>
              <a:buFontTx/>
              <a:buNone/>
              <a:defRPr sz="1350" b="1"/>
            </a:lvl9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half" idx="2"/>
          </p:nvPr>
        </p:nvSpPr>
        <p:spPr>
          <a:xfrm>
            <a:off x="4709159" y="4526280"/>
            <a:ext cx="4023360" cy="1645920"/>
          </a:xfrm>
        </p:spPr>
        <p:txBody>
          <a:bodyPr/>
          <a:lstStyle>
            <a:lvl1pPr marL="102870" indent="-102870">
              <a:defRPr sz="1125"/>
            </a:lvl1pPr>
            <a:lvl2pPr marL="205740" indent="-102870">
              <a:defRPr sz="1125"/>
            </a:lvl2pPr>
            <a:lvl3pPr marL="308610" indent="-102870">
              <a:defRPr sz="1125"/>
            </a:lvl3pPr>
            <a:lvl4pPr marL="411480" indent="-102870">
              <a:defRPr sz="1125"/>
            </a:lvl4pPr>
            <a:lvl5pPr marL="514350" indent="-102870">
              <a:defRPr sz="1125"/>
            </a:lvl5pPr>
            <a:lvl6pPr marL="617220" indent="-102870">
              <a:defRPr sz="1125"/>
            </a:lvl6pPr>
            <a:lvl7pPr marL="720090" indent="-102870">
              <a:defRPr sz="1125"/>
            </a:lvl7pPr>
            <a:lvl8pPr marL="822960" indent="-102870">
              <a:defRPr sz="1125"/>
            </a:lvl8pPr>
            <a:lvl9pPr marL="925830" indent="-102870"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E309248A-8803-C0D0-F841-DA0B643CD6D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14FC24-E041-45E9-9A72-E5755A86890F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E501E26-5E18-9AC3-2607-A695FA23E6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654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orient="horz" pos="2448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17D0BA3-CE88-4FFE-E80D-CD039190B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4C4A4C8-609A-5582-34D3-DD47E15FD2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479" y="1600200"/>
            <a:ext cx="2587752" cy="169164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750">
                <a:solidFill>
                  <a:srgbClr val="221F2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E500155-914F-3AB3-C892-09CE75C544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478" y="3520440"/>
            <a:ext cx="2587752" cy="3657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350" b="1"/>
            </a:lvl1pPr>
            <a:lvl2pPr marL="0" indent="0">
              <a:spcBef>
                <a:spcPts val="0"/>
              </a:spcBef>
              <a:buFontTx/>
              <a:buNone/>
              <a:defRPr sz="1350" b="1"/>
            </a:lvl2pPr>
            <a:lvl3pPr marL="0" indent="0">
              <a:spcBef>
                <a:spcPts val="0"/>
              </a:spcBef>
              <a:buFontTx/>
              <a:buNone/>
              <a:defRPr sz="1350" b="1"/>
            </a:lvl3pPr>
            <a:lvl4pPr marL="0" indent="0">
              <a:spcBef>
                <a:spcPts val="0"/>
              </a:spcBef>
              <a:buFontTx/>
              <a:buNone/>
              <a:defRPr sz="1350" b="1"/>
            </a:lvl4pPr>
            <a:lvl5pPr marL="0" indent="0">
              <a:spcBef>
                <a:spcPts val="0"/>
              </a:spcBef>
              <a:buFontTx/>
              <a:buNone/>
              <a:defRPr sz="1350" b="1"/>
            </a:lvl5pPr>
            <a:lvl6pPr marL="0" indent="0">
              <a:spcBef>
                <a:spcPts val="0"/>
              </a:spcBef>
              <a:buFontTx/>
              <a:buNone/>
              <a:defRPr sz="1350" b="1"/>
            </a:lvl6pPr>
            <a:lvl7pPr marL="0" indent="0">
              <a:spcBef>
                <a:spcPts val="0"/>
              </a:spcBef>
              <a:buFontTx/>
              <a:buNone/>
              <a:defRPr sz="1350" b="1"/>
            </a:lvl7pPr>
            <a:lvl8pPr marL="0" indent="0">
              <a:spcBef>
                <a:spcPts val="0"/>
              </a:spcBef>
              <a:buFontTx/>
              <a:buNone/>
              <a:defRPr sz="1350" b="1"/>
            </a:lvl8pPr>
            <a:lvl9pPr marL="0" indent="0">
              <a:spcBef>
                <a:spcPts val="0"/>
              </a:spcBef>
              <a:buFontTx/>
              <a:buNone/>
              <a:defRPr sz="1350" b="1"/>
            </a:lvl9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3" name="Content Placeholder 4"/>
          <p:cNvSpPr>
            <a:spLocks noGrp="1"/>
          </p:cNvSpPr>
          <p:nvPr>
            <p:ph sz="half" idx="1"/>
          </p:nvPr>
        </p:nvSpPr>
        <p:spPr>
          <a:xfrm>
            <a:off x="411479" y="3931920"/>
            <a:ext cx="2587752" cy="2240280"/>
          </a:xfrm>
        </p:spPr>
        <p:txBody>
          <a:bodyPr/>
          <a:lstStyle>
            <a:lvl1pPr marL="102870" indent="-102870">
              <a:defRPr sz="1125"/>
            </a:lvl1pPr>
            <a:lvl2pPr marL="205740" indent="-102870">
              <a:defRPr sz="1125"/>
            </a:lvl2pPr>
            <a:lvl3pPr marL="308610" indent="-102870">
              <a:defRPr sz="1125"/>
            </a:lvl3pPr>
            <a:lvl4pPr marL="411480" indent="-102870">
              <a:defRPr sz="1125"/>
            </a:lvl4pPr>
            <a:lvl5pPr marL="514350" indent="-102870">
              <a:defRPr sz="1125"/>
            </a:lvl5pPr>
            <a:lvl6pPr marL="617220" indent="-102870">
              <a:defRPr sz="1125"/>
            </a:lvl6pPr>
            <a:lvl7pPr marL="720090" indent="-102870">
              <a:defRPr sz="1125"/>
            </a:lvl7pPr>
            <a:lvl8pPr marL="822960" indent="-102870">
              <a:defRPr sz="1125"/>
            </a:lvl8pPr>
            <a:lvl9pPr marL="925830" indent="-102870"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C3A5FBE-3D66-4376-9A16-FE11155BA5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78123" y="1600200"/>
            <a:ext cx="2587752" cy="169164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750">
                <a:solidFill>
                  <a:srgbClr val="221F2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D5289C6-6376-08BD-CF12-DE93A92EF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78123" y="3520440"/>
            <a:ext cx="2587752" cy="3657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350" b="1"/>
            </a:lvl1pPr>
            <a:lvl2pPr marL="0" indent="0">
              <a:spcBef>
                <a:spcPts val="0"/>
              </a:spcBef>
              <a:buFontTx/>
              <a:buNone/>
              <a:defRPr sz="1350" b="1"/>
            </a:lvl2pPr>
            <a:lvl3pPr marL="0" indent="0">
              <a:spcBef>
                <a:spcPts val="0"/>
              </a:spcBef>
              <a:buFontTx/>
              <a:buNone/>
              <a:defRPr sz="1350" b="1"/>
            </a:lvl3pPr>
            <a:lvl4pPr marL="0" indent="0">
              <a:spcBef>
                <a:spcPts val="0"/>
              </a:spcBef>
              <a:buFontTx/>
              <a:buNone/>
              <a:defRPr sz="1350" b="1"/>
            </a:lvl4pPr>
            <a:lvl5pPr marL="0" indent="0">
              <a:spcBef>
                <a:spcPts val="0"/>
              </a:spcBef>
              <a:buFontTx/>
              <a:buNone/>
              <a:defRPr sz="1350" b="1"/>
            </a:lvl5pPr>
            <a:lvl6pPr marL="0" indent="0">
              <a:spcBef>
                <a:spcPts val="0"/>
              </a:spcBef>
              <a:buFontTx/>
              <a:buNone/>
              <a:defRPr sz="1350" b="1"/>
            </a:lvl6pPr>
            <a:lvl7pPr marL="0" indent="0">
              <a:spcBef>
                <a:spcPts val="0"/>
              </a:spcBef>
              <a:buFontTx/>
              <a:buNone/>
              <a:defRPr sz="1350" b="1"/>
            </a:lvl7pPr>
            <a:lvl8pPr marL="0" indent="0">
              <a:spcBef>
                <a:spcPts val="0"/>
              </a:spcBef>
              <a:buFontTx/>
              <a:buNone/>
              <a:defRPr sz="1350" b="1"/>
            </a:lvl8pPr>
            <a:lvl9pPr marL="0" indent="0">
              <a:spcBef>
                <a:spcPts val="0"/>
              </a:spcBef>
              <a:buFontTx/>
              <a:buNone/>
              <a:defRPr sz="1350" b="1"/>
            </a:lvl9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half" idx="2"/>
          </p:nvPr>
        </p:nvSpPr>
        <p:spPr>
          <a:xfrm>
            <a:off x="3278123" y="3931920"/>
            <a:ext cx="2587752" cy="2240280"/>
          </a:xfrm>
        </p:spPr>
        <p:txBody>
          <a:bodyPr/>
          <a:lstStyle>
            <a:lvl1pPr marL="102870" indent="-102870">
              <a:defRPr sz="1125"/>
            </a:lvl1pPr>
            <a:lvl2pPr marL="205740" indent="-102870">
              <a:defRPr sz="1125"/>
            </a:lvl2pPr>
            <a:lvl3pPr marL="308610" indent="-102870">
              <a:defRPr sz="1125"/>
            </a:lvl3pPr>
            <a:lvl4pPr marL="411480" indent="-102870">
              <a:defRPr sz="1125"/>
            </a:lvl4pPr>
            <a:lvl5pPr marL="514350" indent="-102870">
              <a:defRPr sz="1125"/>
            </a:lvl5pPr>
            <a:lvl6pPr marL="617220" indent="-102870">
              <a:defRPr sz="1125"/>
            </a:lvl6pPr>
            <a:lvl7pPr marL="720090" indent="-102870">
              <a:defRPr sz="1125"/>
            </a:lvl7pPr>
            <a:lvl8pPr marL="822960" indent="-102870">
              <a:defRPr sz="1125"/>
            </a:lvl8pPr>
            <a:lvl9pPr marL="925830" indent="-102870"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F1293E6-42E9-E8B5-FFA8-86FB82D486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44767" y="1600200"/>
            <a:ext cx="2587752" cy="169164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750">
                <a:solidFill>
                  <a:srgbClr val="221F2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A0087B1-BE04-FAAE-807C-18D539A585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44767" y="3520440"/>
            <a:ext cx="2587752" cy="3657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350" b="1"/>
            </a:lvl1pPr>
            <a:lvl2pPr marL="0" indent="0">
              <a:spcBef>
                <a:spcPts val="0"/>
              </a:spcBef>
              <a:buFontTx/>
              <a:buNone/>
              <a:defRPr sz="1350" b="1"/>
            </a:lvl2pPr>
            <a:lvl3pPr marL="0" indent="0">
              <a:spcBef>
                <a:spcPts val="0"/>
              </a:spcBef>
              <a:buFontTx/>
              <a:buNone/>
              <a:defRPr sz="1350" b="1"/>
            </a:lvl3pPr>
            <a:lvl4pPr marL="0" indent="0">
              <a:spcBef>
                <a:spcPts val="0"/>
              </a:spcBef>
              <a:buFontTx/>
              <a:buNone/>
              <a:defRPr sz="1350" b="1"/>
            </a:lvl4pPr>
            <a:lvl5pPr marL="0" indent="0">
              <a:spcBef>
                <a:spcPts val="0"/>
              </a:spcBef>
              <a:buFontTx/>
              <a:buNone/>
              <a:defRPr sz="1350" b="1"/>
            </a:lvl5pPr>
            <a:lvl6pPr marL="0" indent="0">
              <a:spcBef>
                <a:spcPts val="0"/>
              </a:spcBef>
              <a:buFontTx/>
              <a:buNone/>
              <a:defRPr sz="1350" b="1"/>
            </a:lvl6pPr>
            <a:lvl7pPr marL="0" indent="0">
              <a:spcBef>
                <a:spcPts val="0"/>
              </a:spcBef>
              <a:buFontTx/>
              <a:buNone/>
              <a:defRPr sz="1350" b="1"/>
            </a:lvl7pPr>
            <a:lvl8pPr marL="0" indent="0">
              <a:spcBef>
                <a:spcPts val="0"/>
              </a:spcBef>
              <a:buFontTx/>
              <a:buNone/>
              <a:defRPr sz="1350" b="1"/>
            </a:lvl8pPr>
            <a:lvl9pPr marL="0" indent="0">
              <a:spcBef>
                <a:spcPts val="0"/>
              </a:spcBef>
              <a:buFontTx/>
              <a:buNone/>
              <a:defRPr sz="1350" b="1"/>
            </a:lvl9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9A4D43E8-8B9E-0180-3592-10B667D09516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144767" y="3931920"/>
            <a:ext cx="2587752" cy="2240280"/>
          </a:xfrm>
        </p:spPr>
        <p:txBody>
          <a:bodyPr/>
          <a:lstStyle>
            <a:lvl1pPr marL="102870" indent="-102870">
              <a:defRPr sz="1125"/>
            </a:lvl1pPr>
            <a:lvl2pPr marL="205740" indent="-102870">
              <a:defRPr sz="1125"/>
            </a:lvl2pPr>
            <a:lvl3pPr marL="308610" indent="-102870">
              <a:defRPr sz="1125"/>
            </a:lvl3pPr>
            <a:lvl4pPr marL="411480" indent="-102870">
              <a:defRPr sz="1125"/>
            </a:lvl4pPr>
            <a:lvl5pPr marL="514350" indent="-102870">
              <a:defRPr sz="1125"/>
            </a:lvl5pPr>
            <a:lvl6pPr marL="617220" indent="-102870">
              <a:defRPr sz="1125"/>
            </a:lvl6pPr>
            <a:lvl7pPr marL="720090" indent="-102870">
              <a:defRPr sz="1125"/>
            </a:lvl7pPr>
            <a:lvl8pPr marL="822960" indent="-102870">
              <a:defRPr sz="1125"/>
            </a:lvl8pPr>
            <a:lvl9pPr marL="925830" indent="-102870"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BCC41EC7-A74C-7FAC-CAAF-B45134A90C1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8A19125-94A7-4474-858C-FD9C4ABE9DDA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DCE38A9-CABF-9588-DDD8-93DD198F7EC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209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>
          <p15:clr>
            <a:srgbClr val="A4A3A4"/>
          </p15:clr>
        </p15:guide>
        <p15:guide id="2" orient="horz" pos="221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074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17D0BA3-CE88-4FFE-E80D-CD039190B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4C4A4C8-609A-5582-34D3-DD47E15FD2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481" y="1600200"/>
            <a:ext cx="1874519" cy="123444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750">
                <a:solidFill>
                  <a:srgbClr val="221F2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E500155-914F-3AB3-C892-09CE75C544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480" y="3063240"/>
            <a:ext cx="1874519" cy="3657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 b="1"/>
            </a:lvl1pPr>
            <a:lvl2pPr marL="0" indent="0">
              <a:spcBef>
                <a:spcPts val="0"/>
              </a:spcBef>
              <a:buFontTx/>
              <a:buNone/>
              <a:defRPr sz="1200" b="1"/>
            </a:lvl2pPr>
            <a:lvl3pPr marL="0" indent="0">
              <a:spcBef>
                <a:spcPts val="0"/>
              </a:spcBef>
              <a:buFontTx/>
              <a:buNone/>
              <a:defRPr sz="1200" b="1"/>
            </a:lvl3pPr>
            <a:lvl4pPr marL="0" indent="0">
              <a:spcBef>
                <a:spcPts val="0"/>
              </a:spcBef>
              <a:buFontTx/>
              <a:buNone/>
              <a:defRPr sz="1200" b="1"/>
            </a:lvl4pPr>
            <a:lvl5pPr marL="0" indent="0">
              <a:spcBef>
                <a:spcPts val="0"/>
              </a:spcBef>
              <a:buFontTx/>
              <a:buNone/>
              <a:defRPr sz="1200" b="1"/>
            </a:lvl5pPr>
            <a:lvl6pPr marL="0" indent="0">
              <a:spcBef>
                <a:spcPts val="0"/>
              </a:spcBef>
              <a:buFontTx/>
              <a:buNone/>
              <a:defRPr sz="1200" b="1"/>
            </a:lvl6pPr>
            <a:lvl7pPr marL="0" indent="0">
              <a:spcBef>
                <a:spcPts val="0"/>
              </a:spcBef>
              <a:buFontTx/>
              <a:buNone/>
              <a:defRPr sz="1200" b="1"/>
            </a:lvl7pPr>
            <a:lvl8pPr marL="0" indent="0">
              <a:spcBef>
                <a:spcPts val="0"/>
              </a:spcBef>
              <a:buFontTx/>
              <a:buNone/>
              <a:defRPr sz="1200" b="1"/>
            </a:lvl8pPr>
            <a:lvl9pPr marL="0" indent="0">
              <a:spcBef>
                <a:spcPts val="0"/>
              </a:spcBef>
              <a:buFontTx/>
              <a:buNone/>
              <a:defRPr sz="1200" b="1"/>
            </a:lvl9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3" name="Content Placeholder 4"/>
          <p:cNvSpPr>
            <a:spLocks noGrp="1"/>
          </p:cNvSpPr>
          <p:nvPr>
            <p:ph sz="half" idx="1"/>
          </p:nvPr>
        </p:nvSpPr>
        <p:spPr>
          <a:xfrm>
            <a:off x="411481" y="3474720"/>
            <a:ext cx="1874519" cy="2697480"/>
          </a:xfrm>
        </p:spPr>
        <p:txBody>
          <a:bodyPr/>
          <a:lstStyle>
            <a:lvl1pPr marL="102870" indent="-102870">
              <a:defRPr sz="975"/>
            </a:lvl1pPr>
            <a:lvl2pPr marL="205740" indent="-102870">
              <a:defRPr sz="975"/>
            </a:lvl2pPr>
            <a:lvl3pPr marL="308610" indent="-102870">
              <a:defRPr sz="975"/>
            </a:lvl3pPr>
            <a:lvl4pPr marL="411480" indent="-102870">
              <a:defRPr sz="975"/>
            </a:lvl4pPr>
            <a:lvl5pPr marL="514350" indent="-102870">
              <a:defRPr sz="975"/>
            </a:lvl5pPr>
            <a:lvl6pPr marL="617220" indent="-102870">
              <a:defRPr sz="975"/>
            </a:lvl6pPr>
            <a:lvl7pPr marL="720090" indent="-102870">
              <a:defRPr sz="975"/>
            </a:lvl7pPr>
            <a:lvl8pPr marL="822960" indent="-102870">
              <a:defRPr sz="975"/>
            </a:lvl8pPr>
            <a:lvl9pPr marL="92583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C3A5FBE-3D66-4376-9A16-FE11155BA5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571604" y="1600200"/>
            <a:ext cx="1874519" cy="123444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750">
                <a:solidFill>
                  <a:srgbClr val="221F2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D5289C6-6376-08BD-CF12-DE93A92EF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1604" y="3063240"/>
            <a:ext cx="1874519" cy="3657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 b="1"/>
            </a:lvl1pPr>
            <a:lvl2pPr marL="0" indent="0">
              <a:spcBef>
                <a:spcPts val="0"/>
              </a:spcBef>
              <a:buFontTx/>
              <a:buNone/>
              <a:defRPr sz="1200" b="1"/>
            </a:lvl2pPr>
            <a:lvl3pPr marL="0" indent="0">
              <a:spcBef>
                <a:spcPts val="0"/>
              </a:spcBef>
              <a:buFontTx/>
              <a:buNone/>
              <a:defRPr sz="1200" b="1"/>
            </a:lvl3pPr>
            <a:lvl4pPr marL="0" indent="0">
              <a:spcBef>
                <a:spcPts val="0"/>
              </a:spcBef>
              <a:buFontTx/>
              <a:buNone/>
              <a:defRPr sz="1200" b="1"/>
            </a:lvl4pPr>
            <a:lvl5pPr marL="0" indent="0">
              <a:spcBef>
                <a:spcPts val="0"/>
              </a:spcBef>
              <a:buFontTx/>
              <a:buNone/>
              <a:defRPr sz="1200" b="1"/>
            </a:lvl5pPr>
            <a:lvl6pPr marL="0" indent="0">
              <a:spcBef>
                <a:spcPts val="0"/>
              </a:spcBef>
              <a:buFontTx/>
              <a:buNone/>
              <a:defRPr sz="1200" b="1"/>
            </a:lvl6pPr>
            <a:lvl7pPr marL="0" indent="0">
              <a:spcBef>
                <a:spcPts val="0"/>
              </a:spcBef>
              <a:buFontTx/>
              <a:buNone/>
              <a:defRPr sz="1200" b="1"/>
            </a:lvl7pPr>
            <a:lvl8pPr marL="0" indent="0">
              <a:spcBef>
                <a:spcPts val="0"/>
              </a:spcBef>
              <a:buFontTx/>
              <a:buNone/>
              <a:defRPr sz="1200" b="1"/>
            </a:lvl8pPr>
            <a:lvl9pPr marL="0" indent="0">
              <a:spcBef>
                <a:spcPts val="0"/>
              </a:spcBef>
              <a:buFontTx/>
              <a:buNone/>
              <a:defRPr sz="1200" b="1"/>
            </a:lvl9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half" idx="2"/>
          </p:nvPr>
        </p:nvSpPr>
        <p:spPr>
          <a:xfrm>
            <a:off x="2571604" y="3474720"/>
            <a:ext cx="1874519" cy="2697480"/>
          </a:xfrm>
        </p:spPr>
        <p:txBody>
          <a:bodyPr/>
          <a:lstStyle>
            <a:lvl1pPr marL="102870" indent="-102870">
              <a:defRPr sz="975"/>
            </a:lvl1pPr>
            <a:lvl2pPr marL="205740" indent="-102870">
              <a:defRPr sz="975"/>
            </a:lvl2pPr>
            <a:lvl3pPr marL="308610" indent="-102870">
              <a:defRPr sz="975"/>
            </a:lvl3pPr>
            <a:lvl4pPr marL="411480" indent="-102870">
              <a:defRPr sz="975"/>
            </a:lvl4pPr>
            <a:lvl5pPr marL="514350" indent="-102870">
              <a:defRPr sz="975"/>
            </a:lvl5pPr>
            <a:lvl6pPr marL="617220" indent="-102870">
              <a:defRPr sz="975"/>
            </a:lvl6pPr>
            <a:lvl7pPr marL="720090" indent="-102870">
              <a:defRPr sz="975"/>
            </a:lvl7pPr>
            <a:lvl8pPr marL="822960" indent="-102870">
              <a:defRPr sz="975"/>
            </a:lvl8pPr>
            <a:lvl9pPr marL="92583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F1293E6-42E9-E8B5-FFA8-86FB82D486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97881" y="1600200"/>
            <a:ext cx="1874519" cy="123444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750">
                <a:solidFill>
                  <a:srgbClr val="221F2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A0087B1-BE04-FAAE-807C-18D539A585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97881" y="3063240"/>
            <a:ext cx="1874519" cy="3657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 b="1"/>
            </a:lvl1pPr>
            <a:lvl2pPr marL="0" indent="0">
              <a:spcBef>
                <a:spcPts val="0"/>
              </a:spcBef>
              <a:buFontTx/>
              <a:buNone/>
              <a:defRPr sz="1200" b="1"/>
            </a:lvl2pPr>
            <a:lvl3pPr marL="0" indent="0">
              <a:spcBef>
                <a:spcPts val="0"/>
              </a:spcBef>
              <a:buFontTx/>
              <a:buNone/>
              <a:defRPr sz="1200" b="1"/>
            </a:lvl3pPr>
            <a:lvl4pPr marL="0" indent="0">
              <a:spcBef>
                <a:spcPts val="0"/>
              </a:spcBef>
              <a:buFontTx/>
              <a:buNone/>
              <a:defRPr sz="1200" b="1"/>
            </a:lvl4pPr>
            <a:lvl5pPr marL="0" indent="0">
              <a:spcBef>
                <a:spcPts val="0"/>
              </a:spcBef>
              <a:buFontTx/>
              <a:buNone/>
              <a:defRPr sz="1200" b="1"/>
            </a:lvl5pPr>
            <a:lvl6pPr marL="0" indent="0">
              <a:spcBef>
                <a:spcPts val="0"/>
              </a:spcBef>
              <a:buFontTx/>
              <a:buNone/>
              <a:defRPr sz="1200" b="1"/>
            </a:lvl6pPr>
            <a:lvl7pPr marL="0" indent="0">
              <a:spcBef>
                <a:spcPts val="0"/>
              </a:spcBef>
              <a:buFontTx/>
              <a:buNone/>
              <a:defRPr sz="1200" b="1"/>
            </a:lvl7pPr>
            <a:lvl8pPr marL="0" indent="0">
              <a:spcBef>
                <a:spcPts val="0"/>
              </a:spcBef>
              <a:buFontTx/>
              <a:buNone/>
              <a:defRPr sz="1200" b="1"/>
            </a:lvl8pPr>
            <a:lvl9pPr marL="0" indent="0">
              <a:spcBef>
                <a:spcPts val="0"/>
              </a:spcBef>
              <a:buFontTx/>
              <a:buNone/>
              <a:defRPr sz="1200" b="1"/>
            </a:lvl9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9A4D43E8-8B9E-0180-3592-10B667D09516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697881" y="3474720"/>
            <a:ext cx="1874519" cy="2697480"/>
          </a:xfrm>
        </p:spPr>
        <p:txBody>
          <a:bodyPr/>
          <a:lstStyle>
            <a:lvl1pPr marL="102870" indent="-102870">
              <a:defRPr sz="975"/>
            </a:lvl1pPr>
            <a:lvl2pPr marL="205740" indent="-102870">
              <a:defRPr sz="975"/>
            </a:lvl2pPr>
            <a:lvl3pPr marL="308610" indent="-102870">
              <a:defRPr sz="975"/>
            </a:lvl3pPr>
            <a:lvl4pPr marL="411480" indent="-102870">
              <a:defRPr sz="975"/>
            </a:lvl4pPr>
            <a:lvl5pPr marL="514350" indent="-102870">
              <a:defRPr sz="975"/>
            </a:lvl5pPr>
            <a:lvl6pPr marL="617220" indent="-102870">
              <a:defRPr sz="975"/>
            </a:lvl6pPr>
            <a:lvl7pPr marL="720090" indent="-102870">
              <a:defRPr sz="975"/>
            </a:lvl7pPr>
            <a:lvl8pPr marL="822960" indent="-102870">
              <a:defRPr sz="975"/>
            </a:lvl8pPr>
            <a:lvl9pPr marL="92583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D206E8B5-48CF-3920-10E8-5C214FEE93B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58001" y="1600200"/>
            <a:ext cx="1874519" cy="123444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750">
                <a:solidFill>
                  <a:srgbClr val="221F2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0A8711B-6FCD-CC40-76D9-6F2EED66A6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58001" y="3063240"/>
            <a:ext cx="1874519" cy="3657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 b="1"/>
            </a:lvl1pPr>
            <a:lvl2pPr marL="0" indent="0">
              <a:spcBef>
                <a:spcPts val="0"/>
              </a:spcBef>
              <a:buFontTx/>
              <a:buNone/>
              <a:defRPr sz="1200" b="1"/>
            </a:lvl2pPr>
            <a:lvl3pPr marL="0" indent="0">
              <a:spcBef>
                <a:spcPts val="0"/>
              </a:spcBef>
              <a:buFontTx/>
              <a:buNone/>
              <a:defRPr sz="1200" b="1"/>
            </a:lvl3pPr>
            <a:lvl4pPr marL="0" indent="0">
              <a:spcBef>
                <a:spcPts val="0"/>
              </a:spcBef>
              <a:buFontTx/>
              <a:buNone/>
              <a:defRPr sz="1200" b="1"/>
            </a:lvl4pPr>
            <a:lvl5pPr marL="0" indent="0">
              <a:spcBef>
                <a:spcPts val="0"/>
              </a:spcBef>
              <a:buFontTx/>
              <a:buNone/>
              <a:defRPr sz="1200" b="1"/>
            </a:lvl5pPr>
            <a:lvl6pPr marL="0" indent="0">
              <a:spcBef>
                <a:spcPts val="0"/>
              </a:spcBef>
              <a:buFontTx/>
              <a:buNone/>
              <a:defRPr sz="1200" b="1"/>
            </a:lvl6pPr>
            <a:lvl7pPr marL="0" indent="0">
              <a:spcBef>
                <a:spcPts val="0"/>
              </a:spcBef>
              <a:buFontTx/>
              <a:buNone/>
              <a:defRPr sz="1200" b="1"/>
            </a:lvl7pPr>
            <a:lvl8pPr marL="0" indent="0">
              <a:spcBef>
                <a:spcPts val="0"/>
              </a:spcBef>
              <a:buFontTx/>
              <a:buNone/>
              <a:defRPr sz="1200" b="1"/>
            </a:lvl8pPr>
            <a:lvl9pPr marL="0" indent="0">
              <a:spcBef>
                <a:spcPts val="0"/>
              </a:spcBef>
              <a:buFontTx/>
              <a:buNone/>
              <a:defRPr sz="1200" b="1"/>
            </a:lvl9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ABA13BFB-DABC-41BC-F712-51774CC8BA1C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6858001" y="3474720"/>
            <a:ext cx="1874519" cy="2697480"/>
          </a:xfrm>
        </p:spPr>
        <p:txBody>
          <a:bodyPr/>
          <a:lstStyle>
            <a:lvl1pPr marL="102870" indent="-102870">
              <a:defRPr sz="975"/>
            </a:lvl1pPr>
            <a:lvl2pPr marL="205740" indent="-102870">
              <a:defRPr sz="975"/>
            </a:lvl2pPr>
            <a:lvl3pPr marL="308610" indent="-102870">
              <a:defRPr sz="975"/>
            </a:lvl3pPr>
            <a:lvl4pPr marL="411480" indent="-102870">
              <a:defRPr sz="975"/>
            </a:lvl4pPr>
            <a:lvl5pPr marL="514350" indent="-102870">
              <a:defRPr sz="975"/>
            </a:lvl5pPr>
            <a:lvl6pPr marL="617220" indent="-102870">
              <a:defRPr sz="975"/>
            </a:lvl6pPr>
            <a:lvl7pPr marL="720090" indent="-102870">
              <a:defRPr sz="975"/>
            </a:lvl7pPr>
            <a:lvl8pPr marL="822960" indent="-102870">
              <a:defRPr sz="975"/>
            </a:lvl8pPr>
            <a:lvl9pPr marL="92583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6FA3AB29-95C5-BB81-8596-7248603E0DBA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3BA0343D-C8D8-43CE-BB79-50DEA219DB07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8249F74-522A-F15A-97B8-27047D5DEDA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209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>
          <p15:clr>
            <a:srgbClr val="A4A3A4"/>
          </p15:clr>
        </p15:guide>
        <p15:guide id="2" orient="horz" pos="1786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30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42210" y="2286001"/>
            <a:ext cx="8237095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42210" y="3569973"/>
            <a:ext cx="8237095" cy="854075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dirty="0"/>
              <a:t>SECTION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1141164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80" y="411482"/>
            <a:ext cx="6173470" cy="1189037"/>
          </a:xfrm>
        </p:spPr>
        <p:txBody>
          <a:bodyPr anchor="t" anchorCtr="0"/>
          <a:lstStyle>
            <a:lvl1pPr>
              <a:lnSpc>
                <a:spcPct val="80000"/>
              </a:lnSpc>
              <a:defRPr sz="3000" spc="-75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62121C3-FD56-A9B2-1088-141E0BDB4C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480" y="2148840"/>
            <a:ext cx="5096351" cy="40233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100"/>
            </a:lvl1pPr>
            <a:lvl2pPr marL="137160" indent="-137160">
              <a:spcBef>
                <a:spcPts val="750"/>
              </a:spcBef>
              <a:buFont typeface="Arial" panose="020B0604020202020204" pitchFamily="34" charset="0"/>
              <a:buChar char="▪"/>
              <a:defRPr/>
            </a:lvl2pPr>
            <a:lvl3pPr marL="274320">
              <a:defRPr/>
            </a:lvl3pPr>
            <a:lvl4pPr marL="411480">
              <a:defRPr/>
            </a:lvl4pPr>
            <a:lvl5pPr marL="548640">
              <a:defRPr/>
            </a:lvl5pPr>
            <a:lvl6pPr marL="685800">
              <a:defRPr/>
            </a:lvl6pPr>
            <a:lvl7pPr marL="822960">
              <a:defRPr/>
            </a:lvl7pPr>
            <a:lvl8pPr marL="960120">
              <a:defRPr/>
            </a:lvl8pPr>
            <a:lvl9pPr marL="1097280">
              <a:defRPr/>
            </a:lvl9pPr>
          </a:lstStyle>
          <a:p>
            <a:pPr lvl="0"/>
            <a:r>
              <a:rPr lang="en-US" dirty="0"/>
              <a:t>[Optional section subtitle]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DBADC8-E5B3-9DDB-F294-C14F7AA987B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53BD212-0B9F-4987-965F-AC83B2FC354F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DADDA-8448-690C-2CAB-FA7E28471B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E180BF6F-D80D-2D96-9BBF-82C2453395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0130" y="6673334"/>
            <a:ext cx="70637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 anchor="b">
            <a:spAutoFit/>
          </a:bodyPr>
          <a:lstStyle/>
          <a:p>
            <a:pPr algn="ctr">
              <a:defRPr/>
            </a:pPr>
            <a:r>
              <a:rPr lang="en-US" sz="600" b="1" dirty="0">
                <a:solidFill>
                  <a:schemeClr val="tx1"/>
                </a:solidFill>
                <a:latin typeface="+mn-lt"/>
                <a:cs typeface="Arial Bold" panose="020B0704020202020204" pitchFamily="34" charset="0"/>
              </a:rPr>
              <a:t>EDIT CONTROL STATEMENT UNDER &gt; VIEW &gt; SLIDE MASTER &gt; SCROLL TO TOP &gt; CHANGE HEADER AND FOOTER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19B0A6-E287-CF00-2168-ED8F733377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0130" y="0"/>
            <a:ext cx="70637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pPr algn="ctr">
              <a:defRPr/>
            </a:pPr>
            <a:r>
              <a:rPr lang="en-US" sz="600" b="1" dirty="0">
                <a:solidFill>
                  <a:schemeClr val="tx1"/>
                </a:solidFill>
                <a:latin typeface="+mn-lt"/>
                <a:cs typeface="Arial Bold" panose="020B0704020202020204" pitchFamily="34" charset="0"/>
              </a:rPr>
              <a:t>EDIT CONTROL STATEMENT UNDER &gt; VIEW &gt; SLIDE MASTER &gt; SCROLL TO TOP &gt; CHANGE HEADER AND FOOTER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40A4AA7-CEA0-A445-99F7-0FD90558BC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84262" y="420428"/>
            <a:ext cx="1563824" cy="4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91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354">
          <p15:clr>
            <a:srgbClr val="A4A3A4"/>
          </p15:clr>
        </p15:guide>
        <p15:guide id="2" orient="horz" pos="3888">
          <p15:clr>
            <a:srgbClr val="A4A3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D68235BF-5094-B6AD-6429-61352C54DE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8600"/>
            <a:ext cx="9144000" cy="6400800"/>
          </a:xfrm>
          <a:solidFill>
            <a:srgbClr val="565557"/>
          </a:solidFill>
        </p:spPr>
        <p:txBody>
          <a:bodyPr anchor="ctr" anchorCtr="0"/>
          <a:lstStyle>
            <a:lvl1pPr marL="0" indent="0" algn="ctr">
              <a:buFontTx/>
              <a:buNone/>
              <a:defRPr sz="75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411480" y="411482"/>
            <a:ext cx="6173470" cy="1189037"/>
          </a:xfrm>
        </p:spPr>
        <p:txBody>
          <a:bodyPr anchor="t" anchorCtr="0"/>
          <a:lstStyle>
            <a:lvl1pPr>
              <a:lnSpc>
                <a:spcPct val="80000"/>
              </a:lnSpc>
              <a:defRPr sz="3000" spc="-75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C6E9F-9E2F-3968-F76A-CD8240DB9C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480" y="2148840"/>
            <a:ext cx="5096351" cy="9144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100"/>
            </a:lvl1pPr>
            <a:lvl2pPr marL="137160" indent="-137160">
              <a:spcBef>
                <a:spcPts val="750"/>
              </a:spcBef>
              <a:buFont typeface="Arial" panose="020B0604020202020204" pitchFamily="34" charset="0"/>
              <a:buChar char="▪"/>
              <a:defRPr/>
            </a:lvl2pPr>
            <a:lvl3pPr marL="274320">
              <a:defRPr/>
            </a:lvl3pPr>
            <a:lvl4pPr marL="411480">
              <a:defRPr/>
            </a:lvl4pPr>
            <a:lvl5pPr marL="548640">
              <a:defRPr/>
            </a:lvl5pPr>
            <a:lvl6pPr marL="685800">
              <a:defRPr/>
            </a:lvl6pPr>
            <a:lvl7pPr marL="822960">
              <a:defRPr/>
            </a:lvl7pPr>
            <a:lvl8pPr marL="960120">
              <a:defRPr/>
            </a:lvl8pPr>
            <a:lvl9pPr marL="1097280">
              <a:defRPr/>
            </a:lvl9pPr>
          </a:lstStyle>
          <a:p>
            <a:pPr lvl="0"/>
            <a:r>
              <a:rPr lang="en-US" dirty="0"/>
              <a:t>[Optional section subtitle]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2EB74B-4EFA-464C-722C-FBCA5174031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0AF9C2-5E8A-4308-AE6B-CA9B65007D0E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19503-16E7-50C5-8995-F8E0DCB6B6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89A35C2-47B5-4806-A08D-5981FF8396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84262" y="420428"/>
            <a:ext cx="1563824" cy="4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354">
          <p15:clr>
            <a:srgbClr val="A4A3A4"/>
          </p15:clr>
        </p15:guide>
        <p15:guide id="2" orient="horz" pos="3888">
          <p15:clr>
            <a:srgbClr val="A4A3A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White 0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80" y="411482"/>
            <a:ext cx="6173470" cy="1189037"/>
          </a:xfrm>
        </p:spPr>
        <p:txBody>
          <a:bodyPr anchor="t" anchorCtr="0"/>
          <a:lstStyle>
            <a:lvl1pPr>
              <a:lnSpc>
                <a:spcPct val="80000"/>
              </a:lnSpc>
              <a:defRPr sz="3000" spc="-75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EF29EDB-49B7-13CD-321C-E88CD44FB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480" y="2148840"/>
            <a:ext cx="5096351" cy="40233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100"/>
            </a:lvl1pPr>
            <a:lvl2pPr marL="137160" indent="-137160">
              <a:spcBef>
                <a:spcPts val="750"/>
              </a:spcBef>
              <a:buFont typeface="Arial" panose="020B0604020202020204" pitchFamily="34" charset="0"/>
              <a:buChar char="▪"/>
              <a:defRPr/>
            </a:lvl2pPr>
            <a:lvl3pPr marL="274320">
              <a:defRPr/>
            </a:lvl3pPr>
            <a:lvl4pPr marL="411480">
              <a:defRPr/>
            </a:lvl4pPr>
            <a:lvl5pPr marL="548640">
              <a:defRPr/>
            </a:lvl5pPr>
            <a:lvl6pPr marL="685800">
              <a:defRPr/>
            </a:lvl6pPr>
            <a:lvl7pPr marL="822960">
              <a:defRPr/>
            </a:lvl7pPr>
            <a:lvl8pPr marL="960120">
              <a:defRPr/>
            </a:lvl8pPr>
            <a:lvl9pPr marL="1097280">
              <a:defRPr/>
            </a:lvl9pPr>
          </a:lstStyle>
          <a:p>
            <a:pPr lvl="0"/>
            <a:r>
              <a:rPr lang="en-US" dirty="0"/>
              <a:t>[Optional section subtitle]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C6170-ECB5-A830-2874-091E3641013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F31E861-D2AF-431D-860B-DCF67C218052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1CE1D-5DB3-7DB4-A801-B688218E7EC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944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354">
          <p15:clr>
            <a:srgbClr val="A4A3A4"/>
          </p15:clr>
        </p15:guide>
        <p15:guide id="2" orient="horz" pos="3888">
          <p15:clr>
            <a:srgbClr val="A4A3A4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White 0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81" y="411480"/>
            <a:ext cx="4023995" cy="914400"/>
          </a:xfrm>
        </p:spPr>
        <p:txBody>
          <a:bodyPr anchor="t" anchorCtr="0"/>
          <a:lstStyle>
            <a:lvl1pPr>
              <a:lnSpc>
                <a:spcPct val="90000"/>
              </a:lnSpc>
              <a:defRPr sz="1800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EF29EDB-49B7-13CD-321C-E88CD44FB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480" y="1600200"/>
            <a:ext cx="5096351" cy="45720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700"/>
            </a:lvl1pPr>
            <a:lvl2pPr marL="137160" indent="-137160">
              <a:spcBef>
                <a:spcPts val="750"/>
              </a:spcBef>
              <a:buFont typeface="Arial" panose="020B0604020202020204" pitchFamily="34" charset="0"/>
              <a:buChar char="▪"/>
              <a:defRPr/>
            </a:lvl2pPr>
            <a:lvl3pPr marL="274320">
              <a:defRPr/>
            </a:lvl3pPr>
            <a:lvl4pPr marL="411480">
              <a:defRPr/>
            </a:lvl4pPr>
            <a:lvl5pPr marL="548640">
              <a:defRPr/>
            </a:lvl5pPr>
            <a:lvl6pPr marL="685800">
              <a:defRPr/>
            </a:lvl6pPr>
            <a:lvl7pPr marL="822960">
              <a:defRPr/>
            </a:lvl7pPr>
            <a:lvl8pPr marL="960120">
              <a:defRPr/>
            </a:lvl8pPr>
            <a:lvl9pPr marL="1097280">
              <a:defRPr/>
            </a:lvl9pPr>
          </a:lstStyle>
          <a:p>
            <a:pPr lvl="0"/>
            <a:r>
              <a:rPr lang="en-US" dirty="0"/>
              <a:t>[Long section description]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978CF-9C5E-3CFC-1FBF-80FF0C14A03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1DA25B2-AAF1-4C1F-AA38-12D5BFA7D4C8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96E61-43C3-4A10-6216-8AA17EF97B8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323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08">
          <p15:clr>
            <a:srgbClr val="A4A3A4"/>
          </p15:clr>
        </p15:guide>
        <p15:guide id="2" orient="horz" pos="3888">
          <p15:clr>
            <a:srgbClr val="A4A3A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Half Imag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81" y="411482"/>
            <a:ext cx="4023995" cy="1189037"/>
          </a:xfrm>
        </p:spPr>
        <p:txBody>
          <a:bodyPr anchor="t" anchorCtr="0"/>
          <a:lstStyle>
            <a:lvl1pPr>
              <a:lnSpc>
                <a:spcPct val="80000"/>
              </a:lnSpc>
              <a:defRPr sz="3000" spc="-75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D05FCA9-6234-AA37-16E9-CA72B744A8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480" y="2148840"/>
            <a:ext cx="4023994" cy="4023360"/>
          </a:xfrm>
        </p:spPr>
        <p:txBody>
          <a:bodyPr/>
          <a:lstStyle>
            <a:lvl1pPr marL="0" indent="0">
              <a:spcBef>
                <a:spcPts val="750"/>
              </a:spcBef>
              <a:buFontTx/>
              <a:buNone/>
              <a:defRPr/>
            </a:lvl1pPr>
            <a:lvl2pPr marL="137160" indent="-137160">
              <a:spcBef>
                <a:spcPts val="750"/>
              </a:spcBef>
              <a:buFont typeface="Arial" panose="020B0604020202020204" pitchFamily="34" charset="0"/>
              <a:buChar char="▪"/>
              <a:defRPr/>
            </a:lvl2pPr>
            <a:lvl3pPr marL="274320">
              <a:defRPr/>
            </a:lvl3pPr>
            <a:lvl4pPr marL="411480">
              <a:defRPr/>
            </a:lvl4pPr>
            <a:lvl5pPr marL="548640">
              <a:defRPr/>
            </a:lvl5pPr>
            <a:lvl6pPr marL="685800">
              <a:defRPr/>
            </a:lvl6pPr>
            <a:lvl7pPr marL="822960">
              <a:defRPr/>
            </a:lvl7pPr>
            <a:lvl8pPr marL="960120">
              <a:defRPr/>
            </a:lvl8pPr>
            <a:lvl9pPr marL="1097280">
              <a:defRPr/>
            </a:lvl9pPr>
          </a:lstStyle>
          <a:p>
            <a:pPr lvl="0"/>
            <a:r>
              <a:rPr lang="en-US" dirty="0"/>
              <a:t>[Optional section description]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98909E-3F3B-28FF-B01F-B77401FC0BC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25C0F39-45D0-48E9-90B3-7FE8FCE561C8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506F2-72D4-8024-72B5-E5E4464D05D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FB94CE1-6713-07D6-4B5A-4A8C98A372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08528" y="1076325"/>
            <a:ext cx="4024311" cy="5095875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750">
                <a:solidFill>
                  <a:srgbClr val="221F2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C5315ADB-D2AC-3B88-DCA5-03E21F854F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0130" y="6673334"/>
            <a:ext cx="70637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 anchor="b">
            <a:spAutoFit/>
          </a:bodyPr>
          <a:lstStyle/>
          <a:p>
            <a:pPr algn="ctr">
              <a:defRPr/>
            </a:pPr>
            <a:r>
              <a:rPr lang="en-US" sz="600" b="1" dirty="0">
                <a:solidFill>
                  <a:schemeClr val="tx1"/>
                </a:solidFill>
                <a:latin typeface="+mn-lt"/>
                <a:cs typeface="Arial Bold" panose="020B0704020202020204" pitchFamily="34" charset="0"/>
              </a:rPr>
              <a:t>EDIT CONTROL STATEMENT UNDER &gt; VIEW &gt; SLIDE MASTER &gt; SCROLL TO TOP &gt; CHANGE HEADER AND FOOTER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0F5729-8FBF-FDC2-AF5B-072B88874F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0130" y="0"/>
            <a:ext cx="70637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pPr algn="ctr">
              <a:defRPr/>
            </a:pPr>
            <a:r>
              <a:rPr lang="en-US" sz="600" b="1" dirty="0">
                <a:solidFill>
                  <a:schemeClr val="tx1"/>
                </a:solidFill>
                <a:latin typeface="+mn-lt"/>
                <a:cs typeface="Arial Bold" panose="020B0704020202020204" pitchFamily="34" charset="0"/>
              </a:rPr>
              <a:t>EDIT CONTROL STATEMENT UNDER &gt; VIEW &gt; SLIDE MASTER &gt; SCROLL TO TOP &gt; CHANGE HEADER AND FOOTER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F8508E3-2143-D1FD-501E-A3F5D2578F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84262" y="420428"/>
            <a:ext cx="1563824" cy="4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4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354">
          <p15:clr>
            <a:srgbClr val="A4A3A4"/>
          </p15:clr>
        </p15:guide>
        <p15:guide id="2" orient="horz" pos="3888">
          <p15:clr>
            <a:srgbClr val="A4A3A4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Half Imag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81" y="411482"/>
            <a:ext cx="4023995" cy="1189037"/>
          </a:xfrm>
        </p:spPr>
        <p:txBody>
          <a:bodyPr anchor="t" anchorCtr="0"/>
          <a:lstStyle>
            <a:lvl1pPr>
              <a:lnSpc>
                <a:spcPct val="80000"/>
              </a:lnSpc>
              <a:defRPr sz="3000" spc="-75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D05FCA9-6234-AA37-16E9-CA72B744A8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480" y="2148840"/>
            <a:ext cx="4023994" cy="4023360"/>
          </a:xfrm>
        </p:spPr>
        <p:txBody>
          <a:bodyPr/>
          <a:lstStyle>
            <a:lvl1pPr marL="0" indent="0">
              <a:spcBef>
                <a:spcPts val="750"/>
              </a:spcBef>
              <a:buFontTx/>
              <a:buNone/>
              <a:defRPr/>
            </a:lvl1pPr>
            <a:lvl2pPr marL="137160" indent="-137160">
              <a:spcBef>
                <a:spcPts val="750"/>
              </a:spcBef>
              <a:buFont typeface="Arial" panose="020B0604020202020204" pitchFamily="34" charset="0"/>
              <a:buChar char="▪"/>
              <a:defRPr/>
            </a:lvl2pPr>
            <a:lvl3pPr marL="274320">
              <a:defRPr/>
            </a:lvl3pPr>
            <a:lvl4pPr marL="411480">
              <a:defRPr/>
            </a:lvl4pPr>
            <a:lvl5pPr marL="548640">
              <a:defRPr/>
            </a:lvl5pPr>
            <a:lvl6pPr marL="685800">
              <a:defRPr/>
            </a:lvl6pPr>
            <a:lvl7pPr marL="822960">
              <a:defRPr/>
            </a:lvl7pPr>
            <a:lvl8pPr marL="960120">
              <a:defRPr/>
            </a:lvl8pPr>
            <a:lvl9pPr marL="1097280">
              <a:defRPr/>
            </a:lvl9pPr>
          </a:lstStyle>
          <a:p>
            <a:pPr lvl="0"/>
            <a:r>
              <a:rPr lang="en-US" dirty="0"/>
              <a:t>[Optional section description]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99F1DF14-7FE6-F760-F31F-7EF2AD60D9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08528" y="1076325"/>
            <a:ext cx="4024311" cy="5095875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750">
                <a:solidFill>
                  <a:srgbClr val="221F2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223B66-3A13-0C9F-B944-AC25D742AF9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BAF1A3D-92FA-4F24-9781-74AFA516A230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544B9-C835-CF1D-D28F-2122F27895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71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354">
          <p15:clr>
            <a:srgbClr val="A4A3A4"/>
          </p15:clr>
        </p15:guide>
        <p15:guide id="2" orient="horz" pos="3888">
          <p15:clr>
            <a:srgbClr val="A4A3A4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9C0D1-24E4-F8B5-5008-90B631F44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C672-856D-4617-A693-8FE15749A9B7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D0708B-B177-BDB5-031F-585D18C07E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592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>
          <p15:clr>
            <a:srgbClr val="A4A3A4"/>
          </p15:clr>
        </p15:guide>
        <p15:guide id="2" orient="horz" pos="3888">
          <p15:clr>
            <a:srgbClr val="A4A3A4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Black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32747-3E71-8E75-327E-02C587769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764D-A39E-4C03-B161-E0BC66E8883B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282339-D15E-F6F1-894B-9E00561215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B60C1F7F-5652-D28D-6237-98B5A5054F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0130" y="6673334"/>
            <a:ext cx="70637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 anchor="b">
            <a:spAutoFit/>
          </a:bodyPr>
          <a:lstStyle/>
          <a:p>
            <a:pPr algn="ctr">
              <a:defRPr/>
            </a:pPr>
            <a:r>
              <a:rPr lang="en-US" sz="600" b="1" dirty="0">
                <a:solidFill>
                  <a:schemeClr val="tx1"/>
                </a:solidFill>
                <a:latin typeface="+mn-lt"/>
                <a:cs typeface="Arial Bold" panose="020B0704020202020204" pitchFamily="34" charset="0"/>
              </a:rPr>
              <a:t>EDIT CONTROL STATEMENT UNDER &gt; VIEW &gt; SLIDE MASTER &gt; SCROLL TO TOP &gt; CHANGE HEADER AND FOOTER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262279-FDA6-0B22-916F-10A2BC3D119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0130" y="0"/>
            <a:ext cx="70637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pPr algn="ctr">
              <a:defRPr/>
            </a:pPr>
            <a:r>
              <a:rPr lang="en-US" sz="600" b="1" dirty="0">
                <a:solidFill>
                  <a:schemeClr val="tx1"/>
                </a:solidFill>
                <a:latin typeface="+mn-lt"/>
                <a:cs typeface="Arial Bold" panose="020B0704020202020204" pitchFamily="34" charset="0"/>
              </a:rPr>
              <a:t>EDIT CONTROL STATEMENT UNDER &gt; VIEW &gt; SLIDE MASTER &gt; SCROLL TO TOP &gt; CHANGE HEADER AND FOOTER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0550898-48CD-A98B-410F-F24267B5BC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84262" y="420428"/>
            <a:ext cx="1563824" cy="4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64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08">
          <p15:clr>
            <a:srgbClr val="A4A3A4"/>
          </p15:clr>
        </p15:guide>
        <p15:guide id="2" orient="horz" pos="3888">
          <p15:clr>
            <a:srgbClr val="A4A3A4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63EDA0-A0A8-B169-0C67-503B7AD62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33F9-20B7-4995-BE7D-165DBB597850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91F9A-E3C3-E735-5763-0009601454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4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8">
          <p15:clr>
            <a:srgbClr val="A4A3A4"/>
          </p15:clr>
        </p15:guide>
        <p15:guide id="2" orient="horz" pos="1008">
          <p15:clr>
            <a:srgbClr val="A4A3A4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ack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7CC9F-EDC9-A6F7-DA66-4A306089A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C263-3501-4369-A962-62B6BF915CDE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D9C3A-06B5-D7B7-AE0A-005090EAD7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C3AD7AA2-11E6-B39D-D586-B3EDAF2B284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0130" y="6673334"/>
            <a:ext cx="70637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 anchor="b">
            <a:spAutoFit/>
          </a:bodyPr>
          <a:lstStyle/>
          <a:p>
            <a:pPr algn="ctr">
              <a:defRPr/>
            </a:pPr>
            <a:r>
              <a:rPr lang="en-US" sz="600" b="1" dirty="0">
                <a:solidFill>
                  <a:schemeClr val="tx1"/>
                </a:solidFill>
                <a:latin typeface="+mn-lt"/>
                <a:cs typeface="Arial Bold" panose="020B0704020202020204" pitchFamily="34" charset="0"/>
              </a:rPr>
              <a:t>EDIT CONTROL STATEMENT UNDER &gt; VIEW &gt; SLIDE MASTER &gt; SCROLL TO TOP &gt; CHANGE HEADER AND 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DFFEF5-E375-7057-49E4-2C66CAA7921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0130" y="0"/>
            <a:ext cx="70637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pPr algn="ctr">
              <a:defRPr/>
            </a:pPr>
            <a:r>
              <a:rPr lang="en-US" sz="600" b="1" dirty="0">
                <a:solidFill>
                  <a:schemeClr val="tx1"/>
                </a:solidFill>
                <a:latin typeface="+mn-lt"/>
                <a:cs typeface="Arial Bold" panose="020B0704020202020204" pitchFamily="34" charset="0"/>
              </a:rPr>
              <a:t>EDIT CONTROL STATEMENT UNDER &gt; VIEW &gt; SLIDE MASTER &gt; SCROLL TO TOP &gt; CHANGE HEADER AND FOOTER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E73EA2E-298D-5770-798A-095C7909F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84262" y="420428"/>
            <a:ext cx="1563824" cy="4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15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888">
          <p15:clr>
            <a:srgbClr val="A4A3A4"/>
          </p15:clr>
        </p15:guide>
        <p15:guide id="2" orient="horz" pos="1008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442210" y="1228725"/>
            <a:ext cx="8094688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0188" indent="-230188">
              <a:spcBef>
                <a:spcPts val="0"/>
              </a:spcBef>
              <a:buFont typeface="Arial" panose="020B0604020202020204" pitchFamily="34" charset="0"/>
              <a:buChar char="•"/>
              <a:defRPr sz="1800" b="1">
                <a:solidFill>
                  <a:schemeClr val="tx1"/>
                </a:solidFill>
              </a:defRPr>
            </a:lvl1pPr>
            <a:lvl2pPr marL="461963" indent="-233363">
              <a:spcBef>
                <a:spcPts val="0"/>
              </a:spcBef>
              <a:defRPr sz="1600">
                <a:solidFill>
                  <a:schemeClr val="tx1"/>
                </a:solidFill>
              </a:defRPr>
            </a:lvl2pPr>
            <a:lvl3pPr marL="684213" indent="-222250">
              <a:spcBef>
                <a:spcPts val="0"/>
              </a:spcBef>
              <a:spcAft>
                <a:spcPts val="1800"/>
              </a:spcAft>
              <a:defRPr sz="1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First level bullet</a:t>
            </a:r>
          </a:p>
          <a:p>
            <a:pPr lvl="1"/>
            <a:r>
              <a:rPr lang="en-US" noProof="0" dirty="0"/>
              <a:t>Second level bullet</a:t>
            </a:r>
          </a:p>
          <a:p>
            <a:pPr lvl="2"/>
            <a:r>
              <a:rPr lang="en-US" noProof="0" dirty="0"/>
              <a:t>Third level bullet</a:t>
            </a:r>
          </a:p>
          <a:p>
            <a:pPr lvl="0"/>
            <a:r>
              <a:rPr lang="en-US" noProof="0" dirty="0"/>
              <a:t>First level bullet</a:t>
            </a:r>
          </a:p>
          <a:p>
            <a:pPr lvl="1"/>
            <a:r>
              <a:rPr lang="en-US" noProof="0" dirty="0"/>
              <a:t>Second level bullet</a:t>
            </a:r>
          </a:p>
          <a:p>
            <a:pPr lvl="2"/>
            <a:r>
              <a:rPr lang="en-US" noProof="0" dirty="0"/>
              <a:t>Third level bullet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42419" y="274639"/>
            <a:ext cx="594101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37556828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">
            <a:extLst>
              <a:ext uri="{FF2B5EF4-FFF2-40B4-BE49-F238E27FC236}">
                <a16:creationId xmlns:a16="http://schemas.microsoft.com/office/drawing/2014/main" id="{9FBB499C-D22E-E02E-342C-293D573F4036}"/>
              </a:ext>
            </a:extLst>
          </p:cNvPr>
          <p:cNvSpPr txBox="1"/>
          <p:nvPr userDrawn="1"/>
        </p:nvSpPr>
        <p:spPr>
          <a:xfrm>
            <a:off x="411162" y="2148840"/>
            <a:ext cx="8321040" cy="1371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3600" cap="all" baseline="0" dirty="0">
                <a:solidFill>
                  <a:srgbClr val="FFCC01"/>
                </a:solidFill>
              </a:rPr>
              <a:t>THANK YOU.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900DDD06-33DA-C48B-4271-22D241C5EC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164" y="4819415"/>
            <a:ext cx="4024312" cy="1371599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  <a:lvl2pPr marL="0" indent="0">
              <a:spcBef>
                <a:spcPts val="0"/>
              </a:spcBef>
              <a:buFontTx/>
              <a:buNone/>
              <a:defRPr sz="900"/>
            </a:lvl2pPr>
            <a:lvl3pPr marL="0" indent="0">
              <a:spcBef>
                <a:spcPts val="0"/>
              </a:spcBef>
              <a:buFontTx/>
              <a:buNone/>
              <a:defRPr sz="900"/>
            </a:lvl3pPr>
            <a:lvl4pPr marL="0" indent="0">
              <a:spcBef>
                <a:spcPts val="0"/>
              </a:spcBef>
              <a:buFontTx/>
              <a:buNone/>
              <a:defRPr sz="900"/>
            </a:lvl4pPr>
            <a:lvl5pPr marL="0" indent="0">
              <a:spcBef>
                <a:spcPts val="0"/>
              </a:spcBef>
              <a:buFontTx/>
              <a:buNone/>
              <a:defRPr sz="900"/>
            </a:lvl5pPr>
            <a:lvl6pPr marL="0" indent="0">
              <a:spcBef>
                <a:spcPts val="0"/>
              </a:spcBef>
              <a:buFontTx/>
              <a:buNone/>
              <a:defRPr sz="900"/>
            </a:lvl6pPr>
            <a:lvl7pPr marL="0" indent="0">
              <a:spcBef>
                <a:spcPts val="0"/>
              </a:spcBef>
              <a:buFontTx/>
              <a:buNone/>
              <a:defRPr sz="900"/>
            </a:lvl7pPr>
            <a:lvl8pPr marL="0" indent="0">
              <a:spcBef>
                <a:spcPts val="0"/>
              </a:spcBef>
              <a:buFontTx/>
              <a:buNone/>
              <a:defRPr sz="900"/>
            </a:lvl8pPr>
            <a:lvl9pPr marL="0" indent="0">
              <a:spcBef>
                <a:spcPts val="0"/>
              </a:spcBef>
              <a:buFontTx/>
              <a:buNone/>
              <a:defRPr sz="900"/>
            </a:lvl9pPr>
          </a:lstStyle>
          <a:p>
            <a:pPr lvl="0"/>
            <a:r>
              <a:rPr lang="en-US" dirty="0"/>
              <a:t>[Optional contact information]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632A57-06FC-652E-6EE4-1F70D322E5B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06F3EBE-B2E8-4992-9F00-9E4B44F057C0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1E829-FABB-578E-0154-2C87BBF4E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C672E18-CCB0-D552-CC15-139154779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84262" y="420428"/>
            <a:ext cx="1563824" cy="4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51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DDD1D99-4FBC-A007-1AEA-5576D5A999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88928" y="2738350"/>
            <a:ext cx="5782771" cy="137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27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">
            <a:extLst>
              <a:ext uri="{FF2B5EF4-FFF2-40B4-BE49-F238E27FC236}">
                <a16:creationId xmlns:a16="http://schemas.microsoft.com/office/drawing/2014/main" id="{6F4FA687-F60B-BC3A-D7A8-6F4523AF6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11163" y="1974220"/>
            <a:ext cx="6475412" cy="2052280"/>
            <a:chOff x="565848" y="2240280"/>
            <a:chExt cx="8872230" cy="2377440"/>
          </a:xfrm>
        </p:grpSpPr>
        <p:sp>
          <p:nvSpPr>
            <p:cNvPr id="10" name="Rectangle">
              <a:extLst>
                <a:ext uri="{FF2B5EF4-FFF2-40B4-BE49-F238E27FC236}">
                  <a16:creationId xmlns:a16="http://schemas.microsoft.com/office/drawing/2014/main" id="{BF21F3A3-93C1-5149-0930-09CBE88BD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65848" y="2240280"/>
              <a:ext cx="8872230" cy="2377440"/>
            </a:xfrm>
            <a:prstGeom prst="rect">
              <a:avLst/>
            </a:prstGeom>
            <a:noFill/>
            <a:ln w="19050" cap="flat">
              <a:solidFill>
                <a:srgbClr val="FFCC01"/>
              </a:solidFill>
              <a:miter lim="800000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200" dirty="0"/>
            </a:p>
          </p:txBody>
        </p:sp>
        <p:cxnSp>
          <p:nvCxnSpPr>
            <p:cNvPr id="12" name="Line">
              <a:extLst>
                <a:ext uri="{FF2B5EF4-FFF2-40B4-BE49-F238E27FC236}">
                  <a16:creationId xmlns:a16="http://schemas.microsoft.com/office/drawing/2014/main" id="{7EE4A926-6B61-0880-E206-8C2FB773E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5848" y="3931920"/>
              <a:ext cx="8872230" cy="0"/>
            </a:xfrm>
            <a:prstGeom prst="line">
              <a:avLst/>
            </a:prstGeom>
            <a:ln w="19050" cap="flat">
              <a:solidFill>
                <a:srgbClr val="FFCC0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4225" y="3511414"/>
            <a:ext cx="4046645" cy="45720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[Presentation subtitle/description]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7FD1123-ADF1-24AE-2B33-8CDACB9D1D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08895" y="3511414"/>
            <a:ext cx="1973668" cy="457200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5pPr>
            <a:lvl6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6pPr>
            <a:lvl7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7pPr>
            <a:lvl8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8pPr>
            <a:lvl9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[00 Month 0000]</a:t>
            </a:r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39F9F092-1A2E-3BC5-0D99-EE4B132543F8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fld id="{7A3E0868-4E26-4CDC-8A56-D70E2D8B12FE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4D3DAC6A-DFDF-B313-4DB4-FA56B489F422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ext Placeholder 30">
            <a:extLst>
              <a:ext uri="{FF2B5EF4-FFF2-40B4-BE49-F238E27FC236}">
                <a16:creationId xmlns:a16="http://schemas.microsoft.com/office/drawing/2014/main" id="{AAEE65B4-7FC0-51E0-61A9-DA039122F268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485900" y="5150843"/>
            <a:ext cx="2343701" cy="103875"/>
          </a:xfrm>
          <a:prstGeom prst="rect">
            <a:avLst/>
          </a:prstGeom>
          <a:solidFill>
            <a:schemeClr val="tx1">
              <a:alpha val="93000"/>
            </a:schemeClr>
          </a:solidFill>
          <a:ln w="3175">
            <a:solidFill>
              <a:schemeClr val="tx1"/>
            </a:solidFill>
          </a:ln>
        </p:spPr>
        <p:txBody>
          <a:bodyPr wrap="square" lIns="91440" tIns="0" rIns="365760" b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5" b="0" baseline="0">
                <a:solidFill>
                  <a:schemeClr val="bg1"/>
                </a:solidFill>
                <a:latin typeface="+mn-lt"/>
                <a:cs typeface="Arial Bold" panose="020B0704020202020204" pitchFamily="34" charset="0"/>
              </a:defRPr>
            </a:lvl1pPr>
            <a:lvl2pPr marL="342884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2pPr>
            <a:lvl3pPr marL="685766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3pPr>
            <a:lvl4pPr marL="1028649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4pPr>
            <a:lvl5pPr marL="1371532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Text Placeholder 30">
            <a:extLst>
              <a:ext uri="{FF2B5EF4-FFF2-40B4-BE49-F238E27FC236}">
                <a16:creationId xmlns:a16="http://schemas.microsoft.com/office/drawing/2014/main" id="{6483CD3B-2F61-38F8-2851-B10539781BD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485900" y="4970051"/>
            <a:ext cx="2343701" cy="103875"/>
          </a:xfrm>
          <a:prstGeom prst="rect">
            <a:avLst/>
          </a:prstGeom>
          <a:solidFill>
            <a:schemeClr val="tx1">
              <a:alpha val="93000"/>
            </a:schemeClr>
          </a:solidFill>
          <a:ln w="3175">
            <a:solidFill>
              <a:schemeClr val="tx1"/>
            </a:solidFill>
          </a:ln>
        </p:spPr>
        <p:txBody>
          <a:bodyPr wrap="square" lIns="91440" tIns="0" rIns="365760" b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5" b="0" baseline="0">
                <a:solidFill>
                  <a:schemeClr val="bg1"/>
                </a:solidFill>
                <a:latin typeface="+mn-lt"/>
                <a:cs typeface="Arial Bold" panose="020B0704020202020204" pitchFamily="34" charset="0"/>
              </a:defRPr>
            </a:lvl1pPr>
            <a:lvl2pPr marL="342884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2pPr>
            <a:lvl3pPr marL="685766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3pPr>
            <a:lvl4pPr marL="1028649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4pPr>
            <a:lvl5pPr marL="1371532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Text Placeholder 30">
            <a:extLst>
              <a:ext uri="{FF2B5EF4-FFF2-40B4-BE49-F238E27FC236}">
                <a16:creationId xmlns:a16="http://schemas.microsoft.com/office/drawing/2014/main" id="{F72C11EB-F1A8-B896-9775-C7ADA2F8325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485900" y="5331635"/>
            <a:ext cx="2343701" cy="103875"/>
          </a:xfrm>
          <a:prstGeom prst="rect">
            <a:avLst/>
          </a:prstGeom>
          <a:solidFill>
            <a:schemeClr val="tx1">
              <a:alpha val="93000"/>
            </a:schemeClr>
          </a:solidFill>
          <a:ln w="3175">
            <a:solidFill>
              <a:schemeClr val="tx1"/>
            </a:solidFill>
          </a:ln>
        </p:spPr>
        <p:txBody>
          <a:bodyPr wrap="square" lIns="91440" tIns="0" rIns="365760" b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5" b="0" baseline="0">
                <a:solidFill>
                  <a:schemeClr val="bg1"/>
                </a:solidFill>
                <a:latin typeface="+mn-lt"/>
                <a:cs typeface="Arial Bold" panose="020B0704020202020204" pitchFamily="34" charset="0"/>
              </a:defRPr>
            </a:lvl1pPr>
            <a:lvl2pPr marL="342884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2pPr>
            <a:lvl3pPr marL="685766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3pPr>
            <a:lvl4pPr marL="1028649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4pPr>
            <a:lvl5pPr marL="1371532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Text Placeholder 30">
            <a:extLst>
              <a:ext uri="{FF2B5EF4-FFF2-40B4-BE49-F238E27FC236}">
                <a16:creationId xmlns:a16="http://schemas.microsoft.com/office/drawing/2014/main" id="{4BF91907-2C5A-9E08-110C-64B850CA6482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485900" y="5512427"/>
            <a:ext cx="2343701" cy="103875"/>
          </a:xfrm>
          <a:prstGeom prst="rect">
            <a:avLst/>
          </a:prstGeom>
          <a:solidFill>
            <a:schemeClr val="tx1">
              <a:alpha val="93000"/>
            </a:schemeClr>
          </a:solidFill>
          <a:ln w="3175">
            <a:solidFill>
              <a:schemeClr val="tx1"/>
            </a:solidFill>
          </a:ln>
        </p:spPr>
        <p:txBody>
          <a:bodyPr wrap="square" lIns="91440" tIns="0" rIns="365760" b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5" b="0" baseline="0">
                <a:solidFill>
                  <a:schemeClr val="bg1"/>
                </a:solidFill>
                <a:latin typeface="+mn-lt"/>
                <a:cs typeface="Arial Bold" panose="020B0704020202020204" pitchFamily="34" charset="0"/>
              </a:defRPr>
            </a:lvl1pPr>
            <a:lvl2pPr marL="342884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2pPr>
            <a:lvl3pPr marL="685766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3pPr>
            <a:lvl4pPr marL="1028649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4pPr>
            <a:lvl5pPr marL="1371532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0" name="Text Placeholder 30">
            <a:extLst>
              <a:ext uri="{FF2B5EF4-FFF2-40B4-BE49-F238E27FC236}">
                <a16:creationId xmlns:a16="http://schemas.microsoft.com/office/drawing/2014/main" id="{0F5C0BB3-E700-E0BE-1E5D-F32BFF0DB73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485900" y="5693219"/>
            <a:ext cx="2343701" cy="103875"/>
          </a:xfrm>
          <a:prstGeom prst="rect">
            <a:avLst/>
          </a:prstGeom>
          <a:solidFill>
            <a:schemeClr val="tx1">
              <a:alpha val="93000"/>
            </a:schemeClr>
          </a:solidFill>
          <a:ln w="3175">
            <a:solidFill>
              <a:schemeClr val="tx1"/>
            </a:solidFill>
          </a:ln>
        </p:spPr>
        <p:txBody>
          <a:bodyPr wrap="square" lIns="91440" tIns="0" rIns="365760" b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5" b="0" baseline="0">
                <a:solidFill>
                  <a:schemeClr val="bg1"/>
                </a:solidFill>
                <a:latin typeface="+mn-lt"/>
                <a:cs typeface="Arial Bold" panose="020B0704020202020204" pitchFamily="34" charset="0"/>
              </a:defRPr>
            </a:lvl1pPr>
            <a:lvl2pPr marL="342884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2pPr>
            <a:lvl3pPr marL="685766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3pPr>
            <a:lvl4pPr marL="1028649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4pPr>
            <a:lvl5pPr marL="1371532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5pPr>
          </a:lstStyle>
          <a:p>
            <a:pPr lvl="0"/>
            <a:endParaRPr lang="en-US" dirty="0"/>
          </a:p>
        </p:txBody>
      </p:sp>
      <p:cxnSp>
        <p:nvCxnSpPr>
          <p:cNvPr id="17" name="Line">
            <a:extLst>
              <a:ext uri="{FF2B5EF4-FFF2-40B4-BE49-F238E27FC236}">
                <a16:creationId xmlns:a16="http://schemas.microsoft.com/office/drawing/2014/main" id="{F26F8DC8-E695-4FFA-F3A4-AFC3E08D5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04883" y="3429000"/>
            <a:ext cx="0" cy="597500"/>
          </a:xfrm>
          <a:prstGeom prst="line">
            <a:avLst/>
          </a:prstGeom>
          <a:ln w="19050" cap="flat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E90FDE2C-3BFA-4029-A807-0938BFAAE1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4221" y="2220427"/>
            <a:ext cx="6228335" cy="956870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2800"/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THREE LINES MAX</a:t>
            </a:r>
          </a:p>
        </p:txBody>
      </p:sp>
      <p:sp>
        <p:nvSpPr>
          <p:cNvPr id="2" name="Text Placeholder 30">
            <a:extLst>
              <a:ext uri="{FF2B5EF4-FFF2-40B4-BE49-F238E27FC236}">
                <a16:creationId xmlns:a16="http://schemas.microsoft.com/office/drawing/2014/main" id="{6933D907-0EB9-0282-6682-235FD487C04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10767" y="5150843"/>
            <a:ext cx="1019736" cy="103875"/>
          </a:xfrm>
          <a:prstGeom prst="rect">
            <a:avLst/>
          </a:prstGeom>
          <a:solidFill>
            <a:schemeClr val="tx1">
              <a:alpha val="93000"/>
            </a:schemeClr>
          </a:solidFill>
          <a:ln w="3175">
            <a:solidFill>
              <a:schemeClr val="tx1"/>
            </a:solidFill>
          </a:ln>
        </p:spPr>
        <p:txBody>
          <a:bodyPr wrap="square" lIns="9144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5" b="0" baseline="0">
                <a:solidFill>
                  <a:schemeClr val="bg1"/>
                </a:solidFill>
                <a:latin typeface="+mn-lt"/>
                <a:cs typeface="Arial Bold" panose="020B0704020202020204" pitchFamily="34" charset="0"/>
              </a:defRPr>
            </a:lvl1pPr>
            <a:lvl2pPr marL="342884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2pPr>
            <a:lvl3pPr marL="685766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3pPr>
            <a:lvl4pPr marL="1028649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4pPr>
            <a:lvl5pPr marL="1371532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5pPr>
          </a:lstStyle>
          <a:p>
            <a:pPr lvl="0"/>
            <a:r>
              <a:rPr lang="en-US" dirty="0"/>
              <a:t>Controlled by: </a:t>
            </a:r>
          </a:p>
        </p:txBody>
      </p:sp>
      <p:sp>
        <p:nvSpPr>
          <p:cNvPr id="4" name="Text Placeholder 30">
            <a:extLst>
              <a:ext uri="{FF2B5EF4-FFF2-40B4-BE49-F238E27FC236}">
                <a16:creationId xmlns:a16="http://schemas.microsoft.com/office/drawing/2014/main" id="{C6858974-DD65-98C3-8A5D-5F1CBA9CC83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10767" y="4970051"/>
            <a:ext cx="1019736" cy="103875"/>
          </a:xfrm>
          <a:prstGeom prst="rect">
            <a:avLst/>
          </a:prstGeom>
          <a:solidFill>
            <a:schemeClr val="tx1">
              <a:alpha val="93000"/>
            </a:schemeClr>
          </a:solidFill>
          <a:ln w="3175">
            <a:solidFill>
              <a:schemeClr val="tx1"/>
            </a:solidFill>
          </a:ln>
        </p:spPr>
        <p:txBody>
          <a:bodyPr wrap="square" lIns="9144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5" b="0" baseline="0">
                <a:solidFill>
                  <a:schemeClr val="bg1"/>
                </a:solidFill>
                <a:latin typeface="+mn-lt"/>
                <a:cs typeface="Arial Bold" panose="020B0704020202020204" pitchFamily="34" charset="0"/>
              </a:defRPr>
            </a:lvl1pPr>
            <a:lvl2pPr marL="342884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2pPr>
            <a:lvl3pPr marL="685766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3pPr>
            <a:lvl4pPr marL="1028649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4pPr>
            <a:lvl5pPr marL="1371532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5pPr>
          </a:lstStyle>
          <a:p>
            <a:pPr lvl="0"/>
            <a:r>
              <a:rPr lang="en-US" dirty="0"/>
              <a:t>Controlled by: </a:t>
            </a:r>
          </a:p>
        </p:txBody>
      </p:sp>
      <p:sp>
        <p:nvSpPr>
          <p:cNvPr id="5" name="Text Placeholder 30">
            <a:extLst>
              <a:ext uri="{FF2B5EF4-FFF2-40B4-BE49-F238E27FC236}">
                <a16:creationId xmlns:a16="http://schemas.microsoft.com/office/drawing/2014/main" id="{91F4D730-3B11-862C-16CA-769BA4E7C2D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10767" y="5331635"/>
            <a:ext cx="1019736" cy="103875"/>
          </a:xfrm>
          <a:prstGeom prst="rect">
            <a:avLst/>
          </a:prstGeom>
          <a:solidFill>
            <a:schemeClr val="tx1">
              <a:alpha val="93000"/>
            </a:schemeClr>
          </a:solidFill>
          <a:ln w="3175">
            <a:solidFill>
              <a:schemeClr val="tx1"/>
            </a:solidFill>
          </a:ln>
        </p:spPr>
        <p:txBody>
          <a:bodyPr wrap="square" lIns="9144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5" b="0" baseline="0">
                <a:solidFill>
                  <a:schemeClr val="bg1"/>
                </a:solidFill>
                <a:latin typeface="+mn-lt"/>
                <a:cs typeface="Arial Bold" panose="020B0704020202020204" pitchFamily="34" charset="0"/>
              </a:defRPr>
            </a:lvl1pPr>
            <a:lvl2pPr marL="342884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2pPr>
            <a:lvl3pPr marL="685766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3pPr>
            <a:lvl4pPr marL="1028649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4pPr>
            <a:lvl5pPr marL="1371532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5pPr>
          </a:lstStyle>
          <a:p>
            <a:pPr lvl="0"/>
            <a:r>
              <a:rPr lang="en-US" dirty="0"/>
              <a:t>CUI Category: </a:t>
            </a:r>
          </a:p>
        </p:txBody>
      </p:sp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ABFF6B76-7D88-0BB2-795C-F678ABE314B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0767" y="5512427"/>
            <a:ext cx="1019736" cy="103875"/>
          </a:xfrm>
          <a:prstGeom prst="rect">
            <a:avLst/>
          </a:prstGeom>
          <a:solidFill>
            <a:schemeClr val="tx1">
              <a:alpha val="93000"/>
            </a:schemeClr>
          </a:solidFill>
          <a:ln w="3175">
            <a:solidFill>
              <a:schemeClr val="tx1"/>
            </a:solidFill>
          </a:ln>
        </p:spPr>
        <p:txBody>
          <a:bodyPr wrap="square" lIns="9144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5" b="0" baseline="0">
                <a:solidFill>
                  <a:schemeClr val="bg1"/>
                </a:solidFill>
                <a:latin typeface="+mn-lt"/>
                <a:cs typeface="Arial Bold" panose="020B0704020202020204" pitchFamily="34" charset="0"/>
              </a:defRPr>
            </a:lvl1pPr>
            <a:lvl2pPr marL="342884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2pPr>
            <a:lvl3pPr marL="685766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3pPr>
            <a:lvl4pPr marL="1028649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4pPr>
            <a:lvl5pPr marL="1371532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5pPr>
          </a:lstStyle>
          <a:p>
            <a:pPr lvl="0"/>
            <a:r>
              <a:rPr lang="en-US" dirty="0"/>
              <a:t>Distribution Statement: </a:t>
            </a:r>
          </a:p>
        </p:txBody>
      </p:sp>
      <p:sp>
        <p:nvSpPr>
          <p:cNvPr id="19" name="Text Placeholder 30">
            <a:extLst>
              <a:ext uri="{FF2B5EF4-FFF2-40B4-BE49-F238E27FC236}">
                <a16:creationId xmlns:a16="http://schemas.microsoft.com/office/drawing/2014/main" id="{31D04B3E-0156-7D1F-AE0F-47D9F87CB92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10767" y="5693219"/>
            <a:ext cx="1019736" cy="103875"/>
          </a:xfrm>
          <a:prstGeom prst="rect">
            <a:avLst/>
          </a:prstGeom>
          <a:solidFill>
            <a:schemeClr val="tx1">
              <a:alpha val="93000"/>
            </a:schemeClr>
          </a:solidFill>
          <a:ln w="3175">
            <a:solidFill>
              <a:schemeClr val="tx1"/>
            </a:solidFill>
          </a:ln>
        </p:spPr>
        <p:txBody>
          <a:bodyPr wrap="square" lIns="9144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5" b="0" baseline="0">
                <a:solidFill>
                  <a:schemeClr val="bg1"/>
                </a:solidFill>
                <a:latin typeface="+mn-lt"/>
                <a:cs typeface="Arial Bold" panose="020B0704020202020204" pitchFamily="34" charset="0"/>
              </a:defRPr>
            </a:lvl1pPr>
            <a:lvl2pPr marL="342884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2pPr>
            <a:lvl3pPr marL="685766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3pPr>
            <a:lvl4pPr marL="1028649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4pPr>
            <a:lvl5pPr marL="1371532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5pPr>
          </a:lstStyle>
          <a:p>
            <a:pPr lvl="0"/>
            <a:r>
              <a:rPr lang="en-US" dirty="0"/>
              <a:t>POC: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F6D81F5-0EC5-A4EE-DCB1-F2A31003C3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8273" y="400914"/>
            <a:ext cx="2724682" cy="648988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FE914739-AACA-CA77-0C3C-00DC652D70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084262" y="420428"/>
            <a:ext cx="1563824" cy="4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2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4222" y="2235612"/>
            <a:ext cx="6228342" cy="934350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2800"/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THREE LINES MAX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B5714-1C67-5305-161F-BB8ABA6452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DDC931E-8CBE-4A3F-A034-9B6122C6DCDB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6A96F-567A-34EC-DC2C-66C406228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1" name="Group">
            <a:extLst>
              <a:ext uri="{FF2B5EF4-FFF2-40B4-BE49-F238E27FC236}">
                <a16:creationId xmlns:a16="http://schemas.microsoft.com/office/drawing/2014/main" id="{F35259C3-7F44-CEBD-8F33-68A090782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11163" y="1974220"/>
            <a:ext cx="6475412" cy="2052280"/>
            <a:chOff x="565848" y="2240280"/>
            <a:chExt cx="8872230" cy="2377440"/>
          </a:xfrm>
        </p:grpSpPr>
        <p:sp>
          <p:nvSpPr>
            <p:cNvPr id="32" name="Rectangle">
              <a:extLst>
                <a:ext uri="{FF2B5EF4-FFF2-40B4-BE49-F238E27FC236}">
                  <a16:creationId xmlns:a16="http://schemas.microsoft.com/office/drawing/2014/main" id="{4B75E082-6432-B50A-AFF8-88B80C165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65848" y="2240280"/>
              <a:ext cx="8872230" cy="2377440"/>
            </a:xfrm>
            <a:prstGeom prst="rect">
              <a:avLst/>
            </a:prstGeom>
            <a:noFill/>
            <a:ln w="19050" cap="flat">
              <a:solidFill>
                <a:schemeClr val="tx1"/>
              </a:solidFill>
              <a:miter lim="800000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200" dirty="0"/>
            </a:p>
          </p:txBody>
        </p:sp>
        <p:cxnSp>
          <p:nvCxnSpPr>
            <p:cNvPr id="33" name="Line">
              <a:extLst>
                <a:ext uri="{FF2B5EF4-FFF2-40B4-BE49-F238E27FC236}">
                  <a16:creationId xmlns:a16="http://schemas.microsoft.com/office/drawing/2014/main" id="{14B17D50-EB81-D2CA-6445-C5818B0858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5848" y="3931920"/>
              <a:ext cx="8872230" cy="0"/>
            </a:xfrm>
            <a:prstGeom prst="line">
              <a:avLst/>
            </a:prstGeom>
            <a:ln w="1905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</p:cxnSp>
      </p:grpSp>
      <p:cxnSp>
        <p:nvCxnSpPr>
          <p:cNvPr id="34" name="Line">
            <a:extLst>
              <a:ext uri="{FF2B5EF4-FFF2-40B4-BE49-F238E27FC236}">
                <a16:creationId xmlns:a16="http://schemas.microsoft.com/office/drawing/2014/main" id="{E01BD682-836B-DF66-C872-01CB60079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08525" y="3429000"/>
            <a:ext cx="0" cy="597500"/>
          </a:xfrm>
          <a:prstGeom prst="line">
            <a:avLst/>
          </a:prstGeom>
          <a:ln w="19050" cap="flat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42" name="Text Placeholder 30">
            <a:extLst>
              <a:ext uri="{FF2B5EF4-FFF2-40B4-BE49-F238E27FC236}">
                <a16:creationId xmlns:a16="http://schemas.microsoft.com/office/drawing/2014/main" id="{16A49E01-4764-13DF-A951-B0B5E5977DCE}"/>
              </a:ext>
            </a:extLst>
          </p:cNvPr>
          <p:cNvSpPr txBox="1">
            <a:spLocks/>
          </p:cNvSpPr>
          <p:nvPr userDrawn="1"/>
        </p:nvSpPr>
        <p:spPr>
          <a:xfrm>
            <a:off x="410767" y="5150843"/>
            <a:ext cx="1019736" cy="1038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vert="horz" wrap="square" lIns="91440" tIns="0" rIns="0" bIns="0" spcCol="365760" rtlCol="0" anchor="ctr" anchorCtr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75" b="0" kern="1200" baseline="0">
                <a:solidFill>
                  <a:schemeClr val="bg1"/>
                </a:solidFill>
                <a:latin typeface="+mn-lt"/>
                <a:ea typeface="+mn-ea"/>
                <a:cs typeface="Arial Bold" panose="020B0704020202020204" pitchFamily="34" charset="0"/>
              </a:defRPr>
            </a:lvl1pPr>
            <a:lvl2pPr marL="342884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2pPr>
            <a:lvl3pPr marL="685766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3pPr>
            <a:lvl4pPr marL="1028649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4pPr>
            <a:lvl5pPr marL="1371532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5pPr>
            <a:lvl6pPr marL="82296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6012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3444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 Bold" panose="020B0704020202020204" pitchFamily="34" charset="0"/>
              </a:rPr>
              <a:t>Controlled by: </a:t>
            </a:r>
          </a:p>
        </p:txBody>
      </p:sp>
      <p:sp>
        <p:nvSpPr>
          <p:cNvPr id="43" name="Text Placeholder 30">
            <a:extLst>
              <a:ext uri="{FF2B5EF4-FFF2-40B4-BE49-F238E27FC236}">
                <a16:creationId xmlns:a16="http://schemas.microsoft.com/office/drawing/2014/main" id="{11C2DF4D-3795-3DCB-4A0E-BEEDB09CA546}"/>
              </a:ext>
            </a:extLst>
          </p:cNvPr>
          <p:cNvSpPr txBox="1">
            <a:spLocks/>
          </p:cNvSpPr>
          <p:nvPr userDrawn="1"/>
        </p:nvSpPr>
        <p:spPr>
          <a:xfrm>
            <a:off x="410767" y="4970051"/>
            <a:ext cx="1019736" cy="1038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vert="horz" wrap="square" lIns="91440" tIns="0" rIns="0" bIns="0" spcCol="365760" rtlCol="0" anchor="ctr" anchorCtr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75" b="0" kern="1200" baseline="0">
                <a:solidFill>
                  <a:schemeClr val="bg1"/>
                </a:solidFill>
                <a:latin typeface="+mn-lt"/>
                <a:ea typeface="+mn-ea"/>
                <a:cs typeface="Arial Bold" panose="020B0704020202020204" pitchFamily="34" charset="0"/>
              </a:defRPr>
            </a:lvl1pPr>
            <a:lvl2pPr marL="342884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2pPr>
            <a:lvl3pPr marL="685766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3pPr>
            <a:lvl4pPr marL="1028649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4pPr>
            <a:lvl5pPr marL="1371532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5pPr>
            <a:lvl6pPr marL="82296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6012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3444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 Bold" panose="020B0704020202020204" pitchFamily="34" charset="0"/>
              </a:rPr>
              <a:t>Controlled by: </a:t>
            </a:r>
          </a:p>
        </p:txBody>
      </p:sp>
      <p:sp>
        <p:nvSpPr>
          <p:cNvPr id="44" name="Text Placeholder 30">
            <a:extLst>
              <a:ext uri="{FF2B5EF4-FFF2-40B4-BE49-F238E27FC236}">
                <a16:creationId xmlns:a16="http://schemas.microsoft.com/office/drawing/2014/main" id="{74960720-4037-12AB-4D69-B53EE35F57CC}"/>
              </a:ext>
            </a:extLst>
          </p:cNvPr>
          <p:cNvSpPr txBox="1">
            <a:spLocks/>
          </p:cNvSpPr>
          <p:nvPr userDrawn="1"/>
        </p:nvSpPr>
        <p:spPr>
          <a:xfrm>
            <a:off x="410767" y="5331635"/>
            <a:ext cx="1019736" cy="1038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vert="horz" wrap="square" lIns="91440" tIns="0" rIns="0" bIns="0" spcCol="365760" rtlCol="0" anchor="ctr" anchorCtr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75" b="0" kern="1200" baseline="0">
                <a:solidFill>
                  <a:schemeClr val="bg1"/>
                </a:solidFill>
                <a:latin typeface="+mn-lt"/>
                <a:ea typeface="+mn-ea"/>
                <a:cs typeface="Arial Bold" panose="020B0704020202020204" pitchFamily="34" charset="0"/>
              </a:defRPr>
            </a:lvl1pPr>
            <a:lvl2pPr marL="342884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2pPr>
            <a:lvl3pPr marL="685766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3pPr>
            <a:lvl4pPr marL="1028649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4pPr>
            <a:lvl5pPr marL="1371532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5pPr>
            <a:lvl6pPr marL="82296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6012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3444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 Bold" panose="020B0704020202020204" pitchFamily="34" charset="0"/>
              </a:rPr>
              <a:t>CUI Category: </a:t>
            </a:r>
          </a:p>
        </p:txBody>
      </p:sp>
      <p:sp>
        <p:nvSpPr>
          <p:cNvPr id="45" name="Text Placeholder 30">
            <a:extLst>
              <a:ext uri="{FF2B5EF4-FFF2-40B4-BE49-F238E27FC236}">
                <a16:creationId xmlns:a16="http://schemas.microsoft.com/office/drawing/2014/main" id="{7149BA80-BC23-01E9-380D-6034D46B4330}"/>
              </a:ext>
            </a:extLst>
          </p:cNvPr>
          <p:cNvSpPr txBox="1">
            <a:spLocks/>
          </p:cNvSpPr>
          <p:nvPr userDrawn="1"/>
        </p:nvSpPr>
        <p:spPr>
          <a:xfrm>
            <a:off x="410767" y="5512427"/>
            <a:ext cx="1019736" cy="1038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vert="horz" wrap="square" lIns="91440" tIns="0" rIns="0" bIns="0" spcCol="365760" rtlCol="0" anchor="ctr" anchorCtr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75" b="0" kern="1200" baseline="0">
                <a:solidFill>
                  <a:schemeClr val="bg1"/>
                </a:solidFill>
                <a:latin typeface="+mn-lt"/>
                <a:ea typeface="+mn-ea"/>
                <a:cs typeface="Arial Bold" panose="020B0704020202020204" pitchFamily="34" charset="0"/>
              </a:defRPr>
            </a:lvl1pPr>
            <a:lvl2pPr marL="342884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2pPr>
            <a:lvl3pPr marL="685766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3pPr>
            <a:lvl4pPr marL="1028649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4pPr>
            <a:lvl5pPr marL="1371532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5pPr>
            <a:lvl6pPr marL="82296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6012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3444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 Bold" panose="020B0704020202020204" pitchFamily="34" charset="0"/>
              </a:rPr>
              <a:t>Distribution Statement: </a:t>
            </a:r>
          </a:p>
        </p:txBody>
      </p:sp>
      <p:sp>
        <p:nvSpPr>
          <p:cNvPr id="46" name="Text Placeholder 30">
            <a:extLst>
              <a:ext uri="{FF2B5EF4-FFF2-40B4-BE49-F238E27FC236}">
                <a16:creationId xmlns:a16="http://schemas.microsoft.com/office/drawing/2014/main" id="{C7A29FDA-605C-FCC9-063B-1F8F13112A46}"/>
              </a:ext>
            </a:extLst>
          </p:cNvPr>
          <p:cNvSpPr txBox="1">
            <a:spLocks/>
          </p:cNvSpPr>
          <p:nvPr userDrawn="1"/>
        </p:nvSpPr>
        <p:spPr>
          <a:xfrm>
            <a:off x="410767" y="5693219"/>
            <a:ext cx="1019736" cy="1038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vert="horz" wrap="square" lIns="91440" tIns="0" rIns="0" bIns="0" spcCol="365760" rtlCol="0" anchor="ctr" anchorCtr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75" b="0" kern="1200" baseline="0">
                <a:solidFill>
                  <a:schemeClr val="bg1"/>
                </a:solidFill>
                <a:latin typeface="+mn-lt"/>
                <a:ea typeface="+mn-ea"/>
                <a:cs typeface="Arial Bold" panose="020B0704020202020204" pitchFamily="34" charset="0"/>
              </a:defRPr>
            </a:lvl1pPr>
            <a:lvl2pPr marL="342884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2pPr>
            <a:lvl3pPr marL="685766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3pPr>
            <a:lvl4pPr marL="1028649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4pPr>
            <a:lvl5pPr marL="1371532" indent="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5pPr>
            <a:lvl6pPr marL="82296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6012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34440" indent="-13716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 Bold" panose="020B0704020202020204" pitchFamily="34" charset="0"/>
              </a:rPr>
              <a:t>POC: </a:t>
            </a:r>
          </a:p>
        </p:txBody>
      </p:sp>
      <p:sp>
        <p:nvSpPr>
          <p:cNvPr id="52" name="Text Placeholder 30">
            <a:extLst>
              <a:ext uri="{FF2B5EF4-FFF2-40B4-BE49-F238E27FC236}">
                <a16:creationId xmlns:a16="http://schemas.microsoft.com/office/drawing/2014/main" id="{A71DC87E-AE09-DB0E-B11A-61EF47745E70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485900" y="5150843"/>
            <a:ext cx="2343701" cy="1038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440" tIns="0" rIns="365760" b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5" b="0" baseline="0">
                <a:solidFill>
                  <a:schemeClr val="tx1"/>
                </a:solidFill>
                <a:latin typeface="+mn-lt"/>
                <a:cs typeface="Arial Bold" panose="020B0704020202020204" pitchFamily="34" charset="0"/>
              </a:defRPr>
            </a:lvl1pPr>
            <a:lvl2pPr marL="342884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2pPr>
            <a:lvl3pPr marL="685766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3pPr>
            <a:lvl4pPr marL="1028649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4pPr>
            <a:lvl5pPr marL="1371532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3" name="Text Placeholder 30">
            <a:extLst>
              <a:ext uri="{FF2B5EF4-FFF2-40B4-BE49-F238E27FC236}">
                <a16:creationId xmlns:a16="http://schemas.microsoft.com/office/drawing/2014/main" id="{299946FC-BC7B-A2AF-43C2-16E531CD039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485900" y="4970051"/>
            <a:ext cx="2343701" cy="1038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440" tIns="0" rIns="365760" b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5" b="0" baseline="0">
                <a:solidFill>
                  <a:schemeClr val="tx1"/>
                </a:solidFill>
                <a:latin typeface="+mn-lt"/>
                <a:cs typeface="Arial Bold" panose="020B0704020202020204" pitchFamily="34" charset="0"/>
              </a:defRPr>
            </a:lvl1pPr>
            <a:lvl2pPr marL="342884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2pPr>
            <a:lvl3pPr marL="685766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3pPr>
            <a:lvl4pPr marL="1028649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4pPr>
            <a:lvl5pPr marL="1371532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4" name="Text Placeholder 30">
            <a:extLst>
              <a:ext uri="{FF2B5EF4-FFF2-40B4-BE49-F238E27FC236}">
                <a16:creationId xmlns:a16="http://schemas.microsoft.com/office/drawing/2014/main" id="{7DD8C82D-0469-0650-70CE-9CCF0E127D95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485900" y="5331635"/>
            <a:ext cx="2343701" cy="1038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440" tIns="0" rIns="365760" b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5" b="0" baseline="0">
                <a:solidFill>
                  <a:schemeClr val="tx1"/>
                </a:solidFill>
                <a:latin typeface="+mn-lt"/>
                <a:cs typeface="Arial Bold" panose="020B0704020202020204" pitchFamily="34" charset="0"/>
              </a:defRPr>
            </a:lvl1pPr>
            <a:lvl2pPr marL="342884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2pPr>
            <a:lvl3pPr marL="685766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3pPr>
            <a:lvl4pPr marL="1028649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4pPr>
            <a:lvl5pPr marL="1371532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5" name="Text Placeholder 30">
            <a:extLst>
              <a:ext uri="{FF2B5EF4-FFF2-40B4-BE49-F238E27FC236}">
                <a16:creationId xmlns:a16="http://schemas.microsoft.com/office/drawing/2014/main" id="{8C5C77BC-0973-CA62-5CF0-C13C47A44B6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485900" y="5512427"/>
            <a:ext cx="2343701" cy="1038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440" tIns="0" rIns="365760" b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5" b="0" baseline="0">
                <a:solidFill>
                  <a:schemeClr val="tx1"/>
                </a:solidFill>
                <a:latin typeface="+mn-lt"/>
                <a:cs typeface="Arial Bold" panose="020B0704020202020204" pitchFamily="34" charset="0"/>
              </a:defRPr>
            </a:lvl1pPr>
            <a:lvl2pPr marL="342884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2pPr>
            <a:lvl3pPr marL="685766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3pPr>
            <a:lvl4pPr marL="1028649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4pPr>
            <a:lvl5pPr marL="1371532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6" name="Text Placeholder 30">
            <a:extLst>
              <a:ext uri="{FF2B5EF4-FFF2-40B4-BE49-F238E27FC236}">
                <a16:creationId xmlns:a16="http://schemas.microsoft.com/office/drawing/2014/main" id="{767366C1-03C5-2B3B-1B93-24B7A478DC6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485900" y="5693219"/>
            <a:ext cx="2343701" cy="1038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440" tIns="0" rIns="365760" b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5" b="0" baseline="0">
                <a:solidFill>
                  <a:schemeClr val="tx1"/>
                </a:solidFill>
                <a:latin typeface="+mn-lt"/>
                <a:cs typeface="Arial Bold" panose="020B0704020202020204" pitchFamily="34" charset="0"/>
              </a:defRPr>
            </a:lvl1pPr>
            <a:lvl2pPr marL="342884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2pPr>
            <a:lvl3pPr marL="685766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3pPr>
            <a:lvl4pPr marL="1028649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4pPr>
            <a:lvl5pPr marL="1371532" indent="0">
              <a:buNone/>
              <a:defRPr sz="750">
                <a:latin typeface="Arial Bold" panose="020B0704020202020204" pitchFamily="34" charset="0"/>
                <a:cs typeface="Arial Bold" panose="020B07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FAB37C4-1A96-A95D-6213-4401B7B2BD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4225" y="3511414"/>
            <a:ext cx="4046645" cy="45720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900" b="1"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[Presentation subtitle/description]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AC56EF4-9E72-D033-D5D7-CF4B9FDEE1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08895" y="3511414"/>
            <a:ext cx="1973668" cy="457200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5pPr>
            <a:lvl6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6pPr>
            <a:lvl7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7pPr>
            <a:lvl8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8pPr>
            <a:lvl9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050" b="1" cap="all" baseline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[00 Month 0000]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9AA43B0-ECE0-5025-0135-2A04C6C213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273" y="408905"/>
            <a:ext cx="2724682" cy="64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10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17D0BA3-CE88-4FFE-E80D-CD039190B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79" y="1600200"/>
            <a:ext cx="402336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59" y="1600200"/>
            <a:ext cx="402336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3576077-E818-BDF1-A607-CD8784277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72C3-CDF3-44A8-B602-1649B1728485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9DE45-E855-FE62-197B-32BBD9BBBA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0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9713ED7-122D-D0BC-7C53-E1C615A94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79" y="1600200"/>
            <a:ext cx="2587752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8124" y="1600200"/>
            <a:ext cx="2587752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17618FB-CD21-AF4A-B264-6355E9BD798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44767" y="1600200"/>
            <a:ext cx="2587752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645ED9-A46E-B9F8-0D30-36DF4C37823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E0132BA-B5E7-4FFD-AF6C-169169D47D4A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D0D458-416D-011B-0311-0C2B249BF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869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61ED6E9-4BFC-F986-93E1-1249E94D9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1" y="1600200"/>
            <a:ext cx="1874519" cy="4572000"/>
          </a:xfrm>
        </p:spPr>
        <p:txBody>
          <a:bodyPr/>
          <a:lstStyle>
            <a:lvl1pPr marL="102870" indent="-102870">
              <a:defRPr sz="975"/>
            </a:lvl1pPr>
            <a:lvl2pPr marL="205740" indent="-102870">
              <a:defRPr sz="975"/>
            </a:lvl2pPr>
            <a:lvl3pPr marL="308610" indent="-102870">
              <a:defRPr sz="975"/>
            </a:lvl3pPr>
            <a:lvl4pPr marL="411480" indent="-102870">
              <a:defRPr sz="975"/>
            </a:lvl4pPr>
            <a:lvl5pPr marL="514350" indent="-102870">
              <a:defRPr sz="975"/>
            </a:lvl5pPr>
            <a:lvl6pPr marL="617220" indent="-102870">
              <a:defRPr sz="975"/>
            </a:lvl6pPr>
            <a:lvl7pPr marL="720090" indent="-102870">
              <a:defRPr sz="975"/>
            </a:lvl7pPr>
            <a:lvl8pPr marL="822960" indent="-102870">
              <a:defRPr sz="975"/>
            </a:lvl8pPr>
            <a:lvl9pPr marL="92583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1" y="1600200"/>
            <a:ext cx="1874519" cy="4572000"/>
          </a:xfrm>
        </p:spPr>
        <p:txBody>
          <a:bodyPr/>
          <a:lstStyle>
            <a:lvl1pPr marL="102870" indent="-102870">
              <a:defRPr sz="975"/>
            </a:lvl1pPr>
            <a:lvl2pPr marL="205740" indent="-102870">
              <a:defRPr sz="975"/>
            </a:lvl2pPr>
            <a:lvl3pPr marL="308610" indent="-102870">
              <a:defRPr sz="975"/>
            </a:lvl3pPr>
            <a:lvl4pPr marL="411480" indent="-102870">
              <a:defRPr sz="975"/>
            </a:lvl4pPr>
            <a:lvl5pPr marL="514350" indent="-102870">
              <a:defRPr sz="975"/>
            </a:lvl5pPr>
            <a:lvl6pPr marL="617220" indent="-102870">
              <a:defRPr sz="975"/>
            </a:lvl6pPr>
            <a:lvl7pPr marL="720090" indent="-102870">
              <a:defRPr sz="975"/>
            </a:lvl7pPr>
            <a:lvl8pPr marL="822960" indent="-102870">
              <a:defRPr sz="975"/>
            </a:lvl8pPr>
            <a:lvl9pPr marL="92583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17618FB-CD21-AF4A-B264-6355E9BD798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709161" y="1600200"/>
            <a:ext cx="1874519" cy="4572000"/>
          </a:xfrm>
        </p:spPr>
        <p:txBody>
          <a:bodyPr/>
          <a:lstStyle>
            <a:lvl1pPr marL="102870" indent="-102870">
              <a:defRPr sz="975"/>
            </a:lvl1pPr>
            <a:lvl2pPr marL="205740" indent="-102870">
              <a:defRPr sz="975"/>
            </a:lvl2pPr>
            <a:lvl3pPr marL="308610" indent="-102870">
              <a:defRPr sz="975"/>
            </a:lvl3pPr>
            <a:lvl4pPr marL="411480" indent="-102870">
              <a:defRPr sz="975"/>
            </a:lvl4pPr>
            <a:lvl5pPr marL="514350" indent="-102870">
              <a:defRPr sz="975"/>
            </a:lvl5pPr>
            <a:lvl6pPr marL="617220" indent="-102870">
              <a:defRPr sz="975"/>
            </a:lvl6pPr>
            <a:lvl7pPr marL="720090" indent="-102870">
              <a:defRPr sz="975"/>
            </a:lvl7pPr>
            <a:lvl8pPr marL="822960" indent="-102870">
              <a:defRPr sz="975"/>
            </a:lvl8pPr>
            <a:lvl9pPr marL="92583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873DCC96-E62A-5505-4F1E-4A80C849820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58001" y="1600200"/>
            <a:ext cx="1874519" cy="4572000"/>
          </a:xfrm>
        </p:spPr>
        <p:txBody>
          <a:bodyPr/>
          <a:lstStyle>
            <a:lvl1pPr marL="102870" indent="-102870">
              <a:defRPr sz="975"/>
            </a:lvl1pPr>
            <a:lvl2pPr marL="205740" indent="-102870">
              <a:defRPr sz="975"/>
            </a:lvl2pPr>
            <a:lvl3pPr marL="308610" indent="-102870">
              <a:defRPr sz="975"/>
            </a:lvl3pPr>
            <a:lvl4pPr marL="411480" indent="-102870">
              <a:defRPr sz="975"/>
            </a:lvl4pPr>
            <a:lvl5pPr marL="514350" indent="-102870">
              <a:defRPr sz="975"/>
            </a:lvl5pPr>
            <a:lvl6pPr marL="617220" indent="-102870">
              <a:defRPr sz="975"/>
            </a:lvl6pPr>
            <a:lvl7pPr marL="720090" indent="-102870">
              <a:defRPr sz="975"/>
            </a:lvl7pPr>
            <a:lvl8pPr marL="822960" indent="-102870">
              <a:defRPr sz="975"/>
            </a:lvl8pPr>
            <a:lvl9pPr marL="92583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E75897-C7CA-D608-954E-EA24E33CBEB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1A30091-1C2A-4151-8D3C-D1E47A72615F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00C8CD-D32C-E34D-BB8E-34B4CB816D3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048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61ED6E9-4BFC-F986-93E1-1249E94D9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FDCDCBF-BE41-ACC6-2307-F24F0B60196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11480" y="1600200"/>
            <a:ext cx="418338" cy="555498"/>
          </a:xfrm>
        </p:spPr>
        <p:txBody>
          <a:bodyPr anchor="ctr" anchorCtr="0"/>
          <a:lstStyle>
            <a:lvl1pPr marL="0" indent="0" algn="ctr">
              <a:buFontTx/>
              <a:buNone/>
              <a:defRPr sz="600"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411481" y="2285998"/>
            <a:ext cx="1874519" cy="3886202"/>
          </a:xfrm>
        </p:spPr>
        <p:txBody>
          <a:bodyPr/>
          <a:lstStyle>
            <a:lvl1pPr marL="102870" indent="-102870">
              <a:defRPr sz="975"/>
            </a:lvl1pPr>
            <a:lvl2pPr marL="205740" indent="-102870">
              <a:defRPr sz="975"/>
            </a:lvl2pPr>
            <a:lvl3pPr marL="308610" indent="-102870">
              <a:defRPr sz="975"/>
            </a:lvl3pPr>
            <a:lvl4pPr marL="411480" indent="-102870">
              <a:defRPr sz="975"/>
            </a:lvl4pPr>
            <a:lvl5pPr marL="514350" indent="-102870">
              <a:defRPr sz="975"/>
            </a:lvl5pPr>
            <a:lvl6pPr marL="617220" indent="-102870">
              <a:defRPr sz="975"/>
            </a:lvl6pPr>
            <a:lvl7pPr marL="720090" indent="-102870">
              <a:defRPr sz="975"/>
            </a:lvl7pPr>
            <a:lvl8pPr marL="822960" indent="-102870">
              <a:defRPr sz="975"/>
            </a:lvl8pPr>
            <a:lvl9pPr marL="92583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7652FE0-2E63-C05D-5D80-EE5429B0A7EE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560320" y="1600200"/>
            <a:ext cx="418338" cy="557784"/>
          </a:xfrm>
        </p:spPr>
        <p:txBody>
          <a:bodyPr anchor="ctr" anchorCtr="0"/>
          <a:lstStyle>
            <a:lvl1pPr marL="0" indent="0" algn="ctr">
              <a:buFontTx/>
              <a:buNone/>
              <a:defRPr sz="600"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2560321" y="2285998"/>
            <a:ext cx="1874519" cy="3886202"/>
          </a:xfrm>
        </p:spPr>
        <p:txBody>
          <a:bodyPr/>
          <a:lstStyle>
            <a:lvl1pPr marL="102870" indent="-102870">
              <a:defRPr sz="975"/>
            </a:lvl1pPr>
            <a:lvl2pPr marL="205740" indent="-102870">
              <a:defRPr sz="975"/>
            </a:lvl2pPr>
            <a:lvl3pPr marL="308610" indent="-102870">
              <a:defRPr sz="975"/>
            </a:lvl3pPr>
            <a:lvl4pPr marL="411480" indent="-102870">
              <a:defRPr sz="975"/>
            </a:lvl4pPr>
            <a:lvl5pPr marL="514350" indent="-102870">
              <a:defRPr sz="975"/>
            </a:lvl5pPr>
            <a:lvl6pPr marL="617220" indent="-102870">
              <a:defRPr sz="975"/>
            </a:lvl6pPr>
            <a:lvl7pPr marL="720090" indent="-102870">
              <a:defRPr sz="975"/>
            </a:lvl7pPr>
            <a:lvl8pPr marL="822960" indent="-102870">
              <a:defRPr sz="975"/>
            </a:lvl8pPr>
            <a:lvl9pPr marL="92583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B76F3E0A-3A89-0179-6808-7B86658B293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709160" y="1600200"/>
            <a:ext cx="418338" cy="557784"/>
          </a:xfrm>
        </p:spPr>
        <p:txBody>
          <a:bodyPr anchor="ctr" anchorCtr="0"/>
          <a:lstStyle>
            <a:lvl1pPr marL="0" indent="0" algn="ctr">
              <a:buFontTx/>
              <a:buNone/>
              <a:defRPr sz="600"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617618FB-CD21-AF4A-B264-6355E9BD798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709161" y="2285998"/>
            <a:ext cx="1874519" cy="3886202"/>
          </a:xfrm>
        </p:spPr>
        <p:txBody>
          <a:bodyPr/>
          <a:lstStyle>
            <a:lvl1pPr marL="102870" indent="-102870">
              <a:defRPr sz="975"/>
            </a:lvl1pPr>
            <a:lvl2pPr marL="205740" indent="-102870">
              <a:defRPr sz="975"/>
            </a:lvl2pPr>
            <a:lvl3pPr marL="308610" indent="-102870">
              <a:defRPr sz="975"/>
            </a:lvl3pPr>
            <a:lvl4pPr marL="411480" indent="-102870">
              <a:defRPr sz="975"/>
            </a:lvl4pPr>
            <a:lvl5pPr marL="514350" indent="-102870">
              <a:defRPr sz="975"/>
            </a:lvl5pPr>
            <a:lvl6pPr marL="617220" indent="-102870">
              <a:defRPr sz="975"/>
            </a:lvl6pPr>
            <a:lvl7pPr marL="720090" indent="-102870">
              <a:defRPr sz="975"/>
            </a:lvl7pPr>
            <a:lvl8pPr marL="822960" indent="-102870">
              <a:defRPr sz="975"/>
            </a:lvl8pPr>
            <a:lvl9pPr marL="92583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83E5AF74-1A89-50D1-F570-2D534510258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858000" y="1600200"/>
            <a:ext cx="418338" cy="557784"/>
          </a:xfrm>
        </p:spPr>
        <p:txBody>
          <a:bodyPr anchor="ctr" anchorCtr="0"/>
          <a:lstStyle>
            <a:lvl1pPr marL="0" indent="0" algn="ctr">
              <a:buFontTx/>
              <a:buNone/>
              <a:defRPr sz="600"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873DCC96-E62A-5505-4F1E-4A80C849820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58001" y="2285998"/>
            <a:ext cx="1874519" cy="3886202"/>
          </a:xfrm>
        </p:spPr>
        <p:txBody>
          <a:bodyPr/>
          <a:lstStyle>
            <a:lvl1pPr marL="102870" indent="-102870">
              <a:defRPr sz="975"/>
            </a:lvl1pPr>
            <a:lvl2pPr marL="205740" indent="-102870">
              <a:defRPr sz="975"/>
            </a:lvl2pPr>
            <a:lvl3pPr marL="308610" indent="-102870">
              <a:defRPr sz="975"/>
            </a:lvl3pPr>
            <a:lvl4pPr marL="411480" indent="-102870">
              <a:defRPr sz="975"/>
            </a:lvl4pPr>
            <a:lvl5pPr marL="514350" indent="-102870">
              <a:defRPr sz="975"/>
            </a:lvl5pPr>
            <a:lvl6pPr marL="617220" indent="-102870">
              <a:defRPr sz="975"/>
            </a:lvl6pPr>
            <a:lvl7pPr marL="720090" indent="-102870">
              <a:defRPr sz="975"/>
            </a:lvl7pPr>
            <a:lvl8pPr marL="822960" indent="-102870">
              <a:defRPr sz="975"/>
            </a:lvl8pPr>
            <a:lvl9pPr marL="92583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B7C8174-B194-B25B-91AA-597E72C8131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5D703CE-07B4-4C05-A488-B4566700621F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89FF259-217B-3F10-C738-AE2C6A9EE83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406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Numbers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54C21BF-3440-8CAE-0A59-466346C771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cxnSp>
        <p:nvCxnSpPr>
          <p:cNvPr id="15" name="Line">
            <a:extLst>
              <a:ext uri="{FF2B5EF4-FFF2-40B4-BE49-F238E27FC236}">
                <a16:creationId xmlns:a16="http://schemas.microsoft.com/office/drawing/2014/main" id="{8412A77E-32D6-ECE7-C58C-21E3C08D8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1480" y="1600200"/>
            <a:ext cx="187452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3" name="TextBox">
            <a:extLst>
              <a:ext uri="{FF2B5EF4-FFF2-40B4-BE49-F238E27FC236}">
                <a16:creationId xmlns:a16="http://schemas.microsoft.com/office/drawing/2014/main" id="{AF47D3F9-758C-0713-980A-E6E56BBC1088}"/>
              </a:ext>
            </a:extLst>
          </p:cNvPr>
          <p:cNvSpPr txBox="1"/>
          <p:nvPr userDrawn="1"/>
        </p:nvSpPr>
        <p:spPr>
          <a:xfrm>
            <a:off x="411481" y="1737360"/>
            <a:ext cx="187451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>
                <a:solidFill>
                  <a:schemeClr val="tx2"/>
                </a:solidFill>
              </a:rPr>
              <a:t>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1" y="2286000"/>
            <a:ext cx="1874519" cy="3886200"/>
          </a:xfrm>
        </p:spPr>
        <p:txBody>
          <a:bodyPr/>
          <a:lstStyle>
            <a:lvl1pPr marL="0" indent="0">
              <a:spcBef>
                <a:spcPts val="750"/>
              </a:spcBef>
              <a:buFontTx/>
              <a:buNone/>
              <a:defRPr sz="975">
                <a:solidFill>
                  <a:schemeClr val="tx1"/>
                </a:solidFill>
              </a:defRPr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>
                <a:solidFill>
                  <a:schemeClr val="tx1"/>
                </a:solidFill>
              </a:defRPr>
            </a:lvl2pPr>
            <a:lvl3pPr marL="205740" indent="-102870">
              <a:defRPr sz="975">
                <a:solidFill>
                  <a:schemeClr val="tx1"/>
                </a:solidFill>
              </a:defRPr>
            </a:lvl3pPr>
            <a:lvl4pPr marL="308610" indent="-102870">
              <a:defRPr sz="975">
                <a:solidFill>
                  <a:schemeClr val="tx1"/>
                </a:solidFill>
              </a:defRPr>
            </a:lvl4pPr>
            <a:lvl5pPr marL="411480" indent="-102870">
              <a:defRPr sz="975">
                <a:solidFill>
                  <a:schemeClr val="tx1"/>
                </a:solidFill>
              </a:defRPr>
            </a:lvl5pPr>
            <a:lvl6pPr marL="514350" indent="-102870">
              <a:defRPr sz="975">
                <a:solidFill>
                  <a:schemeClr val="tx1"/>
                </a:solidFill>
              </a:defRPr>
            </a:lvl6pPr>
            <a:lvl7pPr marL="617220" indent="-102870">
              <a:defRPr sz="975">
                <a:solidFill>
                  <a:schemeClr val="tx1"/>
                </a:solidFill>
              </a:defRPr>
            </a:lvl7pPr>
            <a:lvl8pPr marL="720090" indent="-102870">
              <a:defRPr sz="975">
                <a:solidFill>
                  <a:schemeClr val="tx1"/>
                </a:solidFill>
              </a:defRPr>
            </a:lvl8pPr>
            <a:lvl9pPr marL="822960" indent="-102870">
              <a:defRPr sz="975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D7771284-6191-6AE5-C8DC-E26F4DD28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60320" y="1600200"/>
            <a:ext cx="187452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0" name="TextBox">
            <a:extLst>
              <a:ext uri="{FF2B5EF4-FFF2-40B4-BE49-F238E27FC236}">
                <a16:creationId xmlns:a16="http://schemas.microsoft.com/office/drawing/2014/main" id="{0D9A8745-BD6D-12B2-16DF-02CB2BB85704}"/>
              </a:ext>
            </a:extLst>
          </p:cNvPr>
          <p:cNvSpPr txBox="1"/>
          <p:nvPr userDrawn="1"/>
        </p:nvSpPr>
        <p:spPr>
          <a:xfrm>
            <a:off x="2560321" y="1737360"/>
            <a:ext cx="187451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>
                <a:solidFill>
                  <a:schemeClr val="tx2"/>
                </a:solidFill>
              </a:rPr>
              <a:t>02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1" y="2286000"/>
            <a:ext cx="1874519" cy="388620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>
                <a:solidFill>
                  <a:schemeClr val="tx1"/>
                </a:solidFill>
              </a:defRPr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>
                <a:solidFill>
                  <a:schemeClr val="tx1"/>
                </a:solidFill>
              </a:defRPr>
            </a:lvl2pPr>
            <a:lvl3pPr marL="205740" indent="-102870">
              <a:defRPr sz="975">
                <a:solidFill>
                  <a:schemeClr val="tx1"/>
                </a:solidFill>
              </a:defRPr>
            </a:lvl3pPr>
            <a:lvl4pPr marL="308610" indent="-102870">
              <a:defRPr sz="975">
                <a:solidFill>
                  <a:schemeClr val="tx1"/>
                </a:solidFill>
              </a:defRPr>
            </a:lvl4pPr>
            <a:lvl5pPr marL="411480" indent="-102870">
              <a:defRPr sz="975">
                <a:solidFill>
                  <a:schemeClr val="tx1"/>
                </a:solidFill>
              </a:defRPr>
            </a:lvl5pPr>
            <a:lvl6pPr marL="514350" indent="-102870">
              <a:defRPr sz="975">
                <a:solidFill>
                  <a:schemeClr val="tx1"/>
                </a:solidFill>
              </a:defRPr>
            </a:lvl6pPr>
            <a:lvl7pPr marL="617220" indent="-102870">
              <a:defRPr sz="975">
                <a:solidFill>
                  <a:schemeClr val="tx1"/>
                </a:solidFill>
              </a:defRPr>
            </a:lvl7pPr>
            <a:lvl8pPr marL="720090" indent="-102870">
              <a:defRPr sz="975">
                <a:solidFill>
                  <a:schemeClr val="tx1"/>
                </a:solidFill>
              </a:defRPr>
            </a:lvl8pPr>
            <a:lvl9pPr marL="822960" indent="-102870">
              <a:defRPr sz="975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Line">
            <a:extLst>
              <a:ext uri="{FF2B5EF4-FFF2-40B4-BE49-F238E27FC236}">
                <a16:creationId xmlns:a16="http://schemas.microsoft.com/office/drawing/2014/main" id="{7F3E6C41-3F3A-5394-DD39-6844F7E1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09160" y="1600200"/>
            <a:ext cx="187452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2" name="TextBox">
            <a:extLst>
              <a:ext uri="{FF2B5EF4-FFF2-40B4-BE49-F238E27FC236}">
                <a16:creationId xmlns:a16="http://schemas.microsoft.com/office/drawing/2014/main" id="{BBB1FB2A-A05A-0E6A-2901-52A7D695A891}"/>
              </a:ext>
            </a:extLst>
          </p:cNvPr>
          <p:cNvSpPr txBox="1"/>
          <p:nvPr userDrawn="1"/>
        </p:nvSpPr>
        <p:spPr>
          <a:xfrm>
            <a:off x="4709161" y="1737360"/>
            <a:ext cx="187451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>
                <a:solidFill>
                  <a:schemeClr val="tx2"/>
                </a:solidFill>
              </a:rPr>
              <a:t>03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17618FB-CD21-AF4A-B264-6355E9BD798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709161" y="2286000"/>
            <a:ext cx="1874519" cy="388620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>
                <a:solidFill>
                  <a:schemeClr val="tx1"/>
                </a:solidFill>
              </a:defRPr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>
                <a:solidFill>
                  <a:schemeClr val="tx1"/>
                </a:solidFill>
              </a:defRPr>
            </a:lvl2pPr>
            <a:lvl3pPr marL="205740" indent="-102870">
              <a:defRPr sz="975">
                <a:solidFill>
                  <a:schemeClr val="tx1"/>
                </a:solidFill>
              </a:defRPr>
            </a:lvl3pPr>
            <a:lvl4pPr marL="308610" indent="-102870">
              <a:defRPr sz="975">
                <a:solidFill>
                  <a:schemeClr val="tx1"/>
                </a:solidFill>
              </a:defRPr>
            </a:lvl4pPr>
            <a:lvl5pPr marL="411480" indent="-102870">
              <a:defRPr sz="975">
                <a:solidFill>
                  <a:schemeClr val="tx1"/>
                </a:solidFill>
              </a:defRPr>
            </a:lvl5pPr>
            <a:lvl6pPr marL="514350" indent="-102870">
              <a:defRPr sz="975">
                <a:solidFill>
                  <a:schemeClr val="tx1"/>
                </a:solidFill>
              </a:defRPr>
            </a:lvl6pPr>
            <a:lvl7pPr marL="617220" indent="-102870">
              <a:defRPr sz="975">
                <a:solidFill>
                  <a:schemeClr val="tx1"/>
                </a:solidFill>
              </a:defRPr>
            </a:lvl7pPr>
            <a:lvl8pPr marL="720090" indent="-102870">
              <a:defRPr sz="975">
                <a:solidFill>
                  <a:schemeClr val="tx1"/>
                </a:solidFill>
              </a:defRPr>
            </a:lvl8pPr>
            <a:lvl9pPr marL="822960" indent="-102870">
              <a:defRPr sz="975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Line">
            <a:extLst>
              <a:ext uri="{FF2B5EF4-FFF2-40B4-BE49-F238E27FC236}">
                <a16:creationId xmlns:a16="http://schemas.microsoft.com/office/drawing/2014/main" id="{FE115B30-3E6D-E823-531E-BB5BAA19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858000" y="1600200"/>
            <a:ext cx="187452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6" name="TextBox">
            <a:extLst>
              <a:ext uri="{FF2B5EF4-FFF2-40B4-BE49-F238E27FC236}">
                <a16:creationId xmlns:a16="http://schemas.microsoft.com/office/drawing/2014/main" id="{694F0353-A0DD-9642-BDD7-8FC612070822}"/>
              </a:ext>
            </a:extLst>
          </p:cNvPr>
          <p:cNvSpPr txBox="1"/>
          <p:nvPr userDrawn="1"/>
        </p:nvSpPr>
        <p:spPr>
          <a:xfrm>
            <a:off x="6858001" y="1737360"/>
            <a:ext cx="187451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>
                <a:solidFill>
                  <a:schemeClr val="tx2"/>
                </a:solidFill>
              </a:rPr>
              <a:t>04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873DCC96-E62A-5505-4F1E-4A80C849820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58001" y="2286000"/>
            <a:ext cx="1874519" cy="388620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>
                <a:solidFill>
                  <a:schemeClr val="tx1"/>
                </a:solidFill>
              </a:defRPr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>
                <a:solidFill>
                  <a:schemeClr val="tx1"/>
                </a:solidFill>
              </a:defRPr>
            </a:lvl2pPr>
            <a:lvl3pPr marL="205740" indent="-102870">
              <a:defRPr sz="975">
                <a:solidFill>
                  <a:schemeClr val="tx1"/>
                </a:solidFill>
              </a:defRPr>
            </a:lvl3pPr>
            <a:lvl4pPr marL="308610" indent="-102870">
              <a:defRPr sz="975">
                <a:solidFill>
                  <a:schemeClr val="tx1"/>
                </a:solidFill>
              </a:defRPr>
            </a:lvl4pPr>
            <a:lvl5pPr marL="411480" indent="-102870">
              <a:defRPr sz="975">
                <a:solidFill>
                  <a:schemeClr val="tx1"/>
                </a:solidFill>
              </a:defRPr>
            </a:lvl5pPr>
            <a:lvl6pPr marL="514350" indent="-102870">
              <a:defRPr sz="975">
                <a:solidFill>
                  <a:schemeClr val="tx1"/>
                </a:solidFill>
              </a:defRPr>
            </a:lvl6pPr>
            <a:lvl7pPr marL="617220" indent="-102870">
              <a:defRPr sz="975">
                <a:solidFill>
                  <a:schemeClr val="tx1"/>
                </a:solidFill>
              </a:defRPr>
            </a:lvl7pPr>
            <a:lvl8pPr marL="720090" indent="-102870">
              <a:defRPr sz="975">
                <a:solidFill>
                  <a:schemeClr val="tx1"/>
                </a:solidFill>
              </a:defRPr>
            </a:lvl8pPr>
            <a:lvl9pPr marL="822960" indent="-102870">
              <a:defRPr sz="975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B012D9A-AE72-0239-7D2F-3E585FB16AD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94BD61C-20BA-43AF-A21F-1DAFB3200099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D07D52D1-634D-ECD5-045A-38F96B973AD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17236F1C-CA5B-A1F2-EC83-BEA75E823C8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0130" y="6673334"/>
            <a:ext cx="70637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 anchor="b">
            <a:spAutoFit/>
          </a:bodyPr>
          <a:lstStyle/>
          <a:p>
            <a:pPr algn="ctr">
              <a:defRPr/>
            </a:pPr>
            <a:r>
              <a:rPr lang="en-US" sz="600" b="1" dirty="0">
                <a:solidFill>
                  <a:schemeClr val="tx1"/>
                </a:solidFill>
                <a:latin typeface="+mn-lt"/>
                <a:cs typeface="Arial Bold" panose="020B0704020202020204" pitchFamily="34" charset="0"/>
              </a:rPr>
              <a:t>EDIT CONTROL STATEMENT UNDER &gt; VIEW &gt; SLIDE MASTER &gt; SCROLL TO TOP &gt; CHANGE HEADER AND FOOTER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7E5EAC-A508-ABDA-74E4-8E78366CEE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0130" y="0"/>
            <a:ext cx="70637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pPr algn="ctr">
              <a:defRPr/>
            </a:pPr>
            <a:r>
              <a:rPr lang="en-US" sz="600" b="1" dirty="0">
                <a:solidFill>
                  <a:schemeClr val="tx1"/>
                </a:solidFill>
                <a:latin typeface="+mn-lt"/>
                <a:cs typeface="Arial Bold" panose="020B0704020202020204" pitchFamily="34" charset="0"/>
              </a:rPr>
              <a:t>EDIT CONTROL STATEMENT UNDER &gt; VIEW &gt; SLIDE MASTER &gt; SCROLL TO TOP &gt; CHANGE HEADER AND FOOTER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D38251E-8423-856C-B4D7-30C29945B6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84262" y="420428"/>
            <a:ext cx="1563824" cy="4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54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Number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D6FD270-DB0B-36F0-B138-75209607E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cxnSp>
        <p:nvCxnSpPr>
          <p:cNvPr id="15" name="Line">
            <a:extLst>
              <a:ext uri="{FF2B5EF4-FFF2-40B4-BE49-F238E27FC236}">
                <a16:creationId xmlns:a16="http://schemas.microsoft.com/office/drawing/2014/main" id="{8412A77E-32D6-ECE7-C58C-21E3C08D8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1480" y="1600200"/>
            <a:ext cx="187452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3" name="TextBox">
            <a:extLst>
              <a:ext uri="{FF2B5EF4-FFF2-40B4-BE49-F238E27FC236}">
                <a16:creationId xmlns:a16="http://schemas.microsoft.com/office/drawing/2014/main" id="{AF47D3F9-758C-0713-980A-E6E56BBC1088}"/>
              </a:ext>
            </a:extLst>
          </p:cNvPr>
          <p:cNvSpPr txBox="1"/>
          <p:nvPr userDrawn="1"/>
        </p:nvSpPr>
        <p:spPr>
          <a:xfrm>
            <a:off x="411481" y="1737360"/>
            <a:ext cx="187451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/>
              <a:t>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1" y="2286000"/>
            <a:ext cx="1874519" cy="3886200"/>
          </a:xfrm>
        </p:spPr>
        <p:txBody>
          <a:bodyPr/>
          <a:lstStyle>
            <a:lvl1pPr marL="0" indent="0">
              <a:spcBef>
                <a:spcPts val="750"/>
              </a:spcBef>
              <a:buFontTx/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D7771284-6191-6AE5-C8DC-E26F4DD28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60320" y="1600200"/>
            <a:ext cx="187452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0" name="TextBox">
            <a:extLst>
              <a:ext uri="{FF2B5EF4-FFF2-40B4-BE49-F238E27FC236}">
                <a16:creationId xmlns:a16="http://schemas.microsoft.com/office/drawing/2014/main" id="{0D9A8745-BD6D-12B2-16DF-02CB2BB85704}"/>
              </a:ext>
            </a:extLst>
          </p:cNvPr>
          <p:cNvSpPr txBox="1"/>
          <p:nvPr userDrawn="1"/>
        </p:nvSpPr>
        <p:spPr>
          <a:xfrm>
            <a:off x="2560321" y="1737360"/>
            <a:ext cx="187451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/>
              <a:t>02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1" y="2286000"/>
            <a:ext cx="1874519" cy="388620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Line">
            <a:extLst>
              <a:ext uri="{FF2B5EF4-FFF2-40B4-BE49-F238E27FC236}">
                <a16:creationId xmlns:a16="http://schemas.microsoft.com/office/drawing/2014/main" id="{7F3E6C41-3F3A-5394-DD39-6844F7E1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09160" y="1600200"/>
            <a:ext cx="187452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2" name="TextBox">
            <a:extLst>
              <a:ext uri="{FF2B5EF4-FFF2-40B4-BE49-F238E27FC236}">
                <a16:creationId xmlns:a16="http://schemas.microsoft.com/office/drawing/2014/main" id="{BBB1FB2A-A05A-0E6A-2901-52A7D695A891}"/>
              </a:ext>
            </a:extLst>
          </p:cNvPr>
          <p:cNvSpPr txBox="1"/>
          <p:nvPr userDrawn="1"/>
        </p:nvSpPr>
        <p:spPr>
          <a:xfrm>
            <a:off x="4709161" y="1737360"/>
            <a:ext cx="187451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/>
              <a:t>03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17618FB-CD21-AF4A-B264-6355E9BD798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709161" y="2286000"/>
            <a:ext cx="1874519" cy="388620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Line">
            <a:extLst>
              <a:ext uri="{FF2B5EF4-FFF2-40B4-BE49-F238E27FC236}">
                <a16:creationId xmlns:a16="http://schemas.microsoft.com/office/drawing/2014/main" id="{FE115B30-3E6D-E823-531E-BB5BAA19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858000" y="1600200"/>
            <a:ext cx="187452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6" name="TextBox">
            <a:extLst>
              <a:ext uri="{FF2B5EF4-FFF2-40B4-BE49-F238E27FC236}">
                <a16:creationId xmlns:a16="http://schemas.microsoft.com/office/drawing/2014/main" id="{694F0353-A0DD-9642-BDD7-8FC612070822}"/>
              </a:ext>
            </a:extLst>
          </p:cNvPr>
          <p:cNvSpPr txBox="1"/>
          <p:nvPr userDrawn="1"/>
        </p:nvSpPr>
        <p:spPr>
          <a:xfrm>
            <a:off x="6858001" y="1737360"/>
            <a:ext cx="187451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/>
              <a:t>04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873DCC96-E62A-5505-4F1E-4A80C849820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58001" y="2286000"/>
            <a:ext cx="1874519" cy="388620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E669241-96AF-C7FA-0BE4-6592ABD2587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7B8021B-6105-4216-96FC-94348F216D0E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6C2643F-F661-8B8E-E36F-1F135C6F65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91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42419" y="274639"/>
            <a:ext cx="594101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4220383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8 Numbers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AEEBA188-82A1-2FC4-842F-8120003B65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cxnSp>
        <p:nvCxnSpPr>
          <p:cNvPr id="15" name="Line">
            <a:extLst>
              <a:ext uri="{FF2B5EF4-FFF2-40B4-BE49-F238E27FC236}">
                <a16:creationId xmlns:a16="http://schemas.microsoft.com/office/drawing/2014/main" id="{8412A77E-32D6-ECE7-C58C-21E3C08D8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1480" y="1600200"/>
            <a:ext cx="187452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3" name="TextBox">
            <a:extLst>
              <a:ext uri="{FF2B5EF4-FFF2-40B4-BE49-F238E27FC236}">
                <a16:creationId xmlns:a16="http://schemas.microsoft.com/office/drawing/2014/main" id="{AF47D3F9-758C-0713-980A-E6E56BBC1088}"/>
              </a:ext>
            </a:extLst>
          </p:cNvPr>
          <p:cNvSpPr txBox="1"/>
          <p:nvPr userDrawn="1"/>
        </p:nvSpPr>
        <p:spPr>
          <a:xfrm>
            <a:off x="411481" y="1737360"/>
            <a:ext cx="187451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>
                <a:solidFill>
                  <a:schemeClr val="tx2"/>
                </a:solidFill>
              </a:rPr>
              <a:t>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1" y="2286000"/>
            <a:ext cx="1874519" cy="132588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D7771284-6191-6AE5-C8DC-E26F4DD28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60320" y="1600200"/>
            <a:ext cx="187452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0" name="TextBox">
            <a:extLst>
              <a:ext uri="{FF2B5EF4-FFF2-40B4-BE49-F238E27FC236}">
                <a16:creationId xmlns:a16="http://schemas.microsoft.com/office/drawing/2014/main" id="{0D9A8745-BD6D-12B2-16DF-02CB2BB85704}"/>
              </a:ext>
            </a:extLst>
          </p:cNvPr>
          <p:cNvSpPr txBox="1"/>
          <p:nvPr userDrawn="1"/>
        </p:nvSpPr>
        <p:spPr>
          <a:xfrm>
            <a:off x="2560321" y="1737360"/>
            <a:ext cx="187451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>
                <a:solidFill>
                  <a:schemeClr val="tx2"/>
                </a:solidFill>
              </a:rPr>
              <a:t>02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1" y="2286000"/>
            <a:ext cx="1874519" cy="132588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Line">
            <a:extLst>
              <a:ext uri="{FF2B5EF4-FFF2-40B4-BE49-F238E27FC236}">
                <a16:creationId xmlns:a16="http://schemas.microsoft.com/office/drawing/2014/main" id="{7F3E6C41-3F3A-5394-DD39-6844F7E1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09160" y="1600200"/>
            <a:ext cx="187452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2" name="TextBox">
            <a:extLst>
              <a:ext uri="{FF2B5EF4-FFF2-40B4-BE49-F238E27FC236}">
                <a16:creationId xmlns:a16="http://schemas.microsoft.com/office/drawing/2014/main" id="{BBB1FB2A-A05A-0E6A-2901-52A7D695A891}"/>
              </a:ext>
            </a:extLst>
          </p:cNvPr>
          <p:cNvSpPr txBox="1"/>
          <p:nvPr userDrawn="1"/>
        </p:nvSpPr>
        <p:spPr>
          <a:xfrm>
            <a:off x="4709161" y="1737360"/>
            <a:ext cx="187451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>
                <a:solidFill>
                  <a:schemeClr val="tx2"/>
                </a:solidFill>
              </a:rPr>
              <a:t>03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17618FB-CD21-AF4A-B264-6355E9BD798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709161" y="2286000"/>
            <a:ext cx="1874519" cy="132588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Line">
            <a:extLst>
              <a:ext uri="{FF2B5EF4-FFF2-40B4-BE49-F238E27FC236}">
                <a16:creationId xmlns:a16="http://schemas.microsoft.com/office/drawing/2014/main" id="{FE115B30-3E6D-E823-531E-BB5BAA19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858000" y="1600200"/>
            <a:ext cx="187452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6" name="TextBox">
            <a:extLst>
              <a:ext uri="{FF2B5EF4-FFF2-40B4-BE49-F238E27FC236}">
                <a16:creationId xmlns:a16="http://schemas.microsoft.com/office/drawing/2014/main" id="{694F0353-A0DD-9642-BDD7-8FC612070822}"/>
              </a:ext>
            </a:extLst>
          </p:cNvPr>
          <p:cNvSpPr txBox="1"/>
          <p:nvPr userDrawn="1"/>
        </p:nvSpPr>
        <p:spPr>
          <a:xfrm>
            <a:off x="6858001" y="1737360"/>
            <a:ext cx="187451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>
                <a:solidFill>
                  <a:schemeClr val="tx2"/>
                </a:solidFill>
              </a:rPr>
              <a:t>04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873DCC96-E62A-5505-4F1E-4A80C849820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58001" y="2286000"/>
            <a:ext cx="1874519" cy="132588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1A90E933-723C-D9CC-B7AB-3043EDAB6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1480" y="3886200"/>
            <a:ext cx="187452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8" name="TextBox">
            <a:extLst>
              <a:ext uri="{FF2B5EF4-FFF2-40B4-BE49-F238E27FC236}">
                <a16:creationId xmlns:a16="http://schemas.microsoft.com/office/drawing/2014/main" id="{8E3B414F-BCCF-E0E0-A5B7-9D21FED7A614}"/>
              </a:ext>
            </a:extLst>
          </p:cNvPr>
          <p:cNvSpPr txBox="1"/>
          <p:nvPr userDrawn="1"/>
        </p:nvSpPr>
        <p:spPr>
          <a:xfrm>
            <a:off x="411481" y="4023360"/>
            <a:ext cx="187451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>
                <a:solidFill>
                  <a:schemeClr val="tx2"/>
                </a:solidFill>
              </a:rPr>
              <a:t>05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5731522F-82BF-A739-FBD5-84B13AFCBF1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11481" y="4572000"/>
            <a:ext cx="1874519" cy="132588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Line">
            <a:extLst>
              <a:ext uri="{FF2B5EF4-FFF2-40B4-BE49-F238E27FC236}">
                <a16:creationId xmlns:a16="http://schemas.microsoft.com/office/drawing/2014/main" id="{B07AB9A6-54AF-4DC6-E298-2E576695A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60320" y="3886200"/>
            <a:ext cx="187452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20" name="TextBox">
            <a:extLst>
              <a:ext uri="{FF2B5EF4-FFF2-40B4-BE49-F238E27FC236}">
                <a16:creationId xmlns:a16="http://schemas.microsoft.com/office/drawing/2014/main" id="{E79A49CF-30B2-91DC-6BCA-2A41DD4CBF09}"/>
              </a:ext>
            </a:extLst>
          </p:cNvPr>
          <p:cNvSpPr txBox="1"/>
          <p:nvPr userDrawn="1"/>
        </p:nvSpPr>
        <p:spPr>
          <a:xfrm>
            <a:off x="2560321" y="4023360"/>
            <a:ext cx="187451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>
                <a:solidFill>
                  <a:schemeClr val="tx2"/>
                </a:solidFill>
              </a:rPr>
              <a:t>06</a:t>
            </a:r>
          </a:p>
        </p:txBody>
      </p:sp>
      <p:sp>
        <p:nvSpPr>
          <p:cNvPr id="25" name="Content Placeholder 7">
            <a:extLst>
              <a:ext uri="{FF2B5EF4-FFF2-40B4-BE49-F238E27FC236}">
                <a16:creationId xmlns:a16="http://schemas.microsoft.com/office/drawing/2014/main" id="{5FE6691B-ACEF-8803-7DC3-70B52F89990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560321" y="4572000"/>
            <a:ext cx="1874519" cy="132588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Line">
            <a:extLst>
              <a:ext uri="{FF2B5EF4-FFF2-40B4-BE49-F238E27FC236}">
                <a16:creationId xmlns:a16="http://schemas.microsoft.com/office/drawing/2014/main" id="{DE9CD609-8A04-24B8-B562-11703E18D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09160" y="3886200"/>
            <a:ext cx="187452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22" name="TextBox">
            <a:extLst>
              <a:ext uri="{FF2B5EF4-FFF2-40B4-BE49-F238E27FC236}">
                <a16:creationId xmlns:a16="http://schemas.microsoft.com/office/drawing/2014/main" id="{7C5E0031-266F-D418-0BAB-9BD3C4F1EC3F}"/>
              </a:ext>
            </a:extLst>
          </p:cNvPr>
          <p:cNvSpPr txBox="1"/>
          <p:nvPr userDrawn="1"/>
        </p:nvSpPr>
        <p:spPr>
          <a:xfrm>
            <a:off x="4709161" y="4023360"/>
            <a:ext cx="187451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>
                <a:solidFill>
                  <a:schemeClr val="tx2"/>
                </a:solidFill>
              </a:rPr>
              <a:t>07</a:t>
            </a:r>
          </a:p>
        </p:txBody>
      </p:sp>
      <p:sp>
        <p:nvSpPr>
          <p:cNvPr id="26" name="Content Placeholder 8">
            <a:extLst>
              <a:ext uri="{FF2B5EF4-FFF2-40B4-BE49-F238E27FC236}">
                <a16:creationId xmlns:a16="http://schemas.microsoft.com/office/drawing/2014/main" id="{772BE48E-72DE-7245-BBDA-BF3FEC69BED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709161" y="4572000"/>
            <a:ext cx="1874519" cy="132588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3" name="Line">
            <a:extLst>
              <a:ext uri="{FF2B5EF4-FFF2-40B4-BE49-F238E27FC236}">
                <a16:creationId xmlns:a16="http://schemas.microsoft.com/office/drawing/2014/main" id="{51FB53C0-6EA8-D891-85A3-23EE83EAD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858000" y="3886200"/>
            <a:ext cx="1874520" cy="0"/>
          </a:xfrm>
          <a:prstGeom prst="line">
            <a:avLst/>
          </a:prstGeom>
          <a:ln w="19050" cap="flat">
            <a:solidFill>
              <a:schemeClr val="tx2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24" name="TextBox">
            <a:extLst>
              <a:ext uri="{FF2B5EF4-FFF2-40B4-BE49-F238E27FC236}">
                <a16:creationId xmlns:a16="http://schemas.microsoft.com/office/drawing/2014/main" id="{6BF9F70B-8D8A-3E73-E423-909DA6A75EB4}"/>
              </a:ext>
            </a:extLst>
          </p:cNvPr>
          <p:cNvSpPr txBox="1"/>
          <p:nvPr userDrawn="1"/>
        </p:nvSpPr>
        <p:spPr>
          <a:xfrm>
            <a:off x="6858001" y="4023360"/>
            <a:ext cx="187451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>
                <a:solidFill>
                  <a:schemeClr val="tx2"/>
                </a:solidFill>
              </a:rPr>
              <a:t>08</a:t>
            </a:r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EA060839-AF98-8040-7AE9-8F0D7E00C13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858001" y="4572000"/>
            <a:ext cx="1874519" cy="132588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6E3723B8-B265-6943-67A5-DF3F0D5EC1C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D27CFAB-73E6-44A8-B862-B3306344E3F2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8D4AF177-759A-A93C-2097-C2C22D93680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Rectangle 15">
            <a:extLst>
              <a:ext uri="{FF2B5EF4-FFF2-40B4-BE49-F238E27FC236}">
                <a16:creationId xmlns:a16="http://schemas.microsoft.com/office/drawing/2014/main" id="{89CC0925-86A3-EF7E-586C-B860CF0A1AF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0130" y="6673334"/>
            <a:ext cx="70637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 anchor="b">
            <a:spAutoFit/>
          </a:bodyPr>
          <a:lstStyle/>
          <a:p>
            <a:pPr algn="ctr">
              <a:defRPr/>
            </a:pPr>
            <a:r>
              <a:rPr lang="en-US" sz="600" b="1" dirty="0">
                <a:solidFill>
                  <a:schemeClr val="tx1"/>
                </a:solidFill>
                <a:latin typeface="+mn-lt"/>
                <a:cs typeface="Arial Bold" panose="020B0704020202020204" pitchFamily="34" charset="0"/>
              </a:rPr>
              <a:t>EDIT CONTROL STATEMENT UNDER &gt; VIEW &gt; SLIDE MASTER &gt; SCROLL TO TOP &gt; CHANGE HEADER AND FOOTER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F36726E-45FE-349C-8A6F-FA3A19CA53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0130" y="0"/>
            <a:ext cx="70637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pPr algn="ctr">
              <a:defRPr/>
            </a:pPr>
            <a:r>
              <a:rPr lang="en-US" sz="600" b="1" dirty="0">
                <a:solidFill>
                  <a:schemeClr val="tx1"/>
                </a:solidFill>
                <a:latin typeface="+mn-lt"/>
                <a:cs typeface="Arial Bold" panose="020B0704020202020204" pitchFamily="34" charset="0"/>
              </a:rPr>
              <a:t>EDIT CONTROL STATEMENT UNDER &gt; VIEW &gt; SLIDE MASTER &gt; SCROLL TO TOP &gt; CHANGE HEADER AND FOOTER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6218316-D798-8FB3-73B0-A3A10CBFCB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84262" y="420428"/>
            <a:ext cx="1563824" cy="4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87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888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 Number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963F0940-E33E-9D7F-C52B-16CFD0545B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cxnSp>
        <p:nvCxnSpPr>
          <p:cNvPr id="15" name="Line">
            <a:extLst>
              <a:ext uri="{FF2B5EF4-FFF2-40B4-BE49-F238E27FC236}">
                <a16:creationId xmlns:a16="http://schemas.microsoft.com/office/drawing/2014/main" id="{8412A77E-32D6-ECE7-C58C-21E3C08D8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1480" y="1600200"/>
            <a:ext cx="187452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3" name="TextBox">
            <a:extLst>
              <a:ext uri="{FF2B5EF4-FFF2-40B4-BE49-F238E27FC236}">
                <a16:creationId xmlns:a16="http://schemas.microsoft.com/office/drawing/2014/main" id="{AF47D3F9-758C-0713-980A-E6E56BBC1088}"/>
              </a:ext>
            </a:extLst>
          </p:cNvPr>
          <p:cNvSpPr txBox="1"/>
          <p:nvPr userDrawn="1"/>
        </p:nvSpPr>
        <p:spPr>
          <a:xfrm>
            <a:off x="411481" y="1737360"/>
            <a:ext cx="187451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/>
              <a:t>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1" y="2286000"/>
            <a:ext cx="1874519" cy="132588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D7771284-6191-6AE5-C8DC-E26F4DD28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60320" y="1600200"/>
            <a:ext cx="187452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0" name="TextBox">
            <a:extLst>
              <a:ext uri="{FF2B5EF4-FFF2-40B4-BE49-F238E27FC236}">
                <a16:creationId xmlns:a16="http://schemas.microsoft.com/office/drawing/2014/main" id="{0D9A8745-BD6D-12B2-16DF-02CB2BB85704}"/>
              </a:ext>
            </a:extLst>
          </p:cNvPr>
          <p:cNvSpPr txBox="1"/>
          <p:nvPr userDrawn="1"/>
        </p:nvSpPr>
        <p:spPr>
          <a:xfrm>
            <a:off x="2560321" y="1737360"/>
            <a:ext cx="187451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/>
              <a:t>02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1" y="2286000"/>
            <a:ext cx="1874519" cy="132588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Line">
            <a:extLst>
              <a:ext uri="{FF2B5EF4-FFF2-40B4-BE49-F238E27FC236}">
                <a16:creationId xmlns:a16="http://schemas.microsoft.com/office/drawing/2014/main" id="{7F3E6C41-3F3A-5394-DD39-6844F7E1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09160" y="1600200"/>
            <a:ext cx="187452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2" name="TextBox">
            <a:extLst>
              <a:ext uri="{FF2B5EF4-FFF2-40B4-BE49-F238E27FC236}">
                <a16:creationId xmlns:a16="http://schemas.microsoft.com/office/drawing/2014/main" id="{BBB1FB2A-A05A-0E6A-2901-52A7D695A891}"/>
              </a:ext>
            </a:extLst>
          </p:cNvPr>
          <p:cNvSpPr txBox="1"/>
          <p:nvPr userDrawn="1"/>
        </p:nvSpPr>
        <p:spPr>
          <a:xfrm>
            <a:off x="4709161" y="1737360"/>
            <a:ext cx="187451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/>
              <a:t>03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17618FB-CD21-AF4A-B264-6355E9BD798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709161" y="2286000"/>
            <a:ext cx="1874519" cy="132588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Line">
            <a:extLst>
              <a:ext uri="{FF2B5EF4-FFF2-40B4-BE49-F238E27FC236}">
                <a16:creationId xmlns:a16="http://schemas.microsoft.com/office/drawing/2014/main" id="{FE115B30-3E6D-E823-531E-BB5BAA19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858000" y="1600200"/>
            <a:ext cx="187452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6" name="TextBox">
            <a:extLst>
              <a:ext uri="{FF2B5EF4-FFF2-40B4-BE49-F238E27FC236}">
                <a16:creationId xmlns:a16="http://schemas.microsoft.com/office/drawing/2014/main" id="{694F0353-A0DD-9642-BDD7-8FC612070822}"/>
              </a:ext>
            </a:extLst>
          </p:cNvPr>
          <p:cNvSpPr txBox="1"/>
          <p:nvPr userDrawn="1"/>
        </p:nvSpPr>
        <p:spPr>
          <a:xfrm>
            <a:off x="6858001" y="1737360"/>
            <a:ext cx="187451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/>
              <a:t>04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873DCC96-E62A-5505-4F1E-4A80C849820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58001" y="2286000"/>
            <a:ext cx="1874519" cy="132588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1A90E933-723C-D9CC-B7AB-3043EDAB6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1480" y="3886200"/>
            <a:ext cx="187452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8" name="TextBox">
            <a:extLst>
              <a:ext uri="{FF2B5EF4-FFF2-40B4-BE49-F238E27FC236}">
                <a16:creationId xmlns:a16="http://schemas.microsoft.com/office/drawing/2014/main" id="{8E3B414F-BCCF-E0E0-A5B7-9D21FED7A614}"/>
              </a:ext>
            </a:extLst>
          </p:cNvPr>
          <p:cNvSpPr txBox="1"/>
          <p:nvPr userDrawn="1"/>
        </p:nvSpPr>
        <p:spPr>
          <a:xfrm>
            <a:off x="411481" y="4023360"/>
            <a:ext cx="187451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/>
              <a:t>05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5731522F-82BF-A739-FBD5-84B13AFCBF1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11481" y="4572000"/>
            <a:ext cx="1874519" cy="132588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Line">
            <a:extLst>
              <a:ext uri="{FF2B5EF4-FFF2-40B4-BE49-F238E27FC236}">
                <a16:creationId xmlns:a16="http://schemas.microsoft.com/office/drawing/2014/main" id="{B07AB9A6-54AF-4DC6-E298-2E576695A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60320" y="3886200"/>
            <a:ext cx="187452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20" name="TextBox">
            <a:extLst>
              <a:ext uri="{FF2B5EF4-FFF2-40B4-BE49-F238E27FC236}">
                <a16:creationId xmlns:a16="http://schemas.microsoft.com/office/drawing/2014/main" id="{E79A49CF-30B2-91DC-6BCA-2A41DD4CBF09}"/>
              </a:ext>
            </a:extLst>
          </p:cNvPr>
          <p:cNvSpPr txBox="1"/>
          <p:nvPr userDrawn="1"/>
        </p:nvSpPr>
        <p:spPr>
          <a:xfrm>
            <a:off x="2560321" y="4023360"/>
            <a:ext cx="187451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/>
              <a:t>06</a:t>
            </a:r>
          </a:p>
        </p:txBody>
      </p:sp>
      <p:sp>
        <p:nvSpPr>
          <p:cNvPr id="25" name="Content Placeholder 7">
            <a:extLst>
              <a:ext uri="{FF2B5EF4-FFF2-40B4-BE49-F238E27FC236}">
                <a16:creationId xmlns:a16="http://schemas.microsoft.com/office/drawing/2014/main" id="{5FE6691B-ACEF-8803-7DC3-70B52F89990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560321" y="4572000"/>
            <a:ext cx="1874519" cy="132588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Line">
            <a:extLst>
              <a:ext uri="{FF2B5EF4-FFF2-40B4-BE49-F238E27FC236}">
                <a16:creationId xmlns:a16="http://schemas.microsoft.com/office/drawing/2014/main" id="{DE9CD609-8A04-24B8-B562-11703E18D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09160" y="3886200"/>
            <a:ext cx="187452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22" name="TextBox">
            <a:extLst>
              <a:ext uri="{FF2B5EF4-FFF2-40B4-BE49-F238E27FC236}">
                <a16:creationId xmlns:a16="http://schemas.microsoft.com/office/drawing/2014/main" id="{7C5E0031-266F-D418-0BAB-9BD3C4F1EC3F}"/>
              </a:ext>
            </a:extLst>
          </p:cNvPr>
          <p:cNvSpPr txBox="1"/>
          <p:nvPr userDrawn="1"/>
        </p:nvSpPr>
        <p:spPr>
          <a:xfrm>
            <a:off x="4709161" y="4023360"/>
            <a:ext cx="187451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/>
              <a:t>07</a:t>
            </a:r>
          </a:p>
        </p:txBody>
      </p:sp>
      <p:sp>
        <p:nvSpPr>
          <p:cNvPr id="26" name="Content Placeholder 8">
            <a:extLst>
              <a:ext uri="{FF2B5EF4-FFF2-40B4-BE49-F238E27FC236}">
                <a16:creationId xmlns:a16="http://schemas.microsoft.com/office/drawing/2014/main" id="{772BE48E-72DE-7245-BBDA-BF3FEC69BED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709161" y="4572000"/>
            <a:ext cx="1874519" cy="132588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3" name="Line">
            <a:extLst>
              <a:ext uri="{FF2B5EF4-FFF2-40B4-BE49-F238E27FC236}">
                <a16:creationId xmlns:a16="http://schemas.microsoft.com/office/drawing/2014/main" id="{51FB53C0-6EA8-D891-85A3-23EE83EAD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858000" y="3886200"/>
            <a:ext cx="187452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24" name="TextBox">
            <a:extLst>
              <a:ext uri="{FF2B5EF4-FFF2-40B4-BE49-F238E27FC236}">
                <a16:creationId xmlns:a16="http://schemas.microsoft.com/office/drawing/2014/main" id="{6BF9F70B-8D8A-3E73-E423-909DA6A75EB4}"/>
              </a:ext>
            </a:extLst>
          </p:cNvPr>
          <p:cNvSpPr txBox="1"/>
          <p:nvPr userDrawn="1"/>
        </p:nvSpPr>
        <p:spPr>
          <a:xfrm>
            <a:off x="6858001" y="4023360"/>
            <a:ext cx="187451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2700" b="1" dirty="0"/>
              <a:t>08</a:t>
            </a:r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EA060839-AF98-8040-7AE9-8F0D7E00C13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858001" y="4572000"/>
            <a:ext cx="1874519" cy="132588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97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975"/>
            </a:lvl2pPr>
            <a:lvl3pPr marL="205740" indent="-102870">
              <a:defRPr sz="975"/>
            </a:lvl3pPr>
            <a:lvl4pPr marL="308610" indent="-102870">
              <a:defRPr sz="975"/>
            </a:lvl4pPr>
            <a:lvl5pPr marL="411480" indent="-102870">
              <a:defRPr sz="975"/>
            </a:lvl5pPr>
            <a:lvl6pPr marL="514350" indent="-102870">
              <a:defRPr sz="975"/>
            </a:lvl6pPr>
            <a:lvl7pPr marL="617220" indent="-102870">
              <a:defRPr sz="975"/>
            </a:lvl7pPr>
            <a:lvl8pPr marL="720090" indent="-102870">
              <a:defRPr sz="975"/>
            </a:lvl8pPr>
            <a:lvl9pPr marL="82296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4C43927A-9072-62B2-E6B6-C90CC98BD41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9B2E784-A5F5-4301-881B-94AC8DBF9DED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7C0BB974-2130-F29B-EFD0-42CC6056022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005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80" y="411481"/>
            <a:ext cx="6173470" cy="91440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9532378-F1EC-4C8C-4ED2-DF860F9951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" y="1600200"/>
            <a:ext cx="8321040" cy="4572000"/>
          </a:xfrm>
        </p:spPr>
        <p:txBody>
          <a:bodyPr numCol="2"/>
          <a:lstStyle>
            <a:lvl1pPr marL="0" indent="0">
              <a:spcBef>
                <a:spcPts val="750"/>
              </a:spcBef>
              <a:buFontTx/>
              <a:buNone/>
              <a:defRPr sz="825"/>
            </a:lvl1pPr>
            <a:lvl2pPr marL="102870" indent="-102870">
              <a:spcBef>
                <a:spcPts val="750"/>
              </a:spcBef>
              <a:buFont typeface="Arial" panose="020B0604020202020204" pitchFamily="34" charset="0"/>
              <a:buChar char="▪"/>
              <a:defRPr sz="825"/>
            </a:lvl2pPr>
            <a:lvl3pPr marL="205740" indent="-102870">
              <a:defRPr sz="825"/>
            </a:lvl3pPr>
            <a:lvl4pPr marL="308610" indent="-102870">
              <a:defRPr sz="825"/>
            </a:lvl4pPr>
            <a:lvl5pPr marL="411480" indent="-102870">
              <a:defRPr sz="825"/>
            </a:lvl5pPr>
            <a:lvl6pPr marL="514350" indent="-102870">
              <a:defRPr sz="825"/>
            </a:lvl6pPr>
            <a:lvl7pPr marL="617220" indent="-102870">
              <a:defRPr sz="825"/>
            </a:lvl7pPr>
            <a:lvl8pPr marL="720090" indent="-102870">
              <a:defRPr sz="825"/>
            </a:lvl8pPr>
            <a:lvl9pPr marL="822960" indent="-102870"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CB055-EB11-8EF9-03BC-FB9ECE4D8BA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F357020-80C2-43F0-9F5B-8C3D0634A48B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93FB7-0B10-910E-2F4E-A8DFAF9A4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302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0F3CE13-290E-12C4-BDCA-17CB5BAFF7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8600"/>
            <a:ext cx="9144000" cy="640080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750">
                <a:solidFill>
                  <a:srgbClr val="221F2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0AF67DC4-909F-6BF0-DB86-8675E25715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F3D174-1921-7F28-5394-750C376C77F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8EAB3A5-9E92-4BB9-8F22-9632B4FBEDBA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BD6737-D835-6484-7A3F-BAD2D784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09BCDB-0729-8F8D-B585-86B65CABD4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03526" y="411163"/>
            <a:ext cx="1629707" cy="47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34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17D0BA3-CE88-4FFE-E80D-CD039190B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411481"/>
            <a:ext cx="4023360" cy="914400"/>
          </a:xfrm>
        </p:spPr>
        <p:txBody>
          <a:bodyPr/>
          <a:lstStyle>
            <a:lvl1pPr>
              <a:defRPr sz="2100" b="1" cap="none" baseline="0"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79" y="1600200"/>
            <a:ext cx="402336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EDA6D-3B28-23A1-C2EE-BBB7617D7DC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0923810-5FB2-48C9-96CA-1DE2C4773142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31B70-C8F2-D686-C30C-B4651FF04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D1DFBC2-C4E8-E691-E48C-B8D2CF49CD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08528" y="1076325"/>
            <a:ext cx="4024311" cy="5095875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750">
                <a:solidFill>
                  <a:srgbClr val="221F2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19074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D455EB0-A36D-4986-9393-AA1D5CE6C0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479" y="411480"/>
            <a:ext cx="8321040" cy="310896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750">
                <a:solidFill>
                  <a:srgbClr val="221F2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17D0BA3-CE88-4FFE-E80D-CD039190B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3794760"/>
            <a:ext cx="4023360" cy="914400"/>
          </a:xfrm>
        </p:spPr>
        <p:txBody>
          <a:bodyPr/>
          <a:lstStyle>
            <a:lvl1pPr>
              <a:defRPr sz="2100" b="1" cap="none" baseline="0"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4709159" y="3794760"/>
            <a:ext cx="4023360" cy="2377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39DE7-660B-3FA9-966D-AB1D9EF6AC8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50EFF4B-86EB-42FB-93EA-7D8F9CB2466F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63529-A3F2-C0F4-1A5C-AAFFF34D7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372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90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  <p15:guide id="3" orient="horz" pos="2218" userDrawn="1">
          <p15:clr>
            <a:srgbClr val="A4A3A4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17D0BA3-CE88-4FFE-E80D-CD039190B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4C4A4C8-609A-5582-34D3-DD47E15FD2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479" y="1600200"/>
            <a:ext cx="4023360" cy="228600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750">
                <a:solidFill>
                  <a:srgbClr val="221F2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E500155-914F-3AB3-C892-09CE75C544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478" y="4114800"/>
            <a:ext cx="4023360" cy="3657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350" b="1"/>
            </a:lvl1pPr>
            <a:lvl2pPr marL="0" indent="0">
              <a:spcBef>
                <a:spcPts val="0"/>
              </a:spcBef>
              <a:buFontTx/>
              <a:buNone/>
              <a:defRPr sz="1350" b="1"/>
            </a:lvl2pPr>
            <a:lvl3pPr marL="0" indent="0">
              <a:spcBef>
                <a:spcPts val="0"/>
              </a:spcBef>
              <a:buFontTx/>
              <a:buNone/>
              <a:defRPr sz="1350" b="1"/>
            </a:lvl3pPr>
            <a:lvl4pPr marL="0" indent="0">
              <a:spcBef>
                <a:spcPts val="0"/>
              </a:spcBef>
              <a:buFontTx/>
              <a:buNone/>
              <a:defRPr sz="1350" b="1"/>
            </a:lvl4pPr>
            <a:lvl5pPr marL="0" indent="0">
              <a:spcBef>
                <a:spcPts val="0"/>
              </a:spcBef>
              <a:buFontTx/>
              <a:buNone/>
              <a:defRPr sz="1350" b="1"/>
            </a:lvl5pPr>
            <a:lvl6pPr marL="0" indent="0">
              <a:spcBef>
                <a:spcPts val="0"/>
              </a:spcBef>
              <a:buFontTx/>
              <a:buNone/>
              <a:defRPr sz="1350" b="1"/>
            </a:lvl6pPr>
            <a:lvl7pPr marL="0" indent="0">
              <a:spcBef>
                <a:spcPts val="0"/>
              </a:spcBef>
              <a:buFontTx/>
              <a:buNone/>
              <a:defRPr sz="1350" b="1"/>
            </a:lvl7pPr>
            <a:lvl8pPr marL="0" indent="0">
              <a:spcBef>
                <a:spcPts val="0"/>
              </a:spcBef>
              <a:buFontTx/>
              <a:buNone/>
              <a:defRPr sz="1350" b="1"/>
            </a:lvl8pPr>
            <a:lvl9pPr marL="0" indent="0">
              <a:spcBef>
                <a:spcPts val="0"/>
              </a:spcBef>
              <a:buFontTx/>
              <a:buNone/>
              <a:defRPr sz="1350" b="1"/>
            </a:lvl9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3" name="Content Placeholder 4"/>
          <p:cNvSpPr>
            <a:spLocks noGrp="1"/>
          </p:cNvSpPr>
          <p:nvPr>
            <p:ph sz="half" idx="1"/>
          </p:nvPr>
        </p:nvSpPr>
        <p:spPr>
          <a:xfrm>
            <a:off x="411479" y="4526280"/>
            <a:ext cx="4023360" cy="1645920"/>
          </a:xfrm>
        </p:spPr>
        <p:txBody>
          <a:bodyPr/>
          <a:lstStyle>
            <a:lvl1pPr marL="102870" indent="-102870">
              <a:defRPr sz="1125"/>
            </a:lvl1pPr>
            <a:lvl2pPr marL="205740" indent="-102870">
              <a:defRPr sz="1125"/>
            </a:lvl2pPr>
            <a:lvl3pPr marL="308610" indent="-102870">
              <a:defRPr sz="1125"/>
            </a:lvl3pPr>
            <a:lvl4pPr marL="411480" indent="-102870">
              <a:defRPr sz="1125"/>
            </a:lvl4pPr>
            <a:lvl5pPr marL="514350" indent="-102870">
              <a:defRPr sz="1125"/>
            </a:lvl5pPr>
            <a:lvl6pPr marL="617220" indent="-102870">
              <a:defRPr sz="1125"/>
            </a:lvl6pPr>
            <a:lvl7pPr marL="720090" indent="-102870">
              <a:defRPr sz="1125"/>
            </a:lvl7pPr>
            <a:lvl8pPr marL="822960" indent="-102870">
              <a:defRPr sz="1125"/>
            </a:lvl8pPr>
            <a:lvl9pPr marL="925830" indent="-102870"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C3A5FBE-3D66-4376-9A16-FE11155BA5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09159" y="1600200"/>
            <a:ext cx="4023360" cy="228600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750">
                <a:solidFill>
                  <a:srgbClr val="221F2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D5289C6-6376-08BD-CF12-DE93A92EF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09159" y="4114800"/>
            <a:ext cx="4023360" cy="3657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350" b="1"/>
            </a:lvl1pPr>
            <a:lvl2pPr marL="0" indent="0">
              <a:spcBef>
                <a:spcPts val="0"/>
              </a:spcBef>
              <a:buFontTx/>
              <a:buNone/>
              <a:defRPr sz="1350" b="1"/>
            </a:lvl2pPr>
            <a:lvl3pPr marL="0" indent="0">
              <a:spcBef>
                <a:spcPts val="0"/>
              </a:spcBef>
              <a:buFontTx/>
              <a:buNone/>
              <a:defRPr sz="1350" b="1"/>
            </a:lvl3pPr>
            <a:lvl4pPr marL="0" indent="0">
              <a:spcBef>
                <a:spcPts val="0"/>
              </a:spcBef>
              <a:buFontTx/>
              <a:buNone/>
              <a:defRPr sz="1350" b="1"/>
            </a:lvl4pPr>
            <a:lvl5pPr marL="0" indent="0">
              <a:spcBef>
                <a:spcPts val="0"/>
              </a:spcBef>
              <a:buFontTx/>
              <a:buNone/>
              <a:defRPr sz="1350" b="1"/>
            </a:lvl5pPr>
            <a:lvl6pPr marL="0" indent="0">
              <a:spcBef>
                <a:spcPts val="0"/>
              </a:spcBef>
              <a:buFontTx/>
              <a:buNone/>
              <a:defRPr sz="1350" b="1"/>
            </a:lvl6pPr>
            <a:lvl7pPr marL="0" indent="0">
              <a:spcBef>
                <a:spcPts val="0"/>
              </a:spcBef>
              <a:buFontTx/>
              <a:buNone/>
              <a:defRPr sz="1350" b="1"/>
            </a:lvl7pPr>
            <a:lvl8pPr marL="0" indent="0">
              <a:spcBef>
                <a:spcPts val="0"/>
              </a:spcBef>
              <a:buFontTx/>
              <a:buNone/>
              <a:defRPr sz="1350" b="1"/>
            </a:lvl8pPr>
            <a:lvl9pPr marL="0" indent="0">
              <a:spcBef>
                <a:spcPts val="0"/>
              </a:spcBef>
              <a:buFontTx/>
              <a:buNone/>
              <a:defRPr sz="1350" b="1"/>
            </a:lvl9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half" idx="2"/>
          </p:nvPr>
        </p:nvSpPr>
        <p:spPr>
          <a:xfrm>
            <a:off x="4709159" y="4526280"/>
            <a:ext cx="4023360" cy="1645920"/>
          </a:xfrm>
        </p:spPr>
        <p:txBody>
          <a:bodyPr/>
          <a:lstStyle>
            <a:lvl1pPr marL="102870" indent="-102870">
              <a:defRPr sz="1125"/>
            </a:lvl1pPr>
            <a:lvl2pPr marL="205740" indent="-102870">
              <a:defRPr sz="1125"/>
            </a:lvl2pPr>
            <a:lvl3pPr marL="308610" indent="-102870">
              <a:defRPr sz="1125"/>
            </a:lvl3pPr>
            <a:lvl4pPr marL="411480" indent="-102870">
              <a:defRPr sz="1125"/>
            </a:lvl4pPr>
            <a:lvl5pPr marL="514350" indent="-102870">
              <a:defRPr sz="1125"/>
            </a:lvl5pPr>
            <a:lvl6pPr marL="617220" indent="-102870">
              <a:defRPr sz="1125"/>
            </a:lvl6pPr>
            <a:lvl7pPr marL="720090" indent="-102870">
              <a:defRPr sz="1125"/>
            </a:lvl7pPr>
            <a:lvl8pPr marL="822960" indent="-102870">
              <a:defRPr sz="1125"/>
            </a:lvl8pPr>
            <a:lvl9pPr marL="925830" indent="-102870"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E309248A-8803-C0D0-F841-DA0B643CD6D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14FC24-E041-45E9-9A72-E5755A86890F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E501E26-5E18-9AC3-2607-A695FA23E6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52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  <p15:guide id="3" orient="horz" pos="2592" userDrawn="1">
          <p15:clr>
            <a:srgbClr val="A4A3A4"/>
          </p15:clr>
        </p15:guide>
        <p15:guide id="4" orient="horz" pos="2448" userDrawn="1">
          <p15:clr>
            <a:srgbClr val="A4A3A4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17D0BA3-CE88-4FFE-E80D-CD039190B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4C4A4C8-609A-5582-34D3-DD47E15FD2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479" y="1600200"/>
            <a:ext cx="2587752" cy="169164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750">
                <a:solidFill>
                  <a:srgbClr val="221F2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E500155-914F-3AB3-C892-09CE75C544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478" y="3520440"/>
            <a:ext cx="2587752" cy="3657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350" b="1"/>
            </a:lvl1pPr>
            <a:lvl2pPr marL="0" indent="0">
              <a:spcBef>
                <a:spcPts val="0"/>
              </a:spcBef>
              <a:buFontTx/>
              <a:buNone/>
              <a:defRPr sz="1350" b="1"/>
            </a:lvl2pPr>
            <a:lvl3pPr marL="0" indent="0">
              <a:spcBef>
                <a:spcPts val="0"/>
              </a:spcBef>
              <a:buFontTx/>
              <a:buNone/>
              <a:defRPr sz="1350" b="1"/>
            </a:lvl3pPr>
            <a:lvl4pPr marL="0" indent="0">
              <a:spcBef>
                <a:spcPts val="0"/>
              </a:spcBef>
              <a:buFontTx/>
              <a:buNone/>
              <a:defRPr sz="1350" b="1"/>
            </a:lvl4pPr>
            <a:lvl5pPr marL="0" indent="0">
              <a:spcBef>
                <a:spcPts val="0"/>
              </a:spcBef>
              <a:buFontTx/>
              <a:buNone/>
              <a:defRPr sz="1350" b="1"/>
            </a:lvl5pPr>
            <a:lvl6pPr marL="0" indent="0">
              <a:spcBef>
                <a:spcPts val="0"/>
              </a:spcBef>
              <a:buFontTx/>
              <a:buNone/>
              <a:defRPr sz="1350" b="1"/>
            </a:lvl6pPr>
            <a:lvl7pPr marL="0" indent="0">
              <a:spcBef>
                <a:spcPts val="0"/>
              </a:spcBef>
              <a:buFontTx/>
              <a:buNone/>
              <a:defRPr sz="1350" b="1"/>
            </a:lvl7pPr>
            <a:lvl8pPr marL="0" indent="0">
              <a:spcBef>
                <a:spcPts val="0"/>
              </a:spcBef>
              <a:buFontTx/>
              <a:buNone/>
              <a:defRPr sz="1350" b="1"/>
            </a:lvl8pPr>
            <a:lvl9pPr marL="0" indent="0">
              <a:spcBef>
                <a:spcPts val="0"/>
              </a:spcBef>
              <a:buFontTx/>
              <a:buNone/>
              <a:defRPr sz="1350" b="1"/>
            </a:lvl9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3" name="Content Placeholder 4"/>
          <p:cNvSpPr>
            <a:spLocks noGrp="1"/>
          </p:cNvSpPr>
          <p:nvPr>
            <p:ph sz="half" idx="1"/>
          </p:nvPr>
        </p:nvSpPr>
        <p:spPr>
          <a:xfrm>
            <a:off x="411479" y="3931920"/>
            <a:ext cx="2587752" cy="2240280"/>
          </a:xfrm>
        </p:spPr>
        <p:txBody>
          <a:bodyPr/>
          <a:lstStyle>
            <a:lvl1pPr marL="102870" indent="-102870">
              <a:defRPr sz="1125"/>
            </a:lvl1pPr>
            <a:lvl2pPr marL="205740" indent="-102870">
              <a:defRPr sz="1125"/>
            </a:lvl2pPr>
            <a:lvl3pPr marL="308610" indent="-102870">
              <a:defRPr sz="1125"/>
            </a:lvl3pPr>
            <a:lvl4pPr marL="411480" indent="-102870">
              <a:defRPr sz="1125"/>
            </a:lvl4pPr>
            <a:lvl5pPr marL="514350" indent="-102870">
              <a:defRPr sz="1125"/>
            </a:lvl5pPr>
            <a:lvl6pPr marL="617220" indent="-102870">
              <a:defRPr sz="1125"/>
            </a:lvl6pPr>
            <a:lvl7pPr marL="720090" indent="-102870">
              <a:defRPr sz="1125"/>
            </a:lvl7pPr>
            <a:lvl8pPr marL="822960" indent="-102870">
              <a:defRPr sz="1125"/>
            </a:lvl8pPr>
            <a:lvl9pPr marL="925830" indent="-102870"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C3A5FBE-3D66-4376-9A16-FE11155BA5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78123" y="1600200"/>
            <a:ext cx="2587752" cy="169164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750">
                <a:solidFill>
                  <a:srgbClr val="221F2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D5289C6-6376-08BD-CF12-DE93A92EF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78123" y="3520440"/>
            <a:ext cx="2587752" cy="3657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350" b="1"/>
            </a:lvl1pPr>
            <a:lvl2pPr marL="0" indent="0">
              <a:spcBef>
                <a:spcPts val="0"/>
              </a:spcBef>
              <a:buFontTx/>
              <a:buNone/>
              <a:defRPr sz="1350" b="1"/>
            </a:lvl2pPr>
            <a:lvl3pPr marL="0" indent="0">
              <a:spcBef>
                <a:spcPts val="0"/>
              </a:spcBef>
              <a:buFontTx/>
              <a:buNone/>
              <a:defRPr sz="1350" b="1"/>
            </a:lvl3pPr>
            <a:lvl4pPr marL="0" indent="0">
              <a:spcBef>
                <a:spcPts val="0"/>
              </a:spcBef>
              <a:buFontTx/>
              <a:buNone/>
              <a:defRPr sz="1350" b="1"/>
            </a:lvl4pPr>
            <a:lvl5pPr marL="0" indent="0">
              <a:spcBef>
                <a:spcPts val="0"/>
              </a:spcBef>
              <a:buFontTx/>
              <a:buNone/>
              <a:defRPr sz="1350" b="1"/>
            </a:lvl5pPr>
            <a:lvl6pPr marL="0" indent="0">
              <a:spcBef>
                <a:spcPts val="0"/>
              </a:spcBef>
              <a:buFontTx/>
              <a:buNone/>
              <a:defRPr sz="1350" b="1"/>
            </a:lvl6pPr>
            <a:lvl7pPr marL="0" indent="0">
              <a:spcBef>
                <a:spcPts val="0"/>
              </a:spcBef>
              <a:buFontTx/>
              <a:buNone/>
              <a:defRPr sz="1350" b="1"/>
            </a:lvl7pPr>
            <a:lvl8pPr marL="0" indent="0">
              <a:spcBef>
                <a:spcPts val="0"/>
              </a:spcBef>
              <a:buFontTx/>
              <a:buNone/>
              <a:defRPr sz="1350" b="1"/>
            </a:lvl8pPr>
            <a:lvl9pPr marL="0" indent="0">
              <a:spcBef>
                <a:spcPts val="0"/>
              </a:spcBef>
              <a:buFontTx/>
              <a:buNone/>
              <a:defRPr sz="1350" b="1"/>
            </a:lvl9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half" idx="2"/>
          </p:nvPr>
        </p:nvSpPr>
        <p:spPr>
          <a:xfrm>
            <a:off x="3278123" y="3931920"/>
            <a:ext cx="2587752" cy="2240280"/>
          </a:xfrm>
        </p:spPr>
        <p:txBody>
          <a:bodyPr/>
          <a:lstStyle>
            <a:lvl1pPr marL="102870" indent="-102870">
              <a:defRPr sz="1125"/>
            </a:lvl1pPr>
            <a:lvl2pPr marL="205740" indent="-102870">
              <a:defRPr sz="1125"/>
            </a:lvl2pPr>
            <a:lvl3pPr marL="308610" indent="-102870">
              <a:defRPr sz="1125"/>
            </a:lvl3pPr>
            <a:lvl4pPr marL="411480" indent="-102870">
              <a:defRPr sz="1125"/>
            </a:lvl4pPr>
            <a:lvl5pPr marL="514350" indent="-102870">
              <a:defRPr sz="1125"/>
            </a:lvl5pPr>
            <a:lvl6pPr marL="617220" indent="-102870">
              <a:defRPr sz="1125"/>
            </a:lvl6pPr>
            <a:lvl7pPr marL="720090" indent="-102870">
              <a:defRPr sz="1125"/>
            </a:lvl7pPr>
            <a:lvl8pPr marL="822960" indent="-102870">
              <a:defRPr sz="1125"/>
            </a:lvl8pPr>
            <a:lvl9pPr marL="925830" indent="-102870"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F1293E6-42E9-E8B5-FFA8-86FB82D486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44767" y="1600200"/>
            <a:ext cx="2587752" cy="169164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750">
                <a:solidFill>
                  <a:srgbClr val="221F2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A0087B1-BE04-FAAE-807C-18D539A585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44767" y="3520440"/>
            <a:ext cx="2587752" cy="3657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350" b="1"/>
            </a:lvl1pPr>
            <a:lvl2pPr marL="0" indent="0">
              <a:spcBef>
                <a:spcPts val="0"/>
              </a:spcBef>
              <a:buFontTx/>
              <a:buNone/>
              <a:defRPr sz="1350" b="1"/>
            </a:lvl2pPr>
            <a:lvl3pPr marL="0" indent="0">
              <a:spcBef>
                <a:spcPts val="0"/>
              </a:spcBef>
              <a:buFontTx/>
              <a:buNone/>
              <a:defRPr sz="1350" b="1"/>
            </a:lvl3pPr>
            <a:lvl4pPr marL="0" indent="0">
              <a:spcBef>
                <a:spcPts val="0"/>
              </a:spcBef>
              <a:buFontTx/>
              <a:buNone/>
              <a:defRPr sz="1350" b="1"/>
            </a:lvl4pPr>
            <a:lvl5pPr marL="0" indent="0">
              <a:spcBef>
                <a:spcPts val="0"/>
              </a:spcBef>
              <a:buFontTx/>
              <a:buNone/>
              <a:defRPr sz="1350" b="1"/>
            </a:lvl5pPr>
            <a:lvl6pPr marL="0" indent="0">
              <a:spcBef>
                <a:spcPts val="0"/>
              </a:spcBef>
              <a:buFontTx/>
              <a:buNone/>
              <a:defRPr sz="1350" b="1"/>
            </a:lvl6pPr>
            <a:lvl7pPr marL="0" indent="0">
              <a:spcBef>
                <a:spcPts val="0"/>
              </a:spcBef>
              <a:buFontTx/>
              <a:buNone/>
              <a:defRPr sz="1350" b="1"/>
            </a:lvl7pPr>
            <a:lvl8pPr marL="0" indent="0">
              <a:spcBef>
                <a:spcPts val="0"/>
              </a:spcBef>
              <a:buFontTx/>
              <a:buNone/>
              <a:defRPr sz="1350" b="1"/>
            </a:lvl8pPr>
            <a:lvl9pPr marL="0" indent="0">
              <a:spcBef>
                <a:spcPts val="0"/>
              </a:spcBef>
              <a:buFontTx/>
              <a:buNone/>
              <a:defRPr sz="1350" b="1"/>
            </a:lvl9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9A4D43E8-8B9E-0180-3592-10B667D09516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144767" y="3931920"/>
            <a:ext cx="2587752" cy="2240280"/>
          </a:xfrm>
        </p:spPr>
        <p:txBody>
          <a:bodyPr/>
          <a:lstStyle>
            <a:lvl1pPr marL="102870" indent="-102870">
              <a:defRPr sz="1125"/>
            </a:lvl1pPr>
            <a:lvl2pPr marL="205740" indent="-102870">
              <a:defRPr sz="1125"/>
            </a:lvl2pPr>
            <a:lvl3pPr marL="308610" indent="-102870">
              <a:defRPr sz="1125"/>
            </a:lvl3pPr>
            <a:lvl4pPr marL="411480" indent="-102870">
              <a:defRPr sz="1125"/>
            </a:lvl4pPr>
            <a:lvl5pPr marL="514350" indent="-102870">
              <a:defRPr sz="1125"/>
            </a:lvl5pPr>
            <a:lvl6pPr marL="617220" indent="-102870">
              <a:defRPr sz="1125"/>
            </a:lvl6pPr>
            <a:lvl7pPr marL="720090" indent="-102870">
              <a:defRPr sz="1125"/>
            </a:lvl7pPr>
            <a:lvl8pPr marL="822960" indent="-102870">
              <a:defRPr sz="1125"/>
            </a:lvl8pPr>
            <a:lvl9pPr marL="925830" indent="-102870"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BCC41EC7-A74C-7FAC-CAAF-B45134A90C1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8A19125-94A7-4474-858C-FD9C4ABE9DDA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DCE38A9-CABF-9588-DDD8-93DD198F7EC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397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2218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orient="horz" pos="2074" userDrawn="1">
          <p15:clr>
            <a:srgbClr val="A4A3A4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17D0BA3-CE88-4FFE-E80D-CD039190B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4C4A4C8-609A-5582-34D3-DD47E15FD2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481" y="1600200"/>
            <a:ext cx="1874519" cy="123444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750">
                <a:solidFill>
                  <a:srgbClr val="221F2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E500155-914F-3AB3-C892-09CE75C544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480" y="3063240"/>
            <a:ext cx="1874519" cy="3657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 b="1"/>
            </a:lvl1pPr>
            <a:lvl2pPr marL="0" indent="0">
              <a:spcBef>
                <a:spcPts val="0"/>
              </a:spcBef>
              <a:buFontTx/>
              <a:buNone/>
              <a:defRPr sz="1200" b="1"/>
            </a:lvl2pPr>
            <a:lvl3pPr marL="0" indent="0">
              <a:spcBef>
                <a:spcPts val="0"/>
              </a:spcBef>
              <a:buFontTx/>
              <a:buNone/>
              <a:defRPr sz="1200" b="1"/>
            </a:lvl3pPr>
            <a:lvl4pPr marL="0" indent="0">
              <a:spcBef>
                <a:spcPts val="0"/>
              </a:spcBef>
              <a:buFontTx/>
              <a:buNone/>
              <a:defRPr sz="1200" b="1"/>
            </a:lvl4pPr>
            <a:lvl5pPr marL="0" indent="0">
              <a:spcBef>
                <a:spcPts val="0"/>
              </a:spcBef>
              <a:buFontTx/>
              <a:buNone/>
              <a:defRPr sz="1200" b="1"/>
            </a:lvl5pPr>
            <a:lvl6pPr marL="0" indent="0">
              <a:spcBef>
                <a:spcPts val="0"/>
              </a:spcBef>
              <a:buFontTx/>
              <a:buNone/>
              <a:defRPr sz="1200" b="1"/>
            </a:lvl6pPr>
            <a:lvl7pPr marL="0" indent="0">
              <a:spcBef>
                <a:spcPts val="0"/>
              </a:spcBef>
              <a:buFontTx/>
              <a:buNone/>
              <a:defRPr sz="1200" b="1"/>
            </a:lvl7pPr>
            <a:lvl8pPr marL="0" indent="0">
              <a:spcBef>
                <a:spcPts val="0"/>
              </a:spcBef>
              <a:buFontTx/>
              <a:buNone/>
              <a:defRPr sz="1200" b="1"/>
            </a:lvl8pPr>
            <a:lvl9pPr marL="0" indent="0">
              <a:spcBef>
                <a:spcPts val="0"/>
              </a:spcBef>
              <a:buFontTx/>
              <a:buNone/>
              <a:defRPr sz="1200" b="1"/>
            </a:lvl9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3" name="Content Placeholder 4"/>
          <p:cNvSpPr>
            <a:spLocks noGrp="1"/>
          </p:cNvSpPr>
          <p:nvPr>
            <p:ph sz="half" idx="1"/>
          </p:nvPr>
        </p:nvSpPr>
        <p:spPr>
          <a:xfrm>
            <a:off x="411481" y="3474720"/>
            <a:ext cx="1874519" cy="2697480"/>
          </a:xfrm>
        </p:spPr>
        <p:txBody>
          <a:bodyPr/>
          <a:lstStyle>
            <a:lvl1pPr marL="102870" indent="-102870">
              <a:defRPr sz="975"/>
            </a:lvl1pPr>
            <a:lvl2pPr marL="205740" indent="-102870">
              <a:defRPr sz="975"/>
            </a:lvl2pPr>
            <a:lvl3pPr marL="308610" indent="-102870">
              <a:defRPr sz="975"/>
            </a:lvl3pPr>
            <a:lvl4pPr marL="411480" indent="-102870">
              <a:defRPr sz="975"/>
            </a:lvl4pPr>
            <a:lvl5pPr marL="514350" indent="-102870">
              <a:defRPr sz="975"/>
            </a:lvl5pPr>
            <a:lvl6pPr marL="617220" indent="-102870">
              <a:defRPr sz="975"/>
            </a:lvl6pPr>
            <a:lvl7pPr marL="720090" indent="-102870">
              <a:defRPr sz="975"/>
            </a:lvl7pPr>
            <a:lvl8pPr marL="822960" indent="-102870">
              <a:defRPr sz="975"/>
            </a:lvl8pPr>
            <a:lvl9pPr marL="92583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C3A5FBE-3D66-4376-9A16-FE11155BA5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571604" y="1600200"/>
            <a:ext cx="1874519" cy="123444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750">
                <a:solidFill>
                  <a:srgbClr val="221F2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D5289C6-6376-08BD-CF12-DE93A92EF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1604" y="3063240"/>
            <a:ext cx="1874519" cy="3657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 b="1"/>
            </a:lvl1pPr>
            <a:lvl2pPr marL="0" indent="0">
              <a:spcBef>
                <a:spcPts val="0"/>
              </a:spcBef>
              <a:buFontTx/>
              <a:buNone/>
              <a:defRPr sz="1200" b="1"/>
            </a:lvl2pPr>
            <a:lvl3pPr marL="0" indent="0">
              <a:spcBef>
                <a:spcPts val="0"/>
              </a:spcBef>
              <a:buFontTx/>
              <a:buNone/>
              <a:defRPr sz="1200" b="1"/>
            </a:lvl3pPr>
            <a:lvl4pPr marL="0" indent="0">
              <a:spcBef>
                <a:spcPts val="0"/>
              </a:spcBef>
              <a:buFontTx/>
              <a:buNone/>
              <a:defRPr sz="1200" b="1"/>
            </a:lvl4pPr>
            <a:lvl5pPr marL="0" indent="0">
              <a:spcBef>
                <a:spcPts val="0"/>
              </a:spcBef>
              <a:buFontTx/>
              <a:buNone/>
              <a:defRPr sz="1200" b="1"/>
            </a:lvl5pPr>
            <a:lvl6pPr marL="0" indent="0">
              <a:spcBef>
                <a:spcPts val="0"/>
              </a:spcBef>
              <a:buFontTx/>
              <a:buNone/>
              <a:defRPr sz="1200" b="1"/>
            </a:lvl6pPr>
            <a:lvl7pPr marL="0" indent="0">
              <a:spcBef>
                <a:spcPts val="0"/>
              </a:spcBef>
              <a:buFontTx/>
              <a:buNone/>
              <a:defRPr sz="1200" b="1"/>
            </a:lvl7pPr>
            <a:lvl8pPr marL="0" indent="0">
              <a:spcBef>
                <a:spcPts val="0"/>
              </a:spcBef>
              <a:buFontTx/>
              <a:buNone/>
              <a:defRPr sz="1200" b="1"/>
            </a:lvl8pPr>
            <a:lvl9pPr marL="0" indent="0">
              <a:spcBef>
                <a:spcPts val="0"/>
              </a:spcBef>
              <a:buFontTx/>
              <a:buNone/>
              <a:defRPr sz="1200" b="1"/>
            </a:lvl9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half" idx="2"/>
          </p:nvPr>
        </p:nvSpPr>
        <p:spPr>
          <a:xfrm>
            <a:off x="2571604" y="3474720"/>
            <a:ext cx="1874519" cy="2697480"/>
          </a:xfrm>
        </p:spPr>
        <p:txBody>
          <a:bodyPr/>
          <a:lstStyle>
            <a:lvl1pPr marL="102870" indent="-102870">
              <a:defRPr sz="975"/>
            </a:lvl1pPr>
            <a:lvl2pPr marL="205740" indent="-102870">
              <a:defRPr sz="975"/>
            </a:lvl2pPr>
            <a:lvl3pPr marL="308610" indent="-102870">
              <a:defRPr sz="975"/>
            </a:lvl3pPr>
            <a:lvl4pPr marL="411480" indent="-102870">
              <a:defRPr sz="975"/>
            </a:lvl4pPr>
            <a:lvl5pPr marL="514350" indent="-102870">
              <a:defRPr sz="975"/>
            </a:lvl5pPr>
            <a:lvl6pPr marL="617220" indent="-102870">
              <a:defRPr sz="975"/>
            </a:lvl6pPr>
            <a:lvl7pPr marL="720090" indent="-102870">
              <a:defRPr sz="975"/>
            </a:lvl7pPr>
            <a:lvl8pPr marL="822960" indent="-102870">
              <a:defRPr sz="975"/>
            </a:lvl8pPr>
            <a:lvl9pPr marL="92583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F1293E6-42E9-E8B5-FFA8-86FB82D486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97881" y="1600200"/>
            <a:ext cx="1874519" cy="123444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750">
                <a:solidFill>
                  <a:srgbClr val="221F2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A0087B1-BE04-FAAE-807C-18D539A585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97881" y="3063240"/>
            <a:ext cx="1874519" cy="3657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 b="1"/>
            </a:lvl1pPr>
            <a:lvl2pPr marL="0" indent="0">
              <a:spcBef>
                <a:spcPts val="0"/>
              </a:spcBef>
              <a:buFontTx/>
              <a:buNone/>
              <a:defRPr sz="1200" b="1"/>
            </a:lvl2pPr>
            <a:lvl3pPr marL="0" indent="0">
              <a:spcBef>
                <a:spcPts val="0"/>
              </a:spcBef>
              <a:buFontTx/>
              <a:buNone/>
              <a:defRPr sz="1200" b="1"/>
            </a:lvl3pPr>
            <a:lvl4pPr marL="0" indent="0">
              <a:spcBef>
                <a:spcPts val="0"/>
              </a:spcBef>
              <a:buFontTx/>
              <a:buNone/>
              <a:defRPr sz="1200" b="1"/>
            </a:lvl4pPr>
            <a:lvl5pPr marL="0" indent="0">
              <a:spcBef>
                <a:spcPts val="0"/>
              </a:spcBef>
              <a:buFontTx/>
              <a:buNone/>
              <a:defRPr sz="1200" b="1"/>
            </a:lvl5pPr>
            <a:lvl6pPr marL="0" indent="0">
              <a:spcBef>
                <a:spcPts val="0"/>
              </a:spcBef>
              <a:buFontTx/>
              <a:buNone/>
              <a:defRPr sz="1200" b="1"/>
            </a:lvl6pPr>
            <a:lvl7pPr marL="0" indent="0">
              <a:spcBef>
                <a:spcPts val="0"/>
              </a:spcBef>
              <a:buFontTx/>
              <a:buNone/>
              <a:defRPr sz="1200" b="1"/>
            </a:lvl7pPr>
            <a:lvl8pPr marL="0" indent="0">
              <a:spcBef>
                <a:spcPts val="0"/>
              </a:spcBef>
              <a:buFontTx/>
              <a:buNone/>
              <a:defRPr sz="1200" b="1"/>
            </a:lvl8pPr>
            <a:lvl9pPr marL="0" indent="0">
              <a:spcBef>
                <a:spcPts val="0"/>
              </a:spcBef>
              <a:buFontTx/>
              <a:buNone/>
              <a:defRPr sz="1200" b="1"/>
            </a:lvl9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9A4D43E8-8B9E-0180-3592-10B667D09516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697881" y="3474720"/>
            <a:ext cx="1874519" cy="2697480"/>
          </a:xfrm>
        </p:spPr>
        <p:txBody>
          <a:bodyPr/>
          <a:lstStyle>
            <a:lvl1pPr marL="102870" indent="-102870">
              <a:defRPr sz="975"/>
            </a:lvl1pPr>
            <a:lvl2pPr marL="205740" indent="-102870">
              <a:defRPr sz="975"/>
            </a:lvl2pPr>
            <a:lvl3pPr marL="308610" indent="-102870">
              <a:defRPr sz="975"/>
            </a:lvl3pPr>
            <a:lvl4pPr marL="411480" indent="-102870">
              <a:defRPr sz="975"/>
            </a:lvl4pPr>
            <a:lvl5pPr marL="514350" indent="-102870">
              <a:defRPr sz="975"/>
            </a:lvl5pPr>
            <a:lvl6pPr marL="617220" indent="-102870">
              <a:defRPr sz="975"/>
            </a:lvl6pPr>
            <a:lvl7pPr marL="720090" indent="-102870">
              <a:defRPr sz="975"/>
            </a:lvl7pPr>
            <a:lvl8pPr marL="822960" indent="-102870">
              <a:defRPr sz="975"/>
            </a:lvl8pPr>
            <a:lvl9pPr marL="92583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D206E8B5-48CF-3920-10E8-5C214FEE93B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58001" y="1600200"/>
            <a:ext cx="1874519" cy="123444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750">
                <a:solidFill>
                  <a:srgbClr val="221F2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0A8711B-6FCD-CC40-76D9-6F2EED66A6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58001" y="3063240"/>
            <a:ext cx="1874519" cy="3657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 b="1"/>
            </a:lvl1pPr>
            <a:lvl2pPr marL="0" indent="0">
              <a:spcBef>
                <a:spcPts val="0"/>
              </a:spcBef>
              <a:buFontTx/>
              <a:buNone/>
              <a:defRPr sz="1200" b="1"/>
            </a:lvl2pPr>
            <a:lvl3pPr marL="0" indent="0">
              <a:spcBef>
                <a:spcPts val="0"/>
              </a:spcBef>
              <a:buFontTx/>
              <a:buNone/>
              <a:defRPr sz="1200" b="1"/>
            </a:lvl3pPr>
            <a:lvl4pPr marL="0" indent="0">
              <a:spcBef>
                <a:spcPts val="0"/>
              </a:spcBef>
              <a:buFontTx/>
              <a:buNone/>
              <a:defRPr sz="1200" b="1"/>
            </a:lvl4pPr>
            <a:lvl5pPr marL="0" indent="0">
              <a:spcBef>
                <a:spcPts val="0"/>
              </a:spcBef>
              <a:buFontTx/>
              <a:buNone/>
              <a:defRPr sz="1200" b="1"/>
            </a:lvl5pPr>
            <a:lvl6pPr marL="0" indent="0">
              <a:spcBef>
                <a:spcPts val="0"/>
              </a:spcBef>
              <a:buFontTx/>
              <a:buNone/>
              <a:defRPr sz="1200" b="1"/>
            </a:lvl6pPr>
            <a:lvl7pPr marL="0" indent="0">
              <a:spcBef>
                <a:spcPts val="0"/>
              </a:spcBef>
              <a:buFontTx/>
              <a:buNone/>
              <a:defRPr sz="1200" b="1"/>
            </a:lvl7pPr>
            <a:lvl8pPr marL="0" indent="0">
              <a:spcBef>
                <a:spcPts val="0"/>
              </a:spcBef>
              <a:buFontTx/>
              <a:buNone/>
              <a:defRPr sz="1200" b="1"/>
            </a:lvl8pPr>
            <a:lvl9pPr marL="0" indent="0">
              <a:spcBef>
                <a:spcPts val="0"/>
              </a:spcBef>
              <a:buFontTx/>
              <a:buNone/>
              <a:defRPr sz="1200" b="1"/>
            </a:lvl9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ABA13BFB-DABC-41BC-F712-51774CC8BA1C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6858001" y="3474720"/>
            <a:ext cx="1874519" cy="2697480"/>
          </a:xfrm>
        </p:spPr>
        <p:txBody>
          <a:bodyPr/>
          <a:lstStyle>
            <a:lvl1pPr marL="102870" indent="-102870">
              <a:defRPr sz="975"/>
            </a:lvl1pPr>
            <a:lvl2pPr marL="205740" indent="-102870">
              <a:defRPr sz="975"/>
            </a:lvl2pPr>
            <a:lvl3pPr marL="308610" indent="-102870">
              <a:defRPr sz="975"/>
            </a:lvl3pPr>
            <a:lvl4pPr marL="411480" indent="-102870">
              <a:defRPr sz="975"/>
            </a:lvl4pPr>
            <a:lvl5pPr marL="514350" indent="-102870">
              <a:defRPr sz="975"/>
            </a:lvl5pPr>
            <a:lvl6pPr marL="617220" indent="-102870">
              <a:defRPr sz="975"/>
            </a:lvl6pPr>
            <a:lvl7pPr marL="720090" indent="-102870">
              <a:defRPr sz="975"/>
            </a:lvl7pPr>
            <a:lvl8pPr marL="822960" indent="-102870">
              <a:defRPr sz="975"/>
            </a:lvl8pPr>
            <a:lvl9pPr marL="925830" indent="-102870"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6FA3AB29-95C5-BB81-8596-7248603E0DBA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3BA0343D-C8D8-43CE-BB79-50DEA219DB07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8249F74-522A-F15A-97B8-27047D5DEDA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828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1786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orient="horz" pos="1930" userDrawn="1">
          <p15:clr>
            <a:srgbClr val="A4A3A4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80" y="411482"/>
            <a:ext cx="6173470" cy="1189037"/>
          </a:xfrm>
        </p:spPr>
        <p:txBody>
          <a:bodyPr anchor="t" anchorCtr="0"/>
          <a:lstStyle>
            <a:lvl1pPr>
              <a:lnSpc>
                <a:spcPct val="80000"/>
              </a:lnSpc>
              <a:defRPr sz="3000" spc="-75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62121C3-FD56-A9B2-1088-141E0BDB4C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480" y="2148840"/>
            <a:ext cx="5096351" cy="40233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100"/>
            </a:lvl1pPr>
            <a:lvl2pPr marL="137160" indent="-137160">
              <a:spcBef>
                <a:spcPts val="750"/>
              </a:spcBef>
              <a:buFont typeface="Arial" panose="020B0604020202020204" pitchFamily="34" charset="0"/>
              <a:buChar char="▪"/>
              <a:defRPr/>
            </a:lvl2pPr>
            <a:lvl3pPr marL="274320">
              <a:defRPr/>
            </a:lvl3pPr>
            <a:lvl4pPr marL="411480">
              <a:defRPr/>
            </a:lvl4pPr>
            <a:lvl5pPr marL="548640">
              <a:defRPr/>
            </a:lvl5pPr>
            <a:lvl6pPr marL="685800">
              <a:defRPr/>
            </a:lvl6pPr>
            <a:lvl7pPr marL="822960">
              <a:defRPr/>
            </a:lvl7pPr>
            <a:lvl8pPr marL="960120">
              <a:defRPr/>
            </a:lvl8pPr>
            <a:lvl9pPr marL="1097280">
              <a:defRPr/>
            </a:lvl9pPr>
          </a:lstStyle>
          <a:p>
            <a:pPr lvl="0"/>
            <a:r>
              <a:rPr lang="en-US" dirty="0"/>
              <a:t>[Optional section subtitle]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DBADC8-E5B3-9DDB-F294-C14F7AA987B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53BD212-0B9F-4987-965F-AC83B2FC354F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DADDA-8448-690C-2CAB-FA7E28471B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E180BF6F-D80D-2D96-9BBF-82C2453395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0130" y="6673334"/>
            <a:ext cx="70637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 anchor="b">
            <a:spAutoFit/>
          </a:bodyPr>
          <a:lstStyle/>
          <a:p>
            <a:pPr algn="ctr">
              <a:defRPr/>
            </a:pPr>
            <a:r>
              <a:rPr lang="en-US" sz="600" b="1" dirty="0">
                <a:solidFill>
                  <a:schemeClr val="tx1"/>
                </a:solidFill>
                <a:latin typeface="+mn-lt"/>
                <a:cs typeface="Arial Bold" panose="020B0704020202020204" pitchFamily="34" charset="0"/>
              </a:rPr>
              <a:t>EDIT CONTROL STATEMENT UNDER &gt; VIEW &gt; SLIDE MASTER &gt; SCROLL TO TOP &gt; CHANGE HEADER AND FOOTER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19B0A6-E287-CF00-2168-ED8F733377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0130" y="0"/>
            <a:ext cx="70637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pPr algn="ctr">
              <a:defRPr/>
            </a:pPr>
            <a:r>
              <a:rPr lang="en-US" sz="600" b="1" dirty="0">
                <a:solidFill>
                  <a:schemeClr val="tx1"/>
                </a:solidFill>
                <a:latin typeface="+mn-lt"/>
                <a:cs typeface="Arial Bold" panose="020B0704020202020204" pitchFamily="34" charset="0"/>
              </a:rPr>
              <a:t>EDIT CONTROL STATEMENT UNDER &gt; VIEW &gt; SLIDE MASTER &gt; SCROLL TO TOP &gt; CHANGE HEADER AND FOOTER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40A4AA7-CEA0-A445-99F7-0FD90558BC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84262" y="420428"/>
            <a:ext cx="1563824" cy="4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93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354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title"/>
          </p:nvPr>
        </p:nvSpPr>
        <p:spPr bwMode="white">
          <a:xfrm>
            <a:off x="1925053" y="0"/>
            <a:ext cx="5293894" cy="86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8301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-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D68235BF-5094-B6AD-6429-61352C54DE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8600"/>
            <a:ext cx="9144000" cy="6400800"/>
          </a:xfrm>
          <a:solidFill>
            <a:srgbClr val="565557"/>
          </a:solidFill>
        </p:spPr>
        <p:txBody>
          <a:bodyPr anchor="ctr" anchorCtr="0"/>
          <a:lstStyle>
            <a:lvl1pPr marL="0" indent="0" algn="ctr">
              <a:buFontTx/>
              <a:buNone/>
              <a:defRPr sz="75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411480" y="411482"/>
            <a:ext cx="6173470" cy="1189037"/>
          </a:xfrm>
        </p:spPr>
        <p:txBody>
          <a:bodyPr anchor="t" anchorCtr="0"/>
          <a:lstStyle>
            <a:lvl1pPr>
              <a:lnSpc>
                <a:spcPct val="80000"/>
              </a:lnSpc>
              <a:defRPr sz="3000" spc="-75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C6E9F-9E2F-3968-F76A-CD8240DB9C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480" y="2148840"/>
            <a:ext cx="5096351" cy="9144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100"/>
            </a:lvl1pPr>
            <a:lvl2pPr marL="137160" indent="-137160">
              <a:spcBef>
                <a:spcPts val="750"/>
              </a:spcBef>
              <a:buFont typeface="Arial" panose="020B0604020202020204" pitchFamily="34" charset="0"/>
              <a:buChar char="▪"/>
              <a:defRPr/>
            </a:lvl2pPr>
            <a:lvl3pPr marL="274320">
              <a:defRPr/>
            </a:lvl3pPr>
            <a:lvl4pPr marL="411480">
              <a:defRPr/>
            </a:lvl4pPr>
            <a:lvl5pPr marL="548640">
              <a:defRPr/>
            </a:lvl5pPr>
            <a:lvl6pPr marL="685800">
              <a:defRPr/>
            </a:lvl6pPr>
            <a:lvl7pPr marL="822960">
              <a:defRPr/>
            </a:lvl7pPr>
            <a:lvl8pPr marL="960120">
              <a:defRPr/>
            </a:lvl8pPr>
            <a:lvl9pPr marL="1097280">
              <a:defRPr/>
            </a:lvl9pPr>
          </a:lstStyle>
          <a:p>
            <a:pPr lvl="0"/>
            <a:r>
              <a:rPr lang="en-US" dirty="0"/>
              <a:t>[Optional section subtitle]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2EB74B-4EFA-464C-722C-FBCA5174031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0AF9C2-5E8A-4308-AE6B-CA9B65007D0E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19503-16E7-50C5-8995-F8E0DCB6B6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89A35C2-47B5-4806-A08D-5981FF8396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84262" y="420428"/>
            <a:ext cx="1563824" cy="4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33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354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- White 0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80" y="411482"/>
            <a:ext cx="6173470" cy="1189037"/>
          </a:xfrm>
        </p:spPr>
        <p:txBody>
          <a:bodyPr anchor="t" anchorCtr="0"/>
          <a:lstStyle>
            <a:lvl1pPr>
              <a:lnSpc>
                <a:spcPct val="80000"/>
              </a:lnSpc>
              <a:defRPr sz="3000" spc="-75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EF29EDB-49B7-13CD-321C-E88CD44FB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480" y="2148840"/>
            <a:ext cx="5096351" cy="40233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100"/>
            </a:lvl1pPr>
            <a:lvl2pPr marL="137160" indent="-137160">
              <a:spcBef>
                <a:spcPts val="750"/>
              </a:spcBef>
              <a:buFont typeface="Arial" panose="020B0604020202020204" pitchFamily="34" charset="0"/>
              <a:buChar char="▪"/>
              <a:defRPr/>
            </a:lvl2pPr>
            <a:lvl3pPr marL="274320">
              <a:defRPr/>
            </a:lvl3pPr>
            <a:lvl4pPr marL="411480">
              <a:defRPr/>
            </a:lvl4pPr>
            <a:lvl5pPr marL="548640">
              <a:defRPr/>
            </a:lvl5pPr>
            <a:lvl6pPr marL="685800">
              <a:defRPr/>
            </a:lvl6pPr>
            <a:lvl7pPr marL="822960">
              <a:defRPr/>
            </a:lvl7pPr>
            <a:lvl8pPr marL="960120">
              <a:defRPr/>
            </a:lvl8pPr>
            <a:lvl9pPr marL="1097280">
              <a:defRPr/>
            </a:lvl9pPr>
          </a:lstStyle>
          <a:p>
            <a:pPr lvl="0"/>
            <a:r>
              <a:rPr lang="en-US" dirty="0"/>
              <a:t>[Optional section subtitle]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C6170-ECB5-A830-2874-091E3641013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F31E861-D2AF-431D-860B-DCF67C218052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1CE1D-5DB3-7DB4-A801-B688218E7EC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888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354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- White 0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81" y="411480"/>
            <a:ext cx="4023995" cy="914400"/>
          </a:xfrm>
        </p:spPr>
        <p:txBody>
          <a:bodyPr anchor="t" anchorCtr="0"/>
          <a:lstStyle>
            <a:lvl1pPr>
              <a:lnSpc>
                <a:spcPct val="90000"/>
              </a:lnSpc>
              <a:defRPr sz="1800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EF29EDB-49B7-13CD-321C-E88CD44FB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480" y="1600200"/>
            <a:ext cx="5096351" cy="45720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700"/>
            </a:lvl1pPr>
            <a:lvl2pPr marL="137160" indent="-137160">
              <a:spcBef>
                <a:spcPts val="750"/>
              </a:spcBef>
              <a:buFont typeface="Arial" panose="020B0604020202020204" pitchFamily="34" charset="0"/>
              <a:buChar char="▪"/>
              <a:defRPr/>
            </a:lvl2pPr>
            <a:lvl3pPr marL="274320">
              <a:defRPr/>
            </a:lvl3pPr>
            <a:lvl4pPr marL="411480">
              <a:defRPr/>
            </a:lvl4pPr>
            <a:lvl5pPr marL="548640">
              <a:defRPr/>
            </a:lvl5pPr>
            <a:lvl6pPr marL="685800">
              <a:defRPr/>
            </a:lvl6pPr>
            <a:lvl7pPr marL="822960">
              <a:defRPr/>
            </a:lvl7pPr>
            <a:lvl8pPr marL="960120">
              <a:defRPr/>
            </a:lvl8pPr>
            <a:lvl9pPr marL="1097280">
              <a:defRPr/>
            </a:lvl9pPr>
          </a:lstStyle>
          <a:p>
            <a:pPr lvl="0"/>
            <a:r>
              <a:rPr lang="en-US" dirty="0"/>
              <a:t>[Long section description]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978CF-9C5E-3CFC-1FBF-80FF0C14A03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1DA25B2-AAF1-4C1F-AA38-12D5BFA7D4C8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96E61-43C3-4A10-6216-8AA17EF97B8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659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- Half Imag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81" y="411482"/>
            <a:ext cx="4023995" cy="1189037"/>
          </a:xfrm>
        </p:spPr>
        <p:txBody>
          <a:bodyPr anchor="t" anchorCtr="0"/>
          <a:lstStyle>
            <a:lvl1pPr>
              <a:lnSpc>
                <a:spcPct val="80000"/>
              </a:lnSpc>
              <a:defRPr sz="3000" spc="-75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D05FCA9-6234-AA37-16E9-CA72B744A8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480" y="2148840"/>
            <a:ext cx="4023994" cy="4023360"/>
          </a:xfrm>
        </p:spPr>
        <p:txBody>
          <a:bodyPr/>
          <a:lstStyle>
            <a:lvl1pPr marL="0" indent="0">
              <a:spcBef>
                <a:spcPts val="750"/>
              </a:spcBef>
              <a:buFontTx/>
              <a:buNone/>
              <a:defRPr/>
            </a:lvl1pPr>
            <a:lvl2pPr marL="137160" indent="-137160">
              <a:spcBef>
                <a:spcPts val="750"/>
              </a:spcBef>
              <a:buFont typeface="Arial" panose="020B0604020202020204" pitchFamily="34" charset="0"/>
              <a:buChar char="▪"/>
              <a:defRPr/>
            </a:lvl2pPr>
            <a:lvl3pPr marL="274320">
              <a:defRPr/>
            </a:lvl3pPr>
            <a:lvl4pPr marL="411480">
              <a:defRPr/>
            </a:lvl4pPr>
            <a:lvl5pPr marL="548640">
              <a:defRPr/>
            </a:lvl5pPr>
            <a:lvl6pPr marL="685800">
              <a:defRPr/>
            </a:lvl6pPr>
            <a:lvl7pPr marL="822960">
              <a:defRPr/>
            </a:lvl7pPr>
            <a:lvl8pPr marL="960120">
              <a:defRPr/>
            </a:lvl8pPr>
            <a:lvl9pPr marL="1097280">
              <a:defRPr/>
            </a:lvl9pPr>
          </a:lstStyle>
          <a:p>
            <a:pPr lvl="0"/>
            <a:r>
              <a:rPr lang="en-US" dirty="0"/>
              <a:t>[Optional section description]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98909E-3F3B-28FF-B01F-B77401FC0BC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25C0F39-45D0-48E9-90B3-7FE8FCE561C8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506F2-72D4-8024-72B5-E5E4464D05D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FB94CE1-6713-07D6-4B5A-4A8C98A372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08528" y="1076325"/>
            <a:ext cx="4024311" cy="5095875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750">
                <a:solidFill>
                  <a:srgbClr val="221F2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C5315ADB-D2AC-3B88-DCA5-03E21F854F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0130" y="6673334"/>
            <a:ext cx="70637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 anchor="b">
            <a:spAutoFit/>
          </a:bodyPr>
          <a:lstStyle/>
          <a:p>
            <a:pPr algn="ctr">
              <a:defRPr/>
            </a:pPr>
            <a:r>
              <a:rPr lang="en-US" sz="600" b="1" dirty="0">
                <a:solidFill>
                  <a:schemeClr val="tx1"/>
                </a:solidFill>
                <a:latin typeface="+mn-lt"/>
                <a:cs typeface="Arial Bold" panose="020B0704020202020204" pitchFamily="34" charset="0"/>
              </a:rPr>
              <a:t>EDIT CONTROL STATEMENT UNDER &gt; VIEW &gt; SLIDE MASTER &gt; SCROLL TO TOP &gt; CHANGE HEADER AND FOOTER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0F5729-8FBF-FDC2-AF5B-072B88874F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0130" y="0"/>
            <a:ext cx="70637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pPr algn="ctr">
              <a:defRPr/>
            </a:pPr>
            <a:r>
              <a:rPr lang="en-US" sz="600" b="1" dirty="0">
                <a:solidFill>
                  <a:schemeClr val="tx1"/>
                </a:solidFill>
                <a:latin typeface="+mn-lt"/>
                <a:cs typeface="Arial Bold" panose="020B0704020202020204" pitchFamily="34" charset="0"/>
              </a:rPr>
              <a:t>EDIT CONTROL STATEMENT UNDER &gt; VIEW &gt; SLIDE MASTER &gt; SCROLL TO TOP &gt; CHANGE HEADER AND FOOTER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F8508E3-2143-D1FD-501E-A3F5D2578F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84262" y="420428"/>
            <a:ext cx="1563824" cy="4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94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354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- Half Imag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81" y="411482"/>
            <a:ext cx="4023995" cy="1189037"/>
          </a:xfrm>
        </p:spPr>
        <p:txBody>
          <a:bodyPr anchor="t" anchorCtr="0"/>
          <a:lstStyle>
            <a:lvl1pPr>
              <a:lnSpc>
                <a:spcPct val="80000"/>
              </a:lnSpc>
              <a:defRPr sz="3000" spc="-75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D05FCA9-6234-AA37-16E9-CA72B744A8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480" y="2148840"/>
            <a:ext cx="4023994" cy="4023360"/>
          </a:xfrm>
        </p:spPr>
        <p:txBody>
          <a:bodyPr/>
          <a:lstStyle>
            <a:lvl1pPr marL="0" indent="0">
              <a:spcBef>
                <a:spcPts val="750"/>
              </a:spcBef>
              <a:buFontTx/>
              <a:buNone/>
              <a:defRPr/>
            </a:lvl1pPr>
            <a:lvl2pPr marL="137160" indent="-137160">
              <a:spcBef>
                <a:spcPts val="750"/>
              </a:spcBef>
              <a:buFont typeface="Arial" panose="020B0604020202020204" pitchFamily="34" charset="0"/>
              <a:buChar char="▪"/>
              <a:defRPr/>
            </a:lvl2pPr>
            <a:lvl3pPr marL="274320">
              <a:defRPr/>
            </a:lvl3pPr>
            <a:lvl4pPr marL="411480">
              <a:defRPr/>
            </a:lvl4pPr>
            <a:lvl5pPr marL="548640">
              <a:defRPr/>
            </a:lvl5pPr>
            <a:lvl6pPr marL="685800">
              <a:defRPr/>
            </a:lvl6pPr>
            <a:lvl7pPr marL="822960">
              <a:defRPr/>
            </a:lvl7pPr>
            <a:lvl8pPr marL="960120">
              <a:defRPr/>
            </a:lvl8pPr>
            <a:lvl9pPr marL="1097280">
              <a:defRPr/>
            </a:lvl9pPr>
          </a:lstStyle>
          <a:p>
            <a:pPr lvl="0"/>
            <a:r>
              <a:rPr lang="en-US" dirty="0"/>
              <a:t>[Optional section description]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99F1DF14-7FE6-F760-F31F-7EF2AD60D9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08528" y="1076325"/>
            <a:ext cx="4024311" cy="5095875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750">
                <a:solidFill>
                  <a:srgbClr val="221F2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223B66-3A13-0C9F-B944-AC25D742AF9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BAF1A3D-92FA-4F24-9781-74AFA516A230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544B9-C835-CF1D-D28F-2122F27895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471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354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9C0D1-24E4-F8B5-5008-90B631F44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C672-856D-4617-A693-8FE15749A9B7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D0708B-B177-BDB5-031F-585D18C07E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563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 - Black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32747-3E71-8E75-327E-02C587769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764D-A39E-4C03-B161-E0BC66E8883B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282339-D15E-F6F1-894B-9E00561215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B60C1F7F-5652-D28D-6237-98B5A5054F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0130" y="6673334"/>
            <a:ext cx="70637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 anchor="b">
            <a:spAutoFit/>
          </a:bodyPr>
          <a:lstStyle/>
          <a:p>
            <a:pPr algn="ctr">
              <a:defRPr/>
            </a:pPr>
            <a:r>
              <a:rPr lang="en-US" sz="600" b="1" dirty="0">
                <a:solidFill>
                  <a:schemeClr val="tx1"/>
                </a:solidFill>
                <a:latin typeface="+mn-lt"/>
                <a:cs typeface="Arial Bold" panose="020B0704020202020204" pitchFamily="34" charset="0"/>
              </a:rPr>
              <a:t>EDIT CONTROL STATEMENT UNDER &gt; VIEW &gt; SLIDE MASTER &gt; SCROLL TO TOP &gt; CHANGE HEADER AND FOOTER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262279-FDA6-0B22-916F-10A2BC3D119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0130" y="0"/>
            <a:ext cx="70637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pPr algn="ctr">
              <a:defRPr/>
            </a:pPr>
            <a:r>
              <a:rPr lang="en-US" sz="600" b="1" dirty="0">
                <a:solidFill>
                  <a:schemeClr val="tx1"/>
                </a:solidFill>
                <a:latin typeface="+mn-lt"/>
                <a:cs typeface="Arial Bold" panose="020B0704020202020204" pitchFamily="34" charset="0"/>
              </a:rPr>
              <a:t>EDIT CONTROL STATEMENT UNDER &gt; VIEW &gt; SLIDE MASTER &gt; SCROLL TO TOP &gt; CHANGE HEADER AND FOOTER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0550898-48CD-A98B-410F-F24267B5BC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84262" y="420428"/>
            <a:ext cx="1563824" cy="4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97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63EDA0-A0A8-B169-0C67-503B7AD62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33F9-20B7-4995-BE7D-165DBB597850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91F9A-E3C3-E735-5763-0009601454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657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8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- Black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7CC9F-EDC9-A6F7-DA66-4A306089A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C263-3501-4369-A962-62B6BF915CDE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D9C3A-06B5-D7B7-AE0A-005090EAD7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C3AD7AA2-11E6-B39D-D586-B3EDAF2B284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0130" y="6673334"/>
            <a:ext cx="70637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 anchor="b">
            <a:spAutoFit/>
          </a:bodyPr>
          <a:lstStyle/>
          <a:p>
            <a:pPr algn="ctr">
              <a:defRPr/>
            </a:pPr>
            <a:r>
              <a:rPr lang="en-US" sz="600" b="1" dirty="0">
                <a:solidFill>
                  <a:schemeClr val="tx1"/>
                </a:solidFill>
                <a:latin typeface="+mn-lt"/>
                <a:cs typeface="Arial Bold" panose="020B0704020202020204" pitchFamily="34" charset="0"/>
              </a:rPr>
              <a:t>EDIT CONTROL STATEMENT UNDER &gt; VIEW &gt; SLIDE MASTER &gt; SCROLL TO TOP &gt; CHANGE HEADER AND 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DFFEF5-E375-7057-49E4-2C66CAA7921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0130" y="0"/>
            <a:ext cx="70637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pPr algn="ctr">
              <a:defRPr/>
            </a:pPr>
            <a:r>
              <a:rPr lang="en-US" sz="600" b="1" dirty="0">
                <a:solidFill>
                  <a:schemeClr val="tx1"/>
                </a:solidFill>
                <a:latin typeface="+mn-lt"/>
                <a:cs typeface="Arial Bold" panose="020B0704020202020204" pitchFamily="34" charset="0"/>
              </a:rPr>
              <a:t>EDIT CONTROL STATEMENT UNDER &gt; VIEW &gt; SLIDE MASTER &gt; SCROLL TO TOP &gt; CHANGE HEADER AND FOOTER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E73EA2E-298D-5770-798A-095C7909F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84262" y="420428"/>
            <a:ext cx="1563824" cy="4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22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888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">
            <a:extLst>
              <a:ext uri="{FF2B5EF4-FFF2-40B4-BE49-F238E27FC236}">
                <a16:creationId xmlns:a16="http://schemas.microsoft.com/office/drawing/2014/main" id="{9FBB499C-D22E-E02E-342C-293D573F4036}"/>
              </a:ext>
            </a:extLst>
          </p:cNvPr>
          <p:cNvSpPr txBox="1"/>
          <p:nvPr userDrawn="1"/>
        </p:nvSpPr>
        <p:spPr>
          <a:xfrm>
            <a:off x="411162" y="2148840"/>
            <a:ext cx="8321040" cy="1371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3600" cap="all" baseline="0" dirty="0">
                <a:solidFill>
                  <a:srgbClr val="FFCC01"/>
                </a:solidFill>
              </a:rPr>
              <a:t>THANK YOU.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900DDD06-33DA-C48B-4271-22D241C5EC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164" y="4819415"/>
            <a:ext cx="4024312" cy="1371599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  <a:lvl2pPr marL="0" indent="0">
              <a:spcBef>
                <a:spcPts val="0"/>
              </a:spcBef>
              <a:buFontTx/>
              <a:buNone/>
              <a:defRPr sz="900"/>
            </a:lvl2pPr>
            <a:lvl3pPr marL="0" indent="0">
              <a:spcBef>
                <a:spcPts val="0"/>
              </a:spcBef>
              <a:buFontTx/>
              <a:buNone/>
              <a:defRPr sz="900"/>
            </a:lvl3pPr>
            <a:lvl4pPr marL="0" indent="0">
              <a:spcBef>
                <a:spcPts val="0"/>
              </a:spcBef>
              <a:buFontTx/>
              <a:buNone/>
              <a:defRPr sz="900"/>
            </a:lvl4pPr>
            <a:lvl5pPr marL="0" indent="0">
              <a:spcBef>
                <a:spcPts val="0"/>
              </a:spcBef>
              <a:buFontTx/>
              <a:buNone/>
              <a:defRPr sz="900"/>
            </a:lvl5pPr>
            <a:lvl6pPr marL="0" indent="0">
              <a:spcBef>
                <a:spcPts val="0"/>
              </a:spcBef>
              <a:buFontTx/>
              <a:buNone/>
              <a:defRPr sz="900"/>
            </a:lvl6pPr>
            <a:lvl7pPr marL="0" indent="0">
              <a:spcBef>
                <a:spcPts val="0"/>
              </a:spcBef>
              <a:buFontTx/>
              <a:buNone/>
              <a:defRPr sz="900"/>
            </a:lvl7pPr>
            <a:lvl8pPr marL="0" indent="0">
              <a:spcBef>
                <a:spcPts val="0"/>
              </a:spcBef>
              <a:buFontTx/>
              <a:buNone/>
              <a:defRPr sz="900"/>
            </a:lvl8pPr>
            <a:lvl9pPr marL="0" indent="0">
              <a:spcBef>
                <a:spcPts val="0"/>
              </a:spcBef>
              <a:buFontTx/>
              <a:buNone/>
              <a:defRPr sz="900"/>
            </a:lvl9pPr>
          </a:lstStyle>
          <a:p>
            <a:pPr lvl="0"/>
            <a:r>
              <a:rPr lang="en-US" dirty="0"/>
              <a:t>[Optional contact information]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632A57-06FC-652E-6EE4-1F70D322E5B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06F3EBE-B2E8-4992-9F00-9E4B44F057C0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1E829-FABB-578E-0154-2C87BBF4E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C672E18-CCB0-D552-CC15-139154779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84262" y="420428"/>
            <a:ext cx="1563824" cy="4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66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title"/>
          </p:nvPr>
        </p:nvSpPr>
        <p:spPr bwMode="white">
          <a:xfrm>
            <a:off x="1925053" y="0"/>
            <a:ext cx="5293894" cy="86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ogo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DDD1D99-4FBC-A007-1AEA-5576D5A999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88928" y="2738350"/>
            <a:ext cx="5782771" cy="137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21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title"/>
          </p:nvPr>
        </p:nvSpPr>
        <p:spPr bwMode="white">
          <a:xfrm>
            <a:off x="1925053" y="0"/>
            <a:ext cx="5293894" cy="86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Grp="1" noChangeArrowheads="1"/>
          </p:cNvSpPr>
          <p:nvPr>
            <p:ph type="title"/>
          </p:nvPr>
        </p:nvSpPr>
        <p:spPr bwMode="white">
          <a:xfrm>
            <a:off x="1925053" y="0"/>
            <a:ext cx="5293894" cy="86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44.xml"/><Relationship Id="rId42" Type="http://schemas.openxmlformats.org/officeDocument/2006/relationships/slideLayout" Target="../slideLayouts/slideLayout52.xml"/><Relationship Id="rId47" Type="http://schemas.openxmlformats.org/officeDocument/2006/relationships/slideLayout" Target="../slideLayouts/slideLayout57.xml"/><Relationship Id="rId50" Type="http://schemas.openxmlformats.org/officeDocument/2006/relationships/slideLayout" Target="../slideLayouts/slideLayout60.xml"/><Relationship Id="rId55" Type="http://schemas.openxmlformats.org/officeDocument/2006/relationships/slideLayout" Target="../slideLayouts/slideLayout65.xml"/><Relationship Id="rId63" Type="http://schemas.openxmlformats.org/officeDocument/2006/relationships/image" Target="../media/image5.svg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32" Type="http://schemas.openxmlformats.org/officeDocument/2006/relationships/slideLayout" Target="../slideLayouts/slideLayout42.xml"/><Relationship Id="rId37" Type="http://schemas.openxmlformats.org/officeDocument/2006/relationships/slideLayout" Target="../slideLayouts/slideLayout47.xml"/><Relationship Id="rId40" Type="http://schemas.openxmlformats.org/officeDocument/2006/relationships/slideLayout" Target="../slideLayouts/slideLayout50.xml"/><Relationship Id="rId45" Type="http://schemas.openxmlformats.org/officeDocument/2006/relationships/slideLayout" Target="../slideLayouts/slideLayout55.xml"/><Relationship Id="rId53" Type="http://schemas.openxmlformats.org/officeDocument/2006/relationships/slideLayout" Target="../slideLayouts/slideLayout63.xml"/><Relationship Id="rId58" Type="http://schemas.openxmlformats.org/officeDocument/2006/relationships/slideLayout" Target="../slideLayouts/slideLayout68.xml"/><Relationship Id="rId5" Type="http://schemas.openxmlformats.org/officeDocument/2006/relationships/slideLayout" Target="../slideLayouts/slideLayout15.xml"/><Relationship Id="rId61" Type="http://schemas.openxmlformats.org/officeDocument/2006/relationships/theme" Target="../theme/theme2.xml"/><Relationship Id="rId1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Relationship Id="rId35" Type="http://schemas.openxmlformats.org/officeDocument/2006/relationships/slideLayout" Target="../slideLayouts/slideLayout45.xml"/><Relationship Id="rId43" Type="http://schemas.openxmlformats.org/officeDocument/2006/relationships/slideLayout" Target="../slideLayouts/slideLayout53.xml"/><Relationship Id="rId48" Type="http://schemas.openxmlformats.org/officeDocument/2006/relationships/slideLayout" Target="../slideLayouts/slideLayout58.xml"/><Relationship Id="rId56" Type="http://schemas.openxmlformats.org/officeDocument/2006/relationships/slideLayout" Target="../slideLayouts/slideLayout66.xml"/><Relationship Id="rId8" Type="http://schemas.openxmlformats.org/officeDocument/2006/relationships/slideLayout" Target="../slideLayouts/slideLayout18.xml"/><Relationship Id="rId51" Type="http://schemas.openxmlformats.org/officeDocument/2006/relationships/slideLayout" Target="../slideLayouts/slideLayout61.xml"/><Relationship Id="rId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33" Type="http://schemas.openxmlformats.org/officeDocument/2006/relationships/slideLayout" Target="../slideLayouts/slideLayout43.xml"/><Relationship Id="rId38" Type="http://schemas.openxmlformats.org/officeDocument/2006/relationships/slideLayout" Target="../slideLayouts/slideLayout48.xml"/><Relationship Id="rId46" Type="http://schemas.openxmlformats.org/officeDocument/2006/relationships/slideLayout" Target="../slideLayouts/slideLayout56.xml"/><Relationship Id="rId59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30.xml"/><Relationship Id="rId41" Type="http://schemas.openxmlformats.org/officeDocument/2006/relationships/slideLayout" Target="../slideLayouts/slideLayout51.xml"/><Relationship Id="rId54" Type="http://schemas.openxmlformats.org/officeDocument/2006/relationships/slideLayout" Target="../slideLayouts/slideLayout64.xml"/><Relationship Id="rId6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36" Type="http://schemas.openxmlformats.org/officeDocument/2006/relationships/slideLayout" Target="../slideLayouts/slideLayout46.xml"/><Relationship Id="rId49" Type="http://schemas.openxmlformats.org/officeDocument/2006/relationships/slideLayout" Target="../slideLayouts/slideLayout59.xml"/><Relationship Id="rId57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54.xml"/><Relationship Id="rId52" Type="http://schemas.openxmlformats.org/officeDocument/2006/relationships/slideLayout" Target="../slideLayouts/slideLayout62.xml"/><Relationship Id="rId6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1371600" y="6638559"/>
            <a:ext cx="6400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DISTRIBUTION A: APPROVED FOR PUBLIC RELEASE</a:t>
            </a: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DISTRIBUTION A: APPROVED FOR PUBLIC RELEASE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8735627" y="6636780"/>
            <a:ext cx="4174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6AD103F-80C8-4104-B396-731727462289}" type="slidenum">
              <a:rPr lang="en-US" sz="800" b="1" smtClean="0">
                <a:solidFill>
                  <a:schemeClr val="accent2"/>
                </a:solidFill>
              </a:rPr>
              <a:pPr algn="r"/>
              <a:t>‹#›</a:t>
            </a:fld>
            <a:endParaRPr lang="en-US" sz="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2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8" r:id="rId6"/>
    <p:sldLayoutId id="2147483652" r:id="rId7"/>
    <p:sldLayoutId id="2147483653" r:id="rId8"/>
    <p:sldLayoutId id="2147483654" r:id="rId9"/>
    <p:sldLayoutId id="2147483658" r:id="rId10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kern="1200" cap="all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143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828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498FE77D-19C6-CC0A-5027-B025F77B2E58}"/>
              </a:ext>
            </a:extLst>
          </p:cNvPr>
          <p:cNvPicPr>
            <a:picLocks noChangeAspect="1"/>
          </p:cNvPicPr>
          <p:nvPr userDrawn="1"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7092223" y="413032"/>
            <a:ext cx="1584176" cy="4494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11481"/>
            <a:ext cx="6173470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[Slide title]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79" y="1600198"/>
            <a:ext cx="8321040" cy="4572000"/>
          </a:xfrm>
          <a:prstGeom prst="rect">
            <a:avLst/>
          </a:prstGeom>
        </p:spPr>
        <p:txBody>
          <a:bodyPr vert="horz" lIns="0" tIns="0" rIns="0" bIns="0" spcCol="36576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B598B6A5-7EA2-1E58-A263-9A08F2A4D5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0766" y="6629400"/>
            <a:ext cx="617934" cy="228600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fld id="{CABCB1B0-B6E5-4DD1-BB55-95C076D6C0C8}" type="datetime3">
              <a:rPr lang="en-US" smtClean="0"/>
              <a:pPr/>
              <a:t>9 June 2023</a:t>
            </a:fld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FA4C418-D296-ED76-977B-4AA2E1E82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8037" y="6629400"/>
            <a:ext cx="331501" cy="228600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600" b="1">
                <a:solidFill>
                  <a:schemeClr val="tx1"/>
                </a:solidFill>
              </a:defRPr>
            </a:lvl1pPr>
          </a:lstStyle>
          <a:p>
            <a:fld id="{64E5BE4B-2FBF-4174-9E62-85FAD1CB43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880A63-DB39-F8B7-0392-CDDA1006044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0130" y="0"/>
            <a:ext cx="706374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pPr algn="ctr">
              <a:defRPr/>
            </a:pPr>
            <a:r>
              <a:rPr lang="en-US" sz="700" b="1" dirty="0">
                <a:solidFill>
                  <a:schemeClr val="accent3"/>
                </a:solidFill>
                <a:latin typeface="+mn-lt"/>
                <a:cs typeface="Arial Bold" panose="020B0704020202020204" pitchFamily="34" charset="0"/>
              </a:rPr>
              <a:t>DISTRIBUTION A: APPROVED FOR PUBLIC RELEASE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0B2437EB-E27A-BED7-B238-6ED6EE99C88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0130" y="6673334"/>
            <a:ext cx="70637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 anchor="b">
            <a:spAutoFit/>
          </a:bodyPr>
          <a:lstStyle/>
          <a:p>
            <a:pPr algn="ctr">
              <a:defRPr/>
            </a:pPr>
            <a:r>
              <a:rPr lang="en-US" sz="600" b="1" dirty="0">
                <a:solidFill>
                  <a:schemeClr val="accent3"/>
                </a:solidFill>
                <a:latin typeface="+mn-lt"/>
                <a:cs typeface="Arial Bold" panose="020B0704020202020204" pitchFamily="34" charset="0"/>
              </a:rPr>
              <a:t>DISTRIBUTION A: APPROVED FOR PUBLIC RELEASE</a:t>
            </a:r>
          </a:p>
        </p:txBody>
      </p:sp>
    </p:spTree>
    <p:extLst>
      <p:ext uri="{BB962C8B-B14F-4D97-AF65-F5344CB8AC3E}">
        <p14:creationId xmlns:p14="http://schemas.microsoft.com/office/powerpoint/2010/main" val="352533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672" r:id="rId33"/>
    <p:sldLayoutId id="2147483738" r:id="rId34"/>
    <p:sldLayoutId id="2147483681" r:id="rId35"/>
    <p:sldLayoutId id="2147483702" r:id="rId36"/>
    <p:sldLayoutId id="2147483682" r:id="rId37"/>
    <p:sldLayoutId id="2147483685" r:id="rId38"/>
    <p:sldLayoutId id="2147483683" r:id="rId39"/>
    <p:sldLayoutId id="2147483686" r:id="rId40"/>
    <p:sldLayoutId id="2147483684" r:id="rId41"/>
    <p:sldLayoutId id="2147483700" r:id="rId42"/>
    <p:sldLayoutId id="2147483695" r:id="rId43"/>
    <p:sldLayoutId id="2147483690" r:id="rId44"/>
    <p:sldLayoutId id="2147483691" r:id="rId45"/>
    <p:sldLayoutId id="2147483692" r:id="rId46"/>
    <p:sldLayoutId id="2147483693" r:id="rId47"/>
    <p:sldLayoutId id="2147483694" r:id="rId48"/>
    <p:sldLayoutId id="2147483737" r:id="rId49"/>
    <p:sldLayoutId id="2147483676" r:id="rId50"/>
    <p:sldLayoutId id="2147483677" r:id="rId51"/>
    <p:sldLayoutId id="2147483680" r:id="rId52"/>
    <p:sldLayoutId id="2147483739" r:id="rId53"/>
    <p:sldLayoutId id="2147483679" r:id="rId54"/>
    <p:sldLayoutId id="2147483666" r:id="rId55"/>
    <p:sldLayoutId id="2147483703" r:id="rId56"/>
    <p:sldLayoutId id="2147483667" r:id="rId57"/>
    <p:sldLayoutId id="2147483701" r:id="rId58"/>
    <p:sldLayoutId id="2147483669" r:id="rId59"/>
    <p:sldLayoutId id="2147483668" r:id="rId60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5000"/>
        </a:lnSpc>
        <a:spcBef>
          <a:spcPts val="750"/>
        </a:spcBef>
        <a:buFont typeface="Arial" panose="020B0604020202020204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13716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" indent="-13716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3716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-13716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" indent="-13716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–"/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960120" indent="-13716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–"/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" indent="-13716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–"/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1234440" indent="-13716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–"/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9">
          <p15:clr>
            <a:srgbClr val="F26B43"/>
          </p15:clr>
        </p15:guide>
        <p15:guide id="2" pos="259">
          <p15:clr>
            <a:srgbClr val="F26B43"/>
          </p15:clr>
        </p15:guide>
        <p15:guide id="3" pos="5501">
          <p15:clr>
            <a:srgbClr val="F26B43"/>
          </p15:clr>
        </p15:guide>
        <p15:guide id="4" orient="horz" pos="4061">
          <p15:clr>
            <a:srgbClr val="F26B43"/>
          </p15:clr>
        </p15:guide>
        <p15:guide id="6" pos="764">
          <p15:clr>
            <a:srgbClr val="A4A3A4"/>
          </p15:clr>
        </p15:guide>
        <p15:guide id="7" pos="936">
          <p15:clr>
            <a:srgbClr val="A4A3A4"/>
          </p15:clr>
        </p15:guide>
        <p15:guide id="8" pos="1611">
          <p15:clr>
            <a:srgbClr val="A4A3A4"/>
          </p15:clr>
        </p15:guide>
        <p15:guide id="9" pos="2289">
          <p15:clr>
            <a:srgbClr val="A4A3A4"/>
          </p15:clr>
        </p15:guide>
        <p15:guide id="10" pos="2966">
          <p15:clr>
            <a:srgbClr val="A4A3A4"/>
          </p15:clr>
        </p15:guide>
        <p15:guide id="11" pos="2793">
          <p15:clr>
            <a:srgbClr val="A4A3A4"/>
          </p15:clr>
        </p15:guide>
        <p15:guide id="12" pos="3644">
          <p15:clr>
            <a:srgbClr val="A4A3A4"/>
          </p15:clr>
        </p15:guide>
        <p15:guide id="13" pos="4338">
          <p15:clr>
            <a:srgbClr val="A4A3A4"/>
          </p15:clr>
        </p15:guide>
        <p15:guide id="14" pos="4995">
          <p15:clr>
            <a:srgbClr val="A4A3A4"/>
          </p15:clr>
        </p15:guide>
        <p15:guide id="15" pos="1440">
          <p15:clr>
            <a:srgbClr val="A4A3A4"/>
          </p15:clr>
        </p15:guide>
        <p15:guide id="16" pos="2117">
          <p15:clr>
            <a:srgbClr val="A4A3A4"/>
          </p15:clr>
        </p15:guide>
        <p15:guide id="17" pos="3470">
          <p15:clr>
            <a:srgbClr val="A4A3A4"/>
          </p15:clr>
        </p15:guide>
        <p15:guide id="18" pos="4148">
          <p15:clr>
            <a:srgbClr val="A4A3A4"/>
          </p15:clr>
        </p15:guide>
        <p15:guide id="19" pos="4826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tdi.mil/" TargetMode="Externa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itle 28">
            <a:extLst>
              <a:ext uri="{FF2B5EF4-FFF2-40B4-BE49-F238E27FC236}">
                <a16:creationId xmlns:a16="http://schemas.microsoft.com/office/drawing/2014/main" id="{6FD2FB2B-0DC8-F8AD-AE0B-291A20DAEC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JCAMS Annual Meeting, Cape Canaveral FL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A5BEFE92-CF60-D76B-8266-D9BA2D91D6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13 June 2023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892F2-8904-D8A5-8DEF-3BF991844E1A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fld id="{6DDC931E-8CBE-4A3F-A034-9B6122C6DCDB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065F7-590F-8ACE-0AD1-E1F8A45FC6B7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F5058744-D184-BDA2-4227-0C8547B19D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Army Composite Repair and Modification Procedure Guidelines</a:t>
            </a:r>
          </a:p>
        </p:txBody>
      </p:sp>
      <p:sp>
        <p:nvSpPr>
          <p:cNvPr id="25" name="Footer">
            <a:extLst>
              <a:ext uri="{FF2B5EF4-FFF2-40B4-BE49-F238E27FC236}">
                <a16:creationId xmlns:a16="http://schemas.microsoft.com/office/drawing/2014/main" id="{57E95B30-CE39-4931-4708-8384BE224DEB}"/>
              </a:ext>
            </a:extLst>
          </p:cNvPr>
          <p:cNvSpPr txBox="1"/>
          <p:nvPr/>
        </p:nvSpPr>
        <p:spPr>
          <a:xfrm>
            <a:off x="410766" y="6263957"/>
            <a:ext cx="4023996" cy="18288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600" b="1" cap="all" baseline="0" dirty="0">
                <a:solidFill>
                  <a:schemeClr val="tx2"/>
                </a:solidFill>
              </a:rPr>
              <a:t>FCDD-AMR-SF-M | Ranae Wright, SRD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C4651B-71D7-3BAD-1BAE-A6CDC8FE9E94}"/>
              </a:ext>
            </a:extLst>
          </p:cNvPr>
          <p:cNvSpPr txBox="1"/>
          <p:nvPr/>
        </p:nvSpPr>
        <p:spPr>
          <a:xfrm>
            <a:off x="6384970" y="5641150"/>
            <a:ext cx="2348264" cy="622807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0" tIns="0" rIns="0" bIns="0" rtlCol="0">
            <a:noAutofit/>
          </a:bodyPr>
          <a:lstStyle/>
          <a:p>
            <a:pPr algn="ctr">
              <a:lnSpc>
                <a:spcPct val="95000"/>
              </a:lnSpc>
              <a:spcBef>
                <a:spcPts val="1000"/>
              </a:spcBef>
              <a:buSzPct val="100000"/>
            </a:pPr>
            <a:r>
              <a:rPr lang="en-US" sz="1400" dirty="0">
                <a:effectLst/>
                <a:latin typeface="Calibri" panose="020F0502020204030204" pitchFamily="34" charset="0"/>
              </a:rPr>
              <a:t>Distribution Statement A.  Approved for public release: distribution unlimited.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44017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C320CF9-1103-458D-FCF7-A572DF55E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663FB18-FDFC-0651-ADAE-637F61C02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80" y="1122068"/>
            <a:ext cx="8328058" cy="5324770"/>
          </a:xfrm>
        </p:spPr>
        <p:txBody>
          <a:bodyPr vert="horz" lIns="0" tIns="0" rIns="0" bIns="0" spcCol="365760" rtlCol="0" anchor="t">
            <a:noAutofit/>
          </a:bodyPr>
          <a:lstStyle/>
          <a:p>
            <a:pPr marL="0" indent="0">
              <a:buNone/>
            </a:pPr>
            <a:r>
              <a:rPr lang="en-US" sz="1800" dirty="0"/>
              <a:t>Standardizing the list of composite repair materials minimizes the number of materials, tools, and processes across parts and aircraft. </a:t>
            </a:r>
            <a:endParaRPr lang="en-US" sz="1800" strike="sngStrike" dirty="0">
              <a:cs typeface="Arial"/>
            </a:endParaRPr>
          </a:p>
          <a:p>
            <a:pPr marL="445770" lvl="2" indent="-171450">
              <a:buFont typeface="Arial" panose="020B0604020202020204" pitchFamily="34" charset="0"/>
              <a:buChar char="•"/>
            </a:pPr>
            <a:r>
              <a:rPr lang="en-US" sz="1800" dirty="0"/>
              <a:t>Lowers the need to qualify &amp; provision excessive repair materials</a:t>
            </a:r>
            <a:endParaRPr lang="en-US" sz="1600" dirty="0"/>
          </a:p>
          <a:p>
            <a:pPr marL="445770" lvl="2" indent="-171450">
              <a:buFont typeface="Arial" panose="020B0604020202020204" pitchFamily="34" charset="0"/>
              <a:buChar char="•"/>
            </a:pPr>
            <a:r>
              <a:rPr lang="en-US" sz="1800" dirty="0"/>
              <a:t>Using consistent fiber to resin ratios across repair processes, for the same wet lay-up materials (i.e., SGP196P/EA9396 or 7781 fiberglass/EA9396)</a:t>
            </a:r>
          </a:p>
          <a:p>
            <a:pPr marL="0" indent="0">
              <a:buNone/>
            </a:pPr>
            <a:r>
              <a:rPr lang="en-US" sz="1800" dirty="0"/>
              <a:t>Field Repairs:</a:t>
            </a:r>
          </a:p>
          <a:p>
            <a:pPr marL="308610" lvl="1" indent="-171450">
              <a:buFont typeface="Arial" panose="020B0604020202020204" pitchFamily="34" charset="0"/>
              <a:buChar char="•"/>
            </a:pPr>
            <a:r>
              <a:rPr lang="en-US" sz="1800" b="0" dirty="0"/>
              <a:t>7781 &amp; 120 fiberglass </a:t>
            </a:r>
          </a:p>
          <a:p>
            <a:pPr marL="308610" lvl="1" indent="-171450">
              <a:buFont typeface="Arial" panose="020B0604020202020204" pitchFamily="34" charset="0"/>
              <a:buChar char="•"/>
            </a:pPr>
            <a:r>
              <a:rPr lang="en-US" sz="1800" b="0" dirty="0"/>
              <a:t>IM7, 6K plain </a:t>
            </a:r>
            <a:r>
              <a:rPr lang="en-US" sz="1800" dirty="0"/>
              <a:t>w</a:t>
            </a:r>
            <a:r>
              <a:rPr lang="en-US" sz="1800" b="0" dirty="0"/>
              <a:t>eave carbon fabric (197 </a:t>
            </a:r>
            <a:r>
              <a:rPr lang="en-US" sz="1800" b="0" dirty="0" err="1"/>
              <a:t>gsm</a:t>
            </a:r>
            <a:r>
              <a:rPr lang="en-US" sz="1800" b="0" dirty="0"/>
              <a:t>)</a:t>
            </a:r>
          </a:p>
          <a:p>
            <a:pPr marL="308610" lvl="1" indent="-171450">
              <a:buFont typeface="Arial" panose="020B0604020202020204" pitchFamily="34" charset="0"/>
              <a:buChar char="•"/>
            </a:pPr>
            <a:r>
              <a:rPr lang="en-US" sz="1800" dirty="0" err="1"/>
              <a:t>Epocast</a:t>
            </a:r>
            <a:r>
              <a:rPr lang="en-US" sz="1800" dirty="0"/>
              <a:t> 1633/1652 potting compounds</a:t>
            </a:r>
            <a:endParaRPr lang="en-US" sz="1800" dirty="0">
              <a:cs typeface="Arial"/>
            </a:endParaRPr>
          </a:p>
          <a:p>
            <a:pPr marL="308610" lvl="1" indent="-171450">
              <a:buFont typeface="Arial" panose="020B0604020202020204" pitchFamily="34" charset="0"/>
              <a:buChar char="•"/>
            </a:pPr>
            <a:r>
              <a:rPr lang="en-US" sz="1800" b="0" dirty="0"/>
              <a:t>Adhesives: </a:t>
            </a:r>
          </a:p>
          <a:p>
            <a:pPr marL="582930" lvl="2" indent="-171450">
              <a:buFont typeface="Arial" panose="020B0604020202020204" pitchFamily="34" charset="0"/>
              <a:buChar char="•"/>
            </a:pPr>
            <a:r>
              <a:rPr lang="en-US" sz="1800" dirty="0"/>
              <a:t>EA9394 paste adhesive</a:t>
            </a:r>
          </a:p>
          <a:p>
            <a:pPr marL="582930" lvl="2" indent="-171450">
              <a:buFont typeface="Arial" panose="020B0604020202020204" pitchFamily="34" charset="0"/>
              <a:buChar char="•"/>
            </a:pPr>
            <a:r>
              <a:rPr lang="en-US" sz="1800" dirty="0"/>
              <a:t>EA9359.3NA or EA 9309.3NA paste adhesives</a:t>
            </a:r>
          </a:p>
          <a:p>
            <a:pPr marL="582930" lvl="2" indent="-171450">
              <a:buFont typeface="Arial" panose="020B0604020202020204" pitchFamily="34" charset="0"/>
              <a:buChar char="•"/>
            </a:pPr>
            <a:r>
              <a:rPr lang="en-US" sz="1800" b="0" dirty="0"/>
              <a:t>EA9396 laminating resin</a:t>
            </a:r>
            <a:endParaRPr lang="en-US" sz="1800" dirty="0"/>
          </a:p>
          <a:p>
            <a:pPr marL="44577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ea typeface="+mn-lt"/>
                <a:cs typeface="+mn-lt"/>
              </a:rPr>
              <a:t>All structural repairs need elevated temperature cure</a:t>
            </a:r>
            <a:endParaRPr lang="en-US" sz="1800" dirty="0">
              <a:cs typeface="Arial"/>
            </a:endParaRPr>
          </a:p>
          <a:p>
            <a:pPr marL="0" indent="0">
              <a:buNone/>
            </a:pPr>
            <a:r>
              <a:rPr lang="en-US" sz="1800" dirty="0"/>
              <a:t>Depot Repairs:</a:t>
            </a:r>
          </a:p>
          <a:p>
            <a:pPr marL="582930" lvl="2" indent="-171450">
              <a:buFont typeface="Arial" panose="020B0604020202020204" pitchFamily="34" charset="0"/>
              <a:buChar char="•"/>
            </a:pPr>
            <a:r>
              <a:rPr lang="en-US" sz="1800" dirty="0"/>
              <a:t>Ability to use prepregs/film adhesive for lighter and larger repairs</a:t>
            </a:r>
          </a:p>
          <a:p>
            <a:pPr marL="720090" lvl="3" indent="-171450">
              <a:buFont typeface="Arial" panose="020B0604020202020204" pitchFamily="34" charset="0"/>
              <a:buChar char="•"/>
            </a:pPr>
            <a:r>
              <a:rPr lang="en-US" sz="1800" dirty="0"/>
              <a:t>AMS 3970 repair materials</a:t>
            </a:r>
          </a:p>
          <a:p>
            <a:pPr marL="582930" lvl="2" indent="-171450">
              <a:buFont typeface="Arial" panose="020B0604020202020204" pitchFamily="34" charset="0"/>
              <a:buChar char="•"/>
            </a:pPr>
            <a:r>
              <a:rPr lang="en-US" sz="1800" dirty="0"/>
              <a:t>New thicker components make wet layup repairs impractical</a:t>
            </a:r>
            <a:endParaRPr lang="en-US" sz="1800" dirty="0">
              <a:cs typeface="Arial"/>
            </a:endParaRPr>
          </a:p>
          <a:p>
            <a:pPr marL="582930" lvl="2" indent="-171450">
              <a:buChar char="•"/>
            </a:pPr>
            <a:endParaRPr lang="en-US" sz="1400" dirty="0">
              <a:cs typeface="Arial"/>
            </a:endParaRPr>
          </a:p>
          <a:p>
            <a:pPr marL="582930" lvl="2" indent="-1714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/>
            </a:endParaRP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51B7981-8711-E599-BEEA-30A886E77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9125-94A7-4474-858C-FD9C4ABE9DDA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8323CA4-BD3D-AC50-63CC-67818B231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069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A0BC9-7A06-3E3A-79D0-B0FC91F7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66715-F618-52AA-C0AD-880F880714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163" y="1361686"/>
            <a:ext cx="8328375" cy="5085152"/>
          </a:xfrm>
        </p:spPr>
        <p:txBody>
          <a:bodyPr vert="horz" lIns="0" tIns="0" rIns="0" bIns="0" spcCol="365760" rtlCol="0" anchor="t">
            <a:noAutofit/>
          </a:bodyPr>
          <a:lstStyle/>
          <a:p>
            <a:pPr marL="0" indent="0">
              <a:buNone/>
            </a:pPr>
            <a:r>
              <a:rPr lang="en-US" sz="1800" b="1" u="sng" cap="all" dirty="0"/>
              <a:t>training is everything</a:t>
            </a:r>
            <a:endParaRPr lang="en-US" sz="2000" b="1" dirty="0"/>
          </a:p>
          <a:p>
            <a:pPr marL="137160" lvl="2" indent="0">
              <a:spcBef>
                <a:spcPts val="750"/>
              </a:spcBef>
              <a:buNone/>
            </a:pPr>
            <a:r>
              <a:rPr lang="en-US" sz="2000" dirty="0"/>
              <a:t>Depot and field technicians need to be certified prior to working on advanced composite structure.</a:t>
            </a:r>
            <a:endParaRPr lang="en-US" sz="2000" dirty="0">
              <a:cs typeface="Arial"/>
            </a:endParaRPr>
          </a:p>
          <a:p>
            <a:pPr marL="697230" lvl="4" indent="-285750">
              <a:spcBef>
                <a:spcPts val="750"/>
              </a:spcBef>
            </a:pPr>
            <a:r>
              <a:rPr lang="en-US" sz="2000" dirty="0"/>
              <a:t>Reduces errors for operating equipment/tools during the repair process</a:t>
            </a:r>
            <a:endParaRPr lang="en-US" sz="2000" dirty="0">
              <a:cs typeface="Arial"/>
            </a:endParaRPr>
          </a:p>
          <a:p>
            <a:pPr marL="697230" lvl="4" indent="-285750">
              <a:spcBef>
                <a:spcPts val="750"/>
              </a:spcBef>
            </a:pPr>
            <a:r>
              <a:rPr lang="en-US" sz="2000" dirty="0"/>
              <a:t>Maximizes the strength of the repair</a:t>
            </a:r>
            <a:endParaRPr lang="en-US" sz="2000" dirty="0">
              <a:cs typeface="Arial"/>
            </a:endParaRPr>
          </a:p>
          <a:p>
            <a:pPr marL="834390" lvl="5" indent="-285750">
              <a:spcBef>
                <a:spcPts val="750"/>
              </a:spcBef>
            </a:pPr>
            <a:r>
              <a:rPr lang="en-US" sz="2000" dirty="0"/>
              <a:t>Secondary structure processes should be equivalent to primary structure </a:t>
            </a:r>
            <a:endParaRPr lang="en-US" sz="2000" dirty="0">
              <a:cs typeface="Arial"/>
            </a:endParaRPr>
          </a:p>
          <a:p>
            <a:pPr marL="697230" lvl="4" indent="-285750">
              <a:spcBef>
                <a:spcPts val="750"/>
              </a:spcBef>
            </a:pPr>
            <a:r>
              <a:rPr lang="en-US" sz="2000" dirty="0"/>
              <a:t>Reduces bad repairs</a:t>
            </a:r>
            <a:endParaRPr lang="en-US" sz="2000" dirty="0">
              <a:cs typeface="Arial"/>
            </a:endParaRPr>
          </a:p>
          <a:p>
            <a:pPr marL="697230" lvl="4" indent="-285750">
              <a:spcBef>
                <a:spcPts val="750"/>
              </a:spcBef>
            </a:pPr>
            <a:r>
              <a:rPr lang="en-US" sz="2000" dirty="0"/>
              <a:t>Techniques are not provided in manuals</a:t>
            </a:r>
            <a:endParaRPr lang="en-US" sz="2000" dirty="0">
              <a:cs typeface="Arial"/>
            </a:endParaRPr>
          </a:p>
          <a:p>
            <a:pPr marL="697230" lvl="4" indent="-285750">
              <a:spcBef>
                <a:spcPts val="750"/>
              </a:spcBef>
            </a:pPr>
            <a:r>
              <a:rPr lang="en-US" sz="2000" dirty="0">
                <a:cs typeface="Arial"/>
              </a:rPr>
              <a:t>Leveraging commercial aviation training resources</a:t>
            </a:r>
          </a:p>
          <a:p>
            <a:pPr marL="834390" lvl="5" indent="-285750">
              <a:spcBef>
                <a:spcPts val="750"/>
              </a:spcBef>
            </a:pPr>
            <a:r>
              <a:rPr lang="en-US" sz="2000" dirty="0">
                <a:cs typeface="Arial"/>
              </a:rPr>
              <a:t>SAE AIR 5719 and 4938</a:t>
            </a:r>
          </a:p>
          <a:p>
            <a:pPr marL="834390" lvl="5" indent="-285750">
              <a:spcBef>
                <a:spcPts val="750"/>
              </a:spcBef>
            </a:pPr>
            <a:r>
              <a:rPr lang="en-US" sz="2000" dirty="0">
                <a:cs typeface="Arial"/>
              </a:rPr>
              <a:t>FAA Advisory Circular, AC 65-33A</a:t>
            </a:r>
          </a:p>
          <a:p>
            <a:pPr marL="697230" lvl="4" indent="-285750">
              <a:spcBef>
                <a:spcPts val="750"/>
              </a:spcBef>
            </a:pPr>
            <a:endParaRPr lang="en-US" sz="1750" dirty="0">
              <a:cs typeface="Arial"/>
            </a:endParaRPr>
          </a:p>
          <a:p>
            <a:pPr marL="0" lvl="1" indent="0">
              <a:spcBef>
                <a:spcPts val="750"/>
              </a:spcBef>
              <a:buNone/>
            </a:pPr>
            <a:endParaRPr lang="en-US" sz="1400" strike="sngStrike" dirty="0">
              <a:cs typeface="Arial"/>
            </a:endParaRPr>
          </a:p>
          <a:p>
            <a:pPr marL="422910" lvl="2" indent="-285750">
              <a:spcBef>
                <a:spcPts val="750"/>
              </a:spcBef>
            </a:pPr>
            <a:endParaRPr lang="en-US" sz="1400" strike="sngStrike" dirty="0"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A49FF-BA02-B334-0611-E4E49343E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983-C4EF-4A7D-8274-0E6F898ACD37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5E481C-E93A-02EC-DCA2-424380AEDF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Graphic 6" descr="Classroom with solid fill">
            <a:extLst>
              <a:ext uri="{FF2B5EF4-FFF2-40B4-BE49-F238E27FC236}">
                <a16:creationId xmlns:a16="http://schemas.microsoft.com/office/drawing/2014/main" id="{0329A5ED-4187-FE65-5EAB-67EB00C92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60738" y="81635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4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90DAE-76A8-7316-BAD1-FDFB9BD9C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Facilities and equipment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48500BC-B05C-0DCC-9167-E9450433ED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Field Repair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71BBA-6854-DE21-013E-BB7217823F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spcCol="365760" rtlCol="0" anchor="t">
            <a:noAutofit/>
          </a:bodyPr>
          <a:lstStyle/>
          <a:p>
            <a:pPr lvl="1">
              <a:buFontTx/>
              <a:buChar char="-"/>
            </a:pPr>
            <a:r>
              <a:rPr lang="en-US" sz="1200" dirty="0"/>
              <a:t>Limited facilities and hangars</a:t>
            </a:r>
          </a:p>
          <a:p>
            <a:pPr lvl="2">
              <a:buFont typeface="Arial"/>
              <a:buChar char="–"/>
            </a:pPr>
            <a:r>
              <a:rPr lang="en-US" sz="1200" dirty="0">
                <a:ea typeface="+mn-lt"/>
                <a:cs typeface="+mn-lt"/>
              </a:rPr>
              <a:t>Wet layup/hot bonder repairs</a:t>
            </a:r>
            <a:endParaRPr lang="en-US" sz="1200" dirty="0">
              <a:cs typeface="Arial"/>
            </a:endParaRPr>
          </a:p>
          <a:p>
            <a:pPr lvl="1">
              <a:buFontTx/>
              <a:buChar char="-"/>
            </a:pPr>
            <a:r>
              <a:rPr lang="en-US" sz="1200" dirty="0"/>
              <a:t>No controlled storage/environment</a:t>
            </a:r>
          </a:p>
          <a:p>
            <a:pPr lvl="1">
              <a:buFontTx/>
              <a:buChar char="-"/>
            </a:pPr>
            <a:endParaRPr lang="en-US" sz="1200" dirty="0">
              <a:cs typeface="Arial"/>
            </a:endParaRPr>
          </a:p>
          <a:p>
            <a:pPr lvl="1">
              <a:buFontTx/>
              <a:buChar char="-"/>
            </a:pPr>
            <a:endParaRPr lang="en-US" sz="1200" dirty="0">
              <a:highlight>
                <a:srgbClr val="FFFF00"/>
              </a:highlight>
              <a:cs typeface="Arial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5765E7F-4406-7E5F-6A44-FFC40C3FED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Depot Facilities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DD699A-E9CD-57B0-03E7-5040BBE872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sz="1200" dirty="0"/>
              <a:t>Must be equivalent to OEM facilities</a:t>
            </a:r>
          </a:p>
          <a:p>
            <a:pPr lvl="1"/>
            <a:r>
              <a:rPr lang="en-US" sz="1200" dirty="0"/>
              <a:t>Elevated temperature cures</a:t>
            </a:r>
          </a:p>
          <a:p>
            <a:pPr lvl="1"/>
            <a:r>
              <a:rPr lang="en-US" sz="1200" dirty="0"/>
              <a:t>Prepreg and film adhesive materials require cleanrooms to layup patches</a:t>
            </a:r>
          </a:p>
          <a:p>
            <a:pPr lvl="1"/>
            <a:r>
              <a:rPr lang="en-US" sz="1200" dirty="0"/>
              <a:t>Consideration for minimizing unique types of tools, materials, and expendable items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B155BC2-2241-9A7E-84F6-275C1C761A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Tools and Expendable Items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03F55A1-27A2-EBEB-10D6-4842A467CBCD}"/>
              </a:ext>
            </a:extLst>
          </p:cNvPr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pPr lvl="1"/>
            <a:r>
              <a:rPr lang="en-US" sz="1200" dirty="0"/>
              <a:t>Field repairs</a:t>
            </a:r>
          </a:p>
          <a:p>
            <a:pPr lvl="2"/>
            <a:r>
              <a:rPr lang="en-US" sz="1200" dirty="0"/>
              <a:t>Limited to Composite Shop Set</a:t>
            </a:r>
          </a:p>
          <a:p>
            <a:pPr lvl="2"/>
            <a:r>
              <a:rPr lang="en-US" sz="1200" dirty="0"/>
              <a:t>All battle damage shall use the tools and expendable items from BDAR Kit unless substantiation is provided</a:t>
            </a:r>
          </a:p>
          <a:p>
            <a:pPr lvl="1"/>
            <a:r>
              <a:rPr lang="en-US" sz="1200" dirty="0"/>
              <a:t>Depot repairs</a:t>
            </a:r>
          </a:p>
          <a:p>
            <a:pPr lvl="2"/>
            <a:r>
              <a:rPr lang="en-US" sz="1200" dirty="0"/>
              <a:t>Not limited to the Composite Shop Set but should start with the shop set tools</a:t>
            </a:r>
          </a:p>
          <a:p>
            <a:pPr lvl="2"/>
            <a:endParaRPr lang="en-US" sz="1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CAEE2-FDE1-7699-B2E5-C95164240F1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D622D1A-DF83-41A8-85FF-04D90BF831D3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DD664-58FD-3377-6C6F-28F02B650A2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9" name="Picture Placeholder 18" descr="https://pbs.twimg.com/media/D5tepnJWAAIv225.jpg">
            <a:extLst>
              <a:ext uri="{FF2B5EF4-FFF2-40B4-BE49-F238E27FC236}">
                <a16:creationId xmlns:a16="http://schemas.microsoft.com/office/drawing/2014/main" id="{853A3BD4-8F06-6A85-8AE0-F6AF92CF0E82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8" b="8608"/>
          <a:stretch/>
        </p:blipFill>
        <p:spPr bwMode="auto">
          <a:xfrm>
            <a:off x="411163" y="1600200"/>
            <a:ext cx="2587625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3FDBB79F-9DD1-72B5-B686-A43D94700BB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t="6052" b="6052"/>
          <a:stretch>
            <a:fillRect/>
          </a:stretch>
        </p:blipFill>
        <p:spPr>
          <a:xfrm>
            <a:off x="3278188" y="1600200"/>
            <a:ext cx="2587625" cy="1692275"/>
          </a:xfrm>
          <a:prstGeom prst="rect">
            <a:avLst/>
          </a:prstGeom>
        </p:spPr>
      </p:pic>
      <p:pic>
        <p:nvPicPr>
          <p:cNvPr id="21" name="Content Placeholder 5" descr="Complete composite kit.JPG">
            <a:extLst>
              <a:ext uri="{FF2B5EF4-FFF2-40B4-BE49-F238E27FC236}">
                <a16:creationId xmlns:a16="http://schemas.microsoft.com/office/drawing/2014/main" id="{C840BE84-1FE6-9342-2113-825CF66A520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/>
          <a:srcRect l="7254" r="7254"/>
          <a:stretch>
            <a:fillRect/>
          </a:stretch>
        </p:blipFill>
        <p:spPr bwMode="auto">
          <a:xfrm>
            <a:off x="6145213" y="1600200"/>
            <a:ext cx="258762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1622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C0421-45AC-AD3D-B91C-5D561CF37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Path-Forward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2CC87-32BF-5EAF-1236-FE78DE533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61" y="1113801"/>
            <a:ext cx="8321359" cy="5244902"/>
          </a:xfrm>
        </p:spPr>
        <p:txBody>
          <a:bodyPr vert="horz" lIns="0" tIns="0" rIns="0" bIns="0" spcCol="365760" rtlCol="0" anchor="t">
            <a:noAutofit/>
          </a:bodyPr>
          <a:lstStyle/>
          <a:p>
            <a:r>
              <a:rPr lang="en-US" sz="1600" b="1" dirty="0"/>
              <a:t>Composites repairs need to be addressed early</a:t>
            </a:r>
            <a:br>
              <a:rPr lang="en-US" sz="1600" b="1" dirty="0"/>
            </a:br>
            <a:r>
              <a:rPr lang="en-US" sz="1600" b="1" dirty="0"/>
              <a:t>on in a program. For example:</a:t>
            </a:r>
          </a:p>
          <a:p>
            <a:pPr lvl="1"/>
            <a:r>
              <a:rPr lang="en-US" sz="1600" dirty="0">
                <a:cs typeface="Arial"/>
              </a:rPr>
              <a:t>Damage limits</a:t>
            </a:r>
          </a:p>
          <a:p>
            <a:pPr lvl="1"/>
            <a:r>
              <a:rPr lang="en-US" sz="1600" dirty="0">
                <a:cs typeface="Arial"/>
              </a:rPr>
              <a:t>Repair substantiation</a:t>
            </a:r>
          </a:p>
          <a:p>
            <a:pPr lvl="1"/>
            <a:r>
              <a:rPr lang="en-US" sz="1600" dirty="0">
                <a:cs typeface="Arial"/>
              </a:rPr>
              <a:t>Materials</a:t>
            </a:r>
          </a:p>
          <a:p>
            <a:pPr lvl="1"/>
            <a:r>
              <a:rPr lang="en-US" sz="1600" dirty="0"/>
              <a:t>Tools/equipment</a:t>
            </a:r>
            <a:endParaRPr lang="en-US" sz="1600" dirty="0">
              <a:cs typeface="Arial"/>
            </a:endParaRPr>
          </a:p>
          <a:p>
            <a:pPr lvl="1"/>
            <a:r>
              <a:rPr lang="en-US" sz="1600" dirty="0">
                <a:cs typeface="Arial"/>
              </a:rPr>
              <a:t>Facilities</a:t>
            </a:r>
          </a:p>
          <a:p>
            <a:pPr lvl="1"/>
            <a:r>
              <a:rPr lang="en-US" sz="1600" dirty="0">
                <a:cs typeface="Arial"/>
              </a:rPr>
              <a:t>Training</a:t>
            </a:r>
          </a:p>
          <a:p>
            <a:pPr marL="0" indent="0">
              <a:buNone/>
            </a:pPr>
            <a:endParaRPr lang="en-US" b="1" dirty="0">
              <a:cs typeface="Arial"/>
            </a:endParaRPr>
          </a:p>
          <a:p>
            <a:r>
              <a:rPr lang="en-US" sz="1600" b="1" dirty="0"/>
              <a:t>Benefits of Standardization:</a:t>
            </a:r>
            <a:endParaRPr lang="en-US" sz="1600" dirty="0"/>
          </a:p>
          <a:p>
            <a:pPr lvl="1"/>
            <a:r>
              <a:rPr lang="en-US" sz="1600" dirty="0"/>
              <a:t>Utilizing the same materials, tools, and processes across platforms</a:t>
            </a:r>
            <a:endParaRPr lang="en-US" sz="1600" dirty="0">
              <a:cs typeface="Arial"/>
            </a:endParaRPr>
          </a:p>
          <a:p>
            <a:pPr lvl="1"/>
            <a:r>
              <a:rPr lang="en-US" sz="1600" dirty="0"/>
              <a:t>Lowers cost overall</a:t>
            </a:r>
            <a:endParaRPr lang="en-US" sz="1600" dirty="0">
              <a:highlight>
                <a:srgbClr val="FFFF00"/>
              </a:highlight>
              <a:cs typeface="Arial"/>
            </a:endParaRPr>
          </a:p>
          <a:p>
            <a:pPr lvl="1"/>
            <a:r>
              <a:rPr lang="en-US" sz="1600" dirty="0"/>
              <a:t>Lowers additional costs for composite training requirements and processes</a:t>
            </a:r>
            <a:endParaRPr lang="en-US" sz="1600" dirty="0">
              <a:cs typeface="Arial"/>
            </a:endParaRPr>
          </a:p>
          <a:p>
            <a:pPr lvl="1"/>
            <a:r>
              <a:rPr lang="en-US" sz="1600" dirty="0">
                <a:cs typeface="Arial"/>
              </a:rPr>
              <a:t>Reduces burden on maintainers</a:t>
            </a:r>
            <a:endParaRPr lang="en-US" sz="1600" b="1" dirty="0">
              <a:cs typeface="Arial"/>
            </a:endParaRPr>
          </a:p>
          <a:p>
            <a:pPr marL="274320" lvl="2" indent="0">
              <a:buNone/>
            </a:pPr>
            <a:endParaRPr lang="en-US" sz="1600" b="1" dirty="0">
              <a:cs typeface="Arial"/>
            </a:endParaRPr>
          </a:p>
          <a:p>
            <a:r>
              <a:rPr lang="en-US" sz="1600" b="1" dirty="0"/>
              <a:t>Will continue to leverage repair resources across DoD</a:t>
            </a:r>
            <a:endParaRPr lang="en-US" sz="1600" b="1" dirty="0">
              <a:cs typeface="Arial"/>
            </a:endParaRPr>
          </a:p>
          <a:p>
            <a:pPr lvl="1"/>
            <a:r>
              <a:rPr lang="en-US" sz="1600" dirty="0"/>
              <a:t>TM 1-1500-204-23-11</a:t>
            </a:r>
            <a:endParaRPr lang="en-US" sz="1600" dirty="0">
              <a:cs typeface="Arial"/>
            </a:endParaRPr>
          </a:p>
          <a:p>
            <a:pPr lvl="1"/>
            <a:r>
              <a:rPr lang="en-US" sz="1600" dirty="0"/>
              <a:t>Air Force T.O. 1-1-690</a:t>
            </a:r>
            <a:endParaRPr lang="en-US" sz="1600" dirty="0">
              <a:cs typeface="Arial"/>
            </a:endParaRPr>
          </a:p>
          <a:p>
            <a:pPr lvl="1"/>
            <a:r>
              <a:rPr lang="en-US" sz="1600" dirty="0"/>
              <a:t>NAVAIR 01-1A-21</a:t>
            </a:r>
            <a:endParaRPr lang="en-US" sz="1600" dirty="0"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03D61-694A-CA32-544B-0C00637AC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2D1A-DF83-41A8-85FF-04D90BF831D3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AFDA4F-8388-008A-EC9F-BB4A4D5C2A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Placeholder 11">
            <a:extLst>
              <a:ext uri="{FF2B5EF4-FFF2-40B4-BE49-F238E27FC236}">
                <a16:creationId xmlns:a16="http://schemas.microsoft.com/office/drawing/2014/main" id="{F8AA0474-665B-BA58-174D-893C5F21E0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03" r="18203"/>
          <a:stretch/>
        </p:blipFill>
        <p:spPr>
          <a:xfrm>
            <a:off x="4708526" y="1450252"/>
            <a:ext cx="4024312" cy="2286000"/>
          </a:xfrm>
          <a:prstGeom prst="rect">
            <a:avLst/>
          </a:prstGeom>
        </p:spPr>
      </p:pic>
      <p:pic>
        <p:nvPicPr>
          <p:cNvPr id="8" name="Graphic 7" descr="Escalator Up with solid fill">
            <a:extLst>
              <a:ext uri="{FF2B5EF4-FFF2-40B4-BE49-F238E27FC236}">
                <a16:creationId xmlns:a16="http://schemas.microsoft.com/office/drawing/2014/main" id="{FDB5363B-E453-8BA7-7117-2D010ECE19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05333" y="5090577"/>
            <a:ext cx="1355942" cy="1355942"/>
          </a:xfrm>
          <a:prstGeom prst="rect">
            <a:avLst/>
          </a:prstGeom>
        </p:spPr>
      </p:pic>
      <p:pic>
        <p:nvPicPr>
          <p:cNvPr id="10" name="Graphic 9" descr="Climbing with solid fill">
            <a:extLst>
              <a:ext uri="{FF2B5EF4-FFF2-40B4-BE49-F238E27FC236}">
                <a16:creationId xmlns:a16="http://schemas.microsoft.com/office/drawing/2014/main" id="{EF016C83-CB7C-2A89-A50F-88DB979BB7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3521075" y="15710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80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A0BC9-7A06-3E3A-79D0-B0FC91F7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66715-F618-52AA-C0AD-880F880714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8498" y="1325881"/>
            <a:ext cx="8321040" cy="5120957"/>
          </a:xfrm>
        </p:spPr>
        <p:txBody>
          <a:bodyPr vert="horz" lIns="0" tIns="0" rIns="0" bIns="0" numCol="2" spcCol="365760" rtlCol="0" anchor="t">
            <a:normAutofit lnSpcReduction="10000"/>
          </a:bodyPr>
          <a:lstStyle/>
          <a:p>
            <a:pPr marL="137160" indent="-137160">
              <a:buFont typeface="Arial" panose="020B0604020202020204" pitchFamily="34" charset="0"/>
              <a:buChar char="▪"/>
            </a:pPr>
            <a:r>
              <a:rPr lang="en-US" sz="1200" dirty="0">
                <a:ea typeface="+mn-lt"/>
                <a:cs typeface="+mn-lt"/>
              </a:rPr>
              <a:t>TM 1-1500-204-23-11, Change 0, Advanced Composite Material General Maintenance and Practices</a:t>
            </a:r>
            <a:endParaRPr lang="en-US" sz="1200" dirty="0">
              <a:cs typeface="Arial"/>
            </a:endParaRPr>
          </a:p>
          <a:p>
            <a:pPr marL="137160" indent="-137160">
              <a:buFont typeface="Arial" panose="020B0604020202020204" pitchFamily="34" charset="0"/>
              <a:buChar char="▪"/>
            </a:pPr>
            <a:r>
              <a:rPr lang="en-US" sz="1200" dirty="0"/>
              <a:t>Air Force T.O. 1-1-690, Technical Manual General Advanced Composite Repair Processes Manual</a:t>
            </a:r>
            <a:endParaRPr lang="en-US" sz="1200" dirty="0">
              <a:cs typeface="Arial"/>
            </a:endParaRPr>
          </a:p>
          <a:p>
            <a:pPr marL="137160" indent="-137160">
              <a:buFont typeface="Arial" panose="020B0604020202020204" pitchFamily="34" charset="0"/>
              <a:buChar char="▪"/>
            </a:pPr>
            <a:r>
              <a:rPr lang="en-US" sz="1200" dirty="0"/>
              <a:t>NAVAIR 01-1A-21, Technical Manual Organizational And Intermediate Maintenance General Composite Repair</a:t>
            </a:r>
          </a:p>
          <a:p>
            <a:pPr marL="137160" marR="0" indent="-137160">
              <a:spcAft>
                <a:spcPts val="0"/>
              </a:spcAft>
              <a:buFont typeface="Arial" panose="020B0604020202020204" pitchFamily="34" charset="0"/>
              <a:buChar char="▪"/>
            </a:pPr>
            <a:r>
              <a:rPr lang="en-US" sz="1200" dirty="0"/>
              <a:t>SAE AIR 4938 Rev C, Composite and Bonded Structure Technician/Specialist Training Document</a:t>
            </a:r>
          </a:p>
          <a:p>
            <a:pPr marL="137160" indent="-137160">
              <a:buFont typeface="Arial" panose="020B0604020202020204" pitchFamily="34" charset="0"/>
              <a:buChar char="▪"/>
            </a:pPr>
            <a:r>
              <a:rPr lang="en-US" sz="1200" dirty="0"/>
              <a:t>SAE AIR 5719 Rev A, Teaching Points for a Class on ‘Critical Issues in Composite Maintenance, Repairs, and Overhaul’</a:t>
            </a:r>
          </a:p>
          <a:p>
            <a:pPr marL="137160" marR="0" indent="-137160">
              <a:spcAft>
                <a:spcPts val="0"/>
              </a:spcAft>
              <a:buFont typeface="Arial" panose="020B0604020202020204" pitchFamily="34" charset="0"/>
              <a:buChar char="▪"/>
            </a:pPr>
            <a:r>
              <a:rPr lang="en-US" sz="1200" dirty="0"/>
              <a:t>MIL-STD-3063, Rotorcraft Structural Integrity Program</a:t>
            </a:r>
          </a:p>
          <a:p>
            <a:pPr marL="137160" indent="-137160">
              <a:buFont typeface="Arial" panose="020B0604020202020204" pitchFamily="34" charset="0"/>
              <a:buChar char="▪"/>
            </a:pPr>
            <a:r>
              <a:rPr lang="en-US" sz="1200" dirty="0"/>
              <a:t>MIL-STD-40051-1B, Preparation Of Digital Technical Information For Interactive Electronic Technical Manuals (IETMs) </a:t>
            </a:r>
          </a:p>
          <a:p>
            <a:pPr marL="137160" marR="0" indent="-137160">
              <a:spcAft>
                <a:spcPts val="0"/>
              </a:spcAft>
              <a:buFont typeface="Arial" panose="020B0604020202020204" pitchFamily="34" charset="0"/>
              <a:buChar char="▪"/>
            </a:pPr>
            <a:r>
              <a:rPr lang="en-US" sz="1200" dirty="0"/>
              <a:t>MIL-STD-40051-2B, Preparation Of Digital Technical Information For Page-Based Technical Manuals (TMs)</a:t>
            </a:r>
          </a:p>
          <a:p>
            <a:pPr marL="137160" marR="0" indent="-137160">
              <a:spcAft>
                <a:spcPts val="0"/>
              </a:spcAft>
              <a:buFont typeface="Arial" panose="020B0604020202020204" pitchFamily="34" charset="0"/>
              <a:buChar char="▪"/>
            </a:pPr>
            <a:r>
              <a:rPr lang="en-US" sz="1200" dirty="0"/>
              <a:t>MIL-HDBK-17F, soon to become CMH-17G</a:t>
            </a:r>
          </a:p>
          <a:p>
            <a:pPr marL="137160" marR="0" indent="-137160">
              <a:spcAft>
                <a:spcPts val="0"/>
              </a:spcAft>
              <a:buFont typeface="Arial" panose="020B0604020202020204" pitchFamily="34" charset="0"/>
              <a:buChar char="▪"/>
            </a:pPr>
            <a:r>
              <a:rPr lang="en-US" sz="1200" dirty="0"/>
              <a:t>FAA Advisory Circular AC 20-107B, Composite Aircraft Structure</a:t>
            </a:r>
          </a:p>
          <a:p>
            <a:pPr marL="137160" marR="0" indent="-137160">
              <a:spcAft>
                <a:spcPts val="0"/>
              </a:spcAft>
              <a:buFont typeface="Arial" panose="020B0604020202020204" pitchFamily="34" charset="0"/>
              <a:buChar char="▪"/>
            </a:pPr>
            <a:r>
              <a:rPr lang="en-US" sz="1200" dirty="0"/>
              <a:t>FAA AR 03/19, Material Qualification and Equivalency for Polymer Matrix Composite Material Systems</a:t>
            </a:r>
          </a:p>
          <a:p>
            <a:pPr marL="137160" marR="0" indent="-137160">
              <a:spcAft>
                <a:spcPts val="0"/>
              </a:spcAft>
              <a:buFont typeface="Arial" panose="020B0604020202020204" pitchFamily="34" charset="0"/>
              <a:buChar char="▪"/>
            </a:pPr>
            <a:r>
              <a:rPr lang="en-US" sz="1200" dirty="0"/>
              <a:t>FAA AR 08/54, Guidelines for the Development of a Critical Composite Maintenance and Repair Issues Awareness Course</a:t>
            </a:r>
          </a:p>
          <a:p>
            <a:pPr marL="137160" marR="0" indent="-137160">
              <a:spcAft>
                <a:spcPts val="0"/>
              </a:spcAft>
              <a:buFont typeface="Arial" panose="020B0604020202020204" pitchFamily="34" charset="0"/>
              <a:buChar char="▪"/>
            </a:pPr>
            <a:r>
              <a:rPr lang="en-US" sz="1200" dirty="0"/>
              <a:t>FAA AR 09/3, Online Course and Regional Laboratory Development in Composite Maintenance Education, Including Training Repair Manual</a:t>
            </a:r>
          </a:p>
          <a:p>
            <a:pPr marL="137160" marR="0" indent="-137160">
              <a:spcAft>
                <a:spcPts val="0"/>
              </a:spcAft>
              <a:buFont typeface="Arial" panose="020B0604020202020204" pitchFamily="34" charset="0"/>
              <a:buChar char="▪"/>
            </a:pPr>
            <a:r>
              <a:rPr lang="en-US" sz="1200" dirty="0"/>
              <a:t>FAA Advisory Circular, AC 65-33A, Subject: Development of Training/Qualification Programs for Composite Maintenance Technicians</a:t>
            </a:r>
          </a:p>
          <a:p>
            <a:pPr marL="137160" marR="0" indent="-137160">
              <a:spcAft>
                <a:spcPts val="0"/>
              </a:spcAft>
              <a:buFont typeface="Arial" panose="020B0604020202020204" pitchFamily="34" charset="0"/>
              <a:buChar char="▪"/>
            </a:pPr>
            <a:r>
              <a:rPr lang="en-US" sz="1200" dirty="0"/>
              <a:t>FAA Advisory Circular, AC 145-6, Repair Stations for Composite and Bonded Aircraft Structure</a:t>
            </a:r>
          </a:p>
          <a:p>
            <a:pPr marL="137160" marR="0" indent="-137160">
              <a:spcAft>
                <a:spcPts val="0"/>
              </a:spcAft>
              <a:buFont typeface="Arial" panose="020B0604020202020204" pitchFamily="34" charset="0"/>
              <a:buChar char="▪"/>
            </a:pPr>
            <a:r>
              <a:rPr lang="en-US" sz="1200" dirty="0"/>
              <a:t>Introduction To Establishing Air Force Clean Facilities For Composite Processing, USAF Advanced Composites Office, Hill AFB, Utah</a:t>
            </a:r>
          </a:p>
          <a:p>
            <a:pPr marL="137160" marR="0" indent="-137160">
              <a:spcAft>
                <a:spcPts val="0"/>
              </a:spcAft>
              <a:buFont typeface="Arial" panose="020B0604020202020204" pitchFamily="34" charset="0"/>
              <a:buChar char="▪"/>
            </a:pPr>
            <a:r>
              <a:rPr lang="en-US" sz="1200" dirty="0"/>
              <a:t>Air Force Advanced Composite Facility Guide, USAF Advanced Composites Office</a:t>
            </a:r>
          </a:p>
          <a:p>
            <a:pPr marL="137160" marR="0" indent="-137160">
              <a:spcAft>
                <a:spcPts val="0"/>
              </a:spcAft>
              <a:buFont typeface="Arial" panose="020B0604020202020204" pitchFamily="34" charset="0"/>
              <a:buChar char="▪"/>
            </a:pPr>
            <a:r>
              <a:rPr lang="en-US" sz="1200" dirty="0"/>
              <a:t>SS8888, Composite Components, General Process Specification for</a:t>
            </a:r>
          </a:p>
          <a:p>
            <a:pPr marL="137160" marR="0" indent="-137160">
              <a:spcAft>
                <a:spcPts val="0"/>
              </a:spcAft>
              <a:buFont typeface="Arial" panose="020B0604020202020204" pitchFamily="34" charset="0"/>
              <a:buChar char="▪"/>
            </a:pPr>
            <a:r>
              <a:rPr lang="en-US" sz="1200" dirty="0"/>
              <a:t>BAC5317, Fiber Reinforced Composite Parts</a:t>
            </a:r>
          </a:p>
          <a:p>
            <a:pPr marL="137160" marR="0" indent="-137160">
              <a:spcAft>
                <a:spcPts val="0"/>
              </a:spcAft>
              <a:buFont typeface="Arial" panose="020B0604020202020204" pitchFamily="34" charset="0"/>
              <a:buChar char="▪"/>
            </a:pPr>
            <a:r>
              <a:rPr lang="en-US" sz="1200" dirty="0"/>
              <a:t>HP 17-0, Clean Room, Environmentally Controlled, Requirements For</a:t>
            </a:r>
          </a:p>
          <a:p>
            <a:pPr marL="137160" marR="0" indent="-137160">
              <a:spcAft>
                <a:spcPts val="0"/>
              </a:spcAft>
              <a:buFont typeface="Arial" panose="020B0604020202020204" pitchFamily="34" charset="0"/>
              <a:buChar char="▪"/>
            </a:pPr>
            <a:r>
              <a:rPr lang="en-US" sz="1200" dirty="0"/>
              <a:t>JTDI website includes composite resources page -</a:t>
            </a:r>
            <a:r>
              <a:rPr lang="en-US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https://www.jtdi.mil</a:t>
            </a:r>
            <a:endParaRPr lang="en-US" sz="1200" dirty="0"/>
          </a:p>
          <a:p>
            <a:pPr marL="137160" indent="-137160">
              <a:buFont typeface="Arial" panose="020B0604020202020204" pitchFamily="34" charset="0"/>
              <a:buChar char="▪"/>
            </a:pPr>
            <a:endParaRPr lang="en-US" sz="1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A49FF-BA02-B334-0611-E4E49343EF4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9CF983-C4EF-4A7D-8274-0E6F898ACD37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5E481C-E93A-02EC-DCA2-424380AED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675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D64E11-5290-8266-BCF2-C3B2CECE8F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CONTACT INFORMATION:</a:t>
            </a:r>
          </a:p>
          <a:p>
            <a:endParaRPr lang="en-US" dirty="0"/>
          </a:p>
          <a:p>
            <a:r>
              <a:rPr lang="en-US" dirty="0"/>
              <a:t>Dave Stone</a:t>
            </a:r>
          </a:p>
          <a:p>
            <a:r>
              <a:rPr lang="en-US" dirty="0"/>
              <a:t>Lead Engineer, Non-Metallic Materials</a:t>
            </a:r>
          </a:p>
          <a:p>
            <a:r>
              <a:rPr lang="en-US" dirty="0"/>
              <a:t>Army DEVCOM Aviation &amp; Missile Center</a:t>
            </a:r>
          </a:p>
          <a:p>
            <a:r>
              <a:rPr lang="en-US" dirty="0"/>
              <a:t>Redstone Arsenal, Alabama</a:t>
            </a:r>
          </a:p>
          <a:p>
            <a:endParaRPr lang="en-US" dirty="0"/>
          </a:p>
          <a:p>
            <a:r>
              <a:rPr lang="en-US" dirty="0"/>
              <a:t>J. Ranae Wright</a:t>
            </a:r>
          </a:p>
          <a:p>
            <a:r>
              <a:rPr lang="en-US" dirty="0"/>
              <a:t>Materials Engineer</a:t>
            </a:r>
          </a:p>
          <a:p>
            <a:r>
              <a:rPr lang="en-US" dirty="0"/>
              <a:t>Army DEVCOM Aviation &amp; Missile Center</a:t>
            </a:r>
          </a:p>
          <a:p>
            <a:r>
              <a:rPr lang="en-US" dirty="0"/>
              <a:t>Redstone Arsenal, Alabama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002021-6223-CD58-95F9-B5A1447E45E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73F5459-4D6D-4EEA-96C6-1B9B944EE2E0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6BFBE-B87D-5085-B438-B48C6B8DB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84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738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0C55D-AE5E-1FB4-C55D-8D603D303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371611-4BA8-39EC-CC22-3124DF1B4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463" y="1231287"/>
            <a:ext cx="8327265" cy="5215232"/>
          </a:xfrm>
        </p:spPr>
        <p:txBody>
          <a:bodyPr vert="horz" lIns="0" tIns="0" rIns="0" bIns="0" spcCol="365760" rtlCol="0" anchor="t">
            <a:noAutofit/>
          </a:bodyPr>
          <a:lstStyle/>
          <a:p>
            <a:pPr marL="342900" indent="-342900">
              <a:buChar char="•"/>
            </a:pPr>
            <a:r>
              <a:rPr lang="en-US" sz="2800" b="0" dirty="0"/>
              <a:t>Background</a:t>
            </a:r>
            <a:endParaRPr lang="en-US" sz="1600" dirty="0"/>
          </a:p>
          <a:p>
            <a:pPr marL="342900" indent="-342900">
              <a:buChar char="•"/>
            </a:pPr>
            <a:r>
              <a:rPr lang="en-US" sz="2800" b="0" dirty="0"/>
              <a:t>Airworthiness</a:t>
            </a:r>
            <a:endParaRPr lang="en-US" sz="2800" b="0" dirty="0">
              <a:cs typeface="Arial"/>
            </a:endParaRPr>
          </a:p>
          <a:p>
            <a:pPr marL="342900" indent="-342900">
              <a:buChar char="•"/>
            </a:pPr>
            <a:r>
              <a:rPr lang="en-US" sz="2800" b="0" dirty="0"/>
              <a:t>Material Manufacturer</a:t>
            </a:r>
            <a:endParaRPr lang="en-US" sz="2800" b="0" dirty="0">
              <a:cs typeface="Arial"/>
            </a:endParaRPr>
          </a:p>
          <a:p>
            <a:pPr marL="342900" indent="-342900">
              <a:buChar char="•"/>
            </a:pPr>
            <a:r>
              <a:rPr lang="en-US" sz="2800" b="0" dirty="0"/>
              <a:t>Standardization</a:t>
            </a:r>
            <a:endParaRPr lang="en-US" sz="2800" b="0" dirty="0">
              <a:cs typeface="Arial"/>
            </a:endParaRPr>
          </a:p>
          <a:p>
            <a:pPr marL="342900" indent="-342900">
              <a:buChar char="•"/>
            </a:pPr>
            <a:r>
              <a:rPr lang="en-US" sz="2800" b="0" dirty="0"/>
              <a:t>Technical Writing Guideline</a:t>
            </a:r>
            <a:endParaRPr lang="en-US" sz="2800" b="0" dirty="0">
              <a:cs typeface="Arial"/>
            </a:endParaRPr>
          </a:p>
          <a:p>
            <a:pPr marL="342900" indent="-342900">
              <a:buChar char="•"/>
            </a:pPr>
            <a:r>
              <a:rPr lang="en-US" sz="2800" b="0" dirty="0"/>
              <a:t>Materials</a:t>
            </a:r>
            <a:endParaRPr lang="en-US" sz="2800" b="0" dirty="0">
              <a:cs typeface="Arial"/>
            </a:endParaRPr>
          </a:p>
          <a:p>
            <a:pPr marL="342900" indent="-342900">
              <a:buChar char="•"/>
            </a:pPr>
            <a:r>
              <a:rPr lang="en-US" sz="2800" b="0" dirty="0"/>
              <a:t>Training</a:t>
            </a:r>
            <a:endParaRPr lang="en-US" sz="2800" b="0" dirty="0">
              <a:cs typeface="Arial"/>
            </a:endParaRPr>
          </a:p>
          <a:p>
            <a:pPr marL="342900" indent="-342900">
              <a:buChar char="•"/>
            </a:pPr>
            <a:r>
              <a:rPr lang="en-US" sz="2800" b="0" dirty="0"/>
              <a:t>Facilities &amp; Equipment</a:t>
            </a:r>
            <a:endParaRPr lang="en-US" sz="2800" b="0" dirty="0">
              <a:cs typeface="Arial"/>
            </a:endParaRPr>
          </a:p>
          <a:p>
            <a:pPr marL="342900" indent="-342900">
              <a:buChar char="•"/>
            </a:pPr>
            <a:r>
              <a:rPr lang="en-US" sz="2800" b="0" dirty="0"/>
              <a:t>Path-forward</a:t>
            </a:r>
            <a:endParaRPr lang="en-US" sz="2800" b="0" dirty="0">
              <a:cs typeface="Arial"/>
            </a:endParaRPr>
          </a:p>
          <a:p>
            <a:pPr marL="342900" indent="-342900">
              <a:buChar char="•"/>
            </a:pPr>
            <a:r>
              <a:rPr lang="en-US" sz="2800" b="0" dirty="0"/>
              <a:t>References</a:t>
            </a:r>
            <a:endParaRPr lang="en-US" sz="2800" b="0" dirty="0">
              <a:cs typeface="Arial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2EC425-CFDD-CDB2-4EE1-4007C580E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5B931-D04D-4678-BFD2-09C9067F86DA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AC9AD-94E4-669C-31B6-48DD311468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Graphic 6" descr="Clipboard Checked outline">
            <a:extLst>
              <a:ext uri="{FF2B5EF4-FFF2-40B4-BE49-F238E27FC236}">
                <a16:creationId xmlns:a16="http://schemas.microsoft.com/office/drawing/2014/main" id="{5D60D960-3D33-8B21-4D7A-273CF06A3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57968" y="1592120"/>
            <a:ext cx="3673760" cy="367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66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0C55D-AE5E-1FB4-C55D-8D603D303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F90C1-0DE7-E8C3-CA45-09BC924EB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457" y="1086082"/>
            <a:ext cx="8497260" cy="4572000"/>
          </a:xfrm>
        </p:spPr>
        <p:txBody>
          <a:bodyPr vert="horz" lIns="0" tIns="0" rIns="0" bIns="0" spcCol="365760" rtlCol="0" anchor="t">
            <a:noAutofit/>
          </a:bodyPr>
          <a:lstStyle/>
          <a:p>
            <a:pPr marL="0" lvl="0" indent="0">
              <a:buNone/>
            </a:pPr>
            <a:r>
              <a:rPr lang="en-US" sz="2000" b="1" u="sng" dirty="0"/>
              <a:t>Army composite rotor</a:t>
            </a:r>
            <a:r>
              <a:rPr lang="en-US" sz="2000" b="1" u="sng" dirty="0">
                <a:solidFill>
                  <a:srgbClr val="CF0000"/>
                </a:solidFill>
              </a:rPr>
              <a:t> </a:t>
            </a:r>
            <a:r>
              <a:rPr lang="en-US" sz="2000" b="1" u="sng" dirty="0"/>
              <a:t>blades</a:t>
            </a:r>
            <a:r>
              <a:rPr lang="en-US" sz="2000" b="1" u="sng" dirty="0">
                <a:solidFill>
                  <a:srgbClr val="CF0000"/>
                </a:solidFill>
              </a:rPr>
              <a:t> </a:t>
            </a:r>
            <a:r>
              <a:rPr lang="en-US" sz="2000" b="1" u="sng" dirty="0"/>
              <a:t>have been around for over 30 years but still has limited repair procedures and experience…</a:t>
            </a:r>
          </a:p>
          <a:p>
            <a:pPr marL="0" lvl="0" indent="0">
              <a:buNone/>
            </a:pPr>
            <a:endParaRPr lang="en-US" sz="2000" b="1" dirty="0"/>
          </a:p>
          <a:p>
            <a:pPr lvl="1" indent="0">
              <a:buNone/>
            </a:pPr>
            <a:endParaRPr lang="en-US" sz="1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68104E-9A48-12FD-8E70-999D647BEE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2FCB63C-12B6-41B5-A2A5-DCA141A022FA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C8E0D-754E-01B7-4EAD-96578FC48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1F29AB-CE84-C5E6-9557-5FA5630CFFBC}"/>
              </a:ext>
            </a:extLst>
          </p:cNvPr>
          <p:cNvSpPr txBox="1"/>
          <p:nvPr/>
        </p:nvSpPr>
        <p:spPr>
          <a:xfrm>
            <a:off x="410766" y="1817073"/>
            <a:ext cx="5776465" cy="477053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indent="-182880">
              <a:buFont typeface="Arial" panose="020B0604020202020204" pitchFamily="34" charset="0"/>
              <a:buChar char="•"/>
            </a:pPr>
            <a:r>
              <a:rPr lang="en-US" sz="1600" dirty="0"/>
              <a:t>Fairing repairs are limited due to track and balance of blades</a:t>
            </a:r>
          </a:p>
          <a:p>
            <a:pPr indent="-182880">
              <a:buFont typeface="Arial" panose="020B0604020202020204" pitchFamily="34" charset="0"/>
              <a:buChar char="•"/>
            </a:pPr>
            <a:r>
              <a:rPr lang="en-US" sz="1600" dirty="0"/>
              <a:t>Blade spars are not allowed to be repaired</a:t>
            </a:r>
          </a:p>
          <a:p>
            <a:pPr indent="-182880">
              <a:buFont typeface="Arial" panose="020B0604020202020204" pitchFamily="34" charset="0"/>
              <a:buChar char="•"/>
            </a:pPr>
            <a:r>
              <a:rPr lang="en-US" sz="1600" dirty="0"/>
              <a:t>Limited training and experience on advanced composite repair processes</a:t>
            </a:r>
          </a:p>
          <a:p>
            <a:pPr indent="-182880">
              <a:buFont typeface="Arial" panose="020B0604020202020204" pitchFamily="34" charset="0"/>
              <a:buChar char="•"/>
            </a:pPr>
            <a:r>
              <a:rPr lang="en-US" sz="1600" dirty="0"/>
              <a:t>Tools and equipment for advanced composite repairs were not available</a:t>
            </a:r>
          </a:p>
          <a:p>
            <a:pPr indent="-182880">
              <a:buFont typeface="Arial" panose="020B0604020202020204" pitchFamily="34" charset="0"/>
              <a:buChar char="•"/>
            </a:pPr>
            <a:r>
              <a:rPr lang="en-US" sz="1600" dirty="0"/>
              <a:t>Lack of coordination between different systems and sub-systems (e.g., rotors, airframe, etc.)</a:t>
            </a:r>
          </a:p>
          <a:p>
            <a:pPr indent="-182880">
              <a:buFont typeface="Arial" panose="020B0604020202020204" pitchFamily="34" charset="0"/>
              <a:buChar char="•"/>
            </a:pPr>
            <a:r>
              <a:rPr lang="en-US" sz="1600" dirty="0"/>
              <a:t>Legacy manuals often contain outdated materials and processes which makes repairs longer to complete and lower quality</a:t>
            </a:r>
          </a:p>
          <a:p>
            <a:pPr marL="262890" lvl="2" indent="-171450">
              <a:buFont typeface="Arial" panose="020B0604020202020204" pitchFamily="34" charset="0"/>
              <a:buChar char="•"/>
            </a:pPr>
            <a:r>
              <a:rPr lang="en-US" sz="1600" dirty="0"/>
              <a:t>Use of heat guns and lamps have large variability and unreliable</a:t>
            </a:r>
          </a:p>
          <a:p>
            <a:pPr marL="262890" lvl="2" indent="-171450">
              <a:buFont typeface="Arial" panose="020B0604020202020204" pitchFamily="34" charset="0"/>
              <a:buChar char="•"/>
            </a:pPr>
            <a:r>
              <a:rPr lang="en-US" sz="1600" dirty="0"/>
              <a:t>Use of extended cure times due to room temperature cures</a:t>
            </a:r>
          </a:p>
          <a:p>
            <a:pPr indent="-182880">
              <a:buFont typeface="Arial" panose="020B0604020202020204" pitchFamily="34" charset="0"/>
              <a:buChar char="•"/>
            </a:pPr>
            <a:r>
              <a:rPr lang="en-US" sz="1600" dirty="0"/>
              <a:t>Comanche was intended to lead the way for Army airframe composite repair but was cancelled in 2004</a:t>
            </a:r>
          </a:p>
          <a:p>
            <a:pPr indent="-182880">
              <a:buFont typeface="Arial" panose="020B0604020202020204" pitchFamily="34" charset="0"/>
              <a:buChar char="•"/>
            </a:pPr>
            <a:r>
              <a:rPr lang="en-US" sz="1600" dirty="0"/>
              <a:t>Started upgrading carbon fiber repairs for stabilators in 2008</a:t>
            </a:r>
            <a:endParaRPr lang="en-US" sz="1600" dirty="0">
              <a:cs typeface="Arial"/>
            </a:endParaRPr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D45AABA3-A317-1C1B-7F70-F540C56B41D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2269" r="12269"/>
          <a:stretch>
            <a:fillRect/>
          </a:stretch>
        </p:blipFill>
        <p:spPr>
          <a:xfrm>
            <a:off x="6187231" y="1938503"/>
            <a:ext cx="2546003" cy="322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50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EB3BA-6BA5-7227-0B3F-4FF3DAAD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Airworthiness of Composite repairs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B02DB-4527-9A6C-EBC1-95D8F4A59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637" y="1315911"/>
            <a:ext cx="8321342" cy="5130608"/>
          </a:xfrm>
        </p:spPr>
        <p:txBody>
          <a:bodyPr vert="horz" lIns="0" tIns="0" rIns="0" bIns="0" spcCol="365760" rtlCol="0" anchor="t">
            <a:noAutofit/>
          </a:bodyPr>
          <a:lstStyle/>
          <a:p>
            <a:pPr marL="102870" lvl="1">
              <a:spcBef>
                <a:spcPts val="750"/>
              </a:spcBef>
            </a:pPr>
            <a:r>
              <a:rPr lang="en-US" sz="2000" b="1">
                <a:latin typeface="Arial"/>
                <a:cs typeface="Arial"/>
              </a:rPr>
              <a:t>Factors that affect airworthiness:</a:t>
            </a:r>
          </a:p>
          <a:p>
            <a:pPr marL="102870" lvl="1">
              <a:spcBef>
                <a:spcPts val="750"/>
              </a:spcBef>
              <a:buFont typeface="Arial" panose="020B0604020202020204" pitchFamily="34" charset="0"/>
              <a:buChar char="▪"/>
            </a:pPr>
            <a:r>
              <a:rPr lang="en-US" sz="2000" dirty="0">
                <a:latin typeface="Arial"/>
                <a:cs typeface="Arial"/>
              </a:rPr>
              <a:t>Fiber, tow size, and weave style</a:t>
            </a:r>
            <a:endParaRPr lang="en-US" dirty="0">
              <a:latin typeface="Arial"/>
              <a:cs typeface="Arial"/>
            </a:endParaRPr>
          </a:p>
          <a:p>
            <a:pPr marL="102870" lvl="1">
              <a:spcBef>
                <a:spcPts val="750"/>
              </a:spcBef>
              <a:buFont typeface="Arial" panose="020B0604020202020204" pitchFamily="34" charset="0"/>
              <a:buChar char="▪"/>
            </a:pPr>
            <a:r>
              <a:rPr lang="en-US" sz="2000" dirty="0">
                <a:latin typeface="Arial"/>
                <a:cs typeface="Arial"/>
              </a:rPr>
              <a:t>Resin, mix ratio, shelf life, pot life, viscosity</a:t>
            </a:r>
          </a:p>
          <a:p>
            <a:pPr marL="102870" lvl="1">
              <a:spcBef>
                <a:spcPts val="750"/>
              </a:spcBef>
              <a:buFont typeface="Arial" panose="020B0604020202020204" pitchFamily="34" charset="0"/>
              <a:buChar char="▪"/>
            </a:pPr>
            <a:r>
              <a:rPr lang="en-US" sz="2000" dirty="0">
                <a:latin typeface="Arial"/>
                <a:cs typeface="Arial"/>
              </a:rPr>
              <a:t>Number of plies, ply orientation, and ply overlap</a:t>
            </a:r>
          </a:p>
          <a:p>
            <a:pPr marL="102870" lvl="1">
              <a:spcBef>
                <a:spcPts val="750"/>
              </a:spcBef>
              <a:buFont typeface="Arial" panose="020B0604020202020204" pitchFamily="34" charset="0"/>
              <a:buChar char="▪"/>
            </a:pPr>
            <a:r>
              <a:rPr lang="en-US" sz="2000" dirty="0">
                <a:latin typeface="Arial"/>
                <a:cs typeface="Arial"/>
              </a:rPr>
              <a:t>Fiber volume ratio, resin application, and bleed schedule</a:t>
            </a:r>
          </a:p>
          <a:p>
            <a:pPr marL="102870" lvl="1">
              <a:spcBef>
                <a:spcPts val="750"/>
              </a:spcBef>
              <a:buFont typeface="Arial" panose="020B0604020202020204" pitchFamily="34" charset="0"/>
              <a:buChar char="▪"/>
            </a:pPr>
            <a:r>
              <a:rPr lang="en-US" sz="2000" dirty="0">
                <a:latin typeface="Arial"/>
                <a:cs typeface="Arial"/>
              </a:rPr>
              <a:t>Cure cycle – time, temperature, and pressure</a:t>
            </a:r>
          </a:p>
          <a:p>
            <a:pPr marL="102870" lvl="1">
              <a:spcBef>
                <a:spcPts val="750"/>
              </a:spcBef>
              <a:buFont typeface="Arial" panose="020B0604020202020204" pitchFamily="34" charset="0"/>
              <a:buChar char="▪"/>
            </a:pPr>
            <a:r>
              <a:rPr lang="en-US" sz="2000" dirty="0">
                <a:latin typeface="Arial"/>
                <a:cs typeface="Arial"/>
              </a:rPr>
              <a:t>Training that is up-to-date, regulated, and recurring</a:t>
            </a:r>
          </a:p>
          <a:p>
            <a:pPr marL="102870" lvl="1">
              <a:spcBef>
                <a:spcPts val="750"/>
              </a:spcBef>
              <a:buFont typeface="Arial" panose="020B0604020202020204" pitchFamily="34" charset="0"/>
              <a:buChar char="▪"/>
            </a:pPr>
            <a:r>
              <a:rPr lang="en-US" sz="2000" dirty="0">
                <a:latin typeface="Arial"/>
                <a:cs typeface="Arial"/>
              </a:rPr>
              <a:t>Surface prep and contamination control</a:t>
            </a:r>
          </a:p>
          <a:p>
            <a:pPr marL="102870" lvl="1">
              <a:spcBef>
                <a:spcPts val="750"/>
              </a:spcBef>
              <a:buFont typeface="Arial" panose="020B0604020202020204" pitchFamily="34" charset="0"/>
              <a:buChar char="▪"/>
            </a:pPr>
            <a:r>
              <a:rPr lang="en-US" sz="2000" dirty="0">
                <a:latin typeface="Arial"/>
                <a:cs typeface="Arial"/>
              </a:rPr>
              <a:t>Facilities and environment</a:t>
            </a:r>
          </a:p>
          <a:p>
            <a:pPr marL="102870" lvl="1">
              <a:spcBef>
                <a:spcPts val="750"/>
              </a:spcBef>
              <a:buFont typeface="Arial" panose="020B0604020202020204" pitchFamily="34" charset="0"/>
              <a:buChar char="▪"/>
            </a:pPr>
            <a:r>
              <a:rPr lang="en-US" sz="2000" dirty="0">
                <a:latin typeface="Arial"/>
                <a:cs typeface="Arial"/>
              </a:rPr>
              <a:t>Tools, equipment, and material availability</a:t>
            </a:r>
          </a:p>
          <a:p>
            <a:pPr marL="102870" lvl="1">
              <a:spcBef>
                <a:spcPts val="750"/>
              </a:spcBef>
              <a:buFont typeface="Arial" panose="020B0604020202020204" pitchFamily="34" charset="0"/>
              <a:buChar char="▪"/>
            </a:pPr>
            <a:r>
              <a:rPr lang="en-US" sz="2000" dirty="0">
                <a:latin typeface="Arial"/>
                <a:cs typeface="Arial"/>
              </a:rPr>
              <a:t>Etc... 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D06241-9EFD-ED25-E653-8513FC043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72C3-CDF3-44A8-B602-1649B1728485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E3829-0BC9-5A18-9D56-719F599FB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CD8F74-5A14-07C0-807F-43767E3FE910}"/>
              </a:ext>
            </a:extLst>
          </p:cNvPr>
          <p:cNvSpPr txBox="1"/>
          <p:nvPr/>
        </p:nvSpPr>
        <p:spPr>
          <a:xfrm>
            <a:off x="415046" y="5707965"/>
            <a:ext cx="8324317" cy="2485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5000"/>
              </a:lnSpc>
              <a:spcBef>
                <a:spcPts val="1000"/>
              </a:spcBef>
              <a:buSzPct val="100000"/>
            </a:pPr>
            <a:r>
              <a:rPr lang="en-US" sz="1700" b="1" dirty="0">
                <a:cs typeface="Arial"/>
              </a:rPr>
              <a:t>Bottom Line: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416D2C-2B3E-B605-316B-56BBBBF30C1D}"/>
              </a:ext>
            </a:extLst>
          </p:cNvPr>
          <p:cNvSpPr txBox="1"/>
          <p:nvPr/>
        </p:nvSpPr>
        <p:spPr>
          <a:xfrm>
            <a:off x="404637" y="6023610"/>
            <a:ext cx="8334726" cy="342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77190" lvl="1" algn="just">
              <a:spcBef>
                <a:spcPts val="750"/>
              </a:spcBef>
            </a:pPr>
            <a:r>
              <a:rPr lang="en-US" sz="1800" b="1" cap="all" dirty="0">
                <a:latin typeface="Arial"/>
                <a:cs typeface="Arial"/>
              </a:rPr>
              <a:t>EVERYTHING affects AIRWORTHINESS OF A COMPOSITE REPAIR!</a:t>
            </a:r>
            <a:endParaRPr lang="en-US" sz="1800" b="1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5868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216E5-F76A-1661-2E85-C490B5E9E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Highlights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47DC273-DB3C-8363-E58F-2E997A4B4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325881"/>
            <a:ext cx="8321040" cy="3131818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For composite repairs:</a:t>
            </a:r>
          </a:p>
          <a:p>
            <a:pPr marL="0" indent="0" algn="ctr">
              <a:buNone/>
            </a:pPr>
            <a:r>
              <a:rPr lang="en-US" sz="2800" b="1" u="sng" dirty="0"/>
              <a:t>The technician performing the repair is the ‘Material Manufacturer’ </a:t>
            </a:r>
          </a:p>
          <a:p>
            <a:pPr marL="0" indent="0" algn="ctr">
              <a:buNone/>
            </a:pPr>
            <a:r>
              <a:rPr lang="en-US" sz="2800" b="1" dirty="0"/>
              <a:t> </a:t>
            </a:r>
          </a:p>
          <a:p>
            <a:pPr marL="0" indent="0" algn="ctr">
              <a:buNone/>
            </a:pPr>
            <a:r>
              <a:rPr lang="en-US" sz="2400" b="1" dirty="0"/>
              <a:t>Competence of the technician in the field, depot, or factory directly impacts the strength of the repair.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870105-6B9C-D6D6-8DAC-838345C73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0026-CBE4-4BEA-95A8-128414956C7C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6E104-64DA-80E0-C6B6-DB824E4F31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4" descr="https://img.timeinc.net/time/potw/20050520/reflow/02.jpg">
            <a:extLst>
              <a:ext uri="{FF2B5EF4-FFF2-40B4-BE49-F238E27FC236}">
                <a16:creationId xmlns:a16="http://schemas.microsoft.com/office/drawing/2014/main" id="{85C9D7C6-8A1E-A4C8-3C9F-A647B72FC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5" b="7045"/>
          <a:stretch>
            <a:fillRect/>
          </a:stretch>
        </p:blipFill>
        <p:spPr bwMode="auto">
          <a:xfrm>
            <a:off x="2559844" y="4160519"/>
            <a:ext cx="402431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237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01F7B-4B63-B9DE-44B7-A7B84779F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Standardization</a:t>
            </a:r>
            <a:endParaRPr lang="en-US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BAA6F-CA02-68A7-7DBC-90EF51457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323" y="1372703"/>
            <a:ext cx="8166464" cy="4572000"/>
          </a:xfrm>
        </p:spPr>
        <p:txBody>
          <a:bodyPr vert="horz" lIns="0" tIns="0" rIns="0" bIns="0" spcCol="365760" rtlCol="0" anchor="t">
            <a:noAutofit/>
          </a:bodyPr>
          <a:lstStyle/>
          <a:p>
            <a:pPr marL="0" indent="0">
              <a:buNone/>
            </a:pPr>
            <a:r>
              <a:rPr lang="en-US" sz="2000" b="1" u="sng" cap="all" dirty="0"/>
              <a:t>We want it done right the first time, every time</a:t>
            </a:r>
            <a:endParaRPr lang="en-US" sz="1800" b="1" u="sng" cap="all" dirty="0"/>
          </a:p>
          <a:p>
            <a:pPr marL="0" indent="0">
              <a:buNone/>
            </a:pPr>
            <a:r>
              <a:rPr lang="en-US" sz="2000" cap="all" dirty="0"/>
              <a:t>MAINTAINING CONSISTENCY IS CRITICAL</a:t>
            </a:r>
            <a:endParaRPr lang="en-US" sz="1800" b="1" u="sng" cap="all" dirty="0">
              <a:cs typeface="Arial"/>
            </a:endParaRPr>
          </a:p>
          <a:p>
            <a:pPr marL="0" indent="0">
              <a:buNone/>
            </a:pPr>
            <a:endParaRPr lang="en-US" sz="300" cap="all" dirty="0"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cs typeface="Arial"/>
              </a:rPr>
              <a:t>Consistency across platforms, soldiers, training, tools/equipment, repair procedures and materials aids technical writers across various platforms…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Expedites publication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Reduces: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probability of errors</a:t>
            </a:r>
            <a:endParaRPr lang="en-US" sz="1600" dirty="0">
              <a:cs typeface="Arial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damaging the structure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burden on maintainers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likelihood</a:t>
            </a:r>
            <a:r>
              <a:rPr lang="en-US" sz="2000" dirty="0"/>
              <a:t> of lower quality repairs</a:t>
            </a:r>
            <a:endParaRPr lang="en-US" sz="2000" dirty="0">
              <a:ea typeface="+mn-lt"/>
              <a:cs typeface="+mn-lt"/>
            </a:endParaRPr>
          </a:p>
          <a:p>
            <a:pPr lvl="2">
              <a:buChar char="•"/>
            </a:pPr>
            <a:r>
              <a:rPr lang="en-US" sz="2000" dirty="0">
                <a:ea typeface="+mn-lt"/>
                <a:cs typeface="+mn-lt"/>
              </a:rPr>
              <a:t>logistics burden on the field and used across multiple platforms and parts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cost</a:t>
            </a: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1600" dirty="0">
              <a:ea typeface="+mn-lt"/>
              <a:cs typeface="+mn-lt"/>
            </a:endParaRPr>
          </a:p>
          <a:p>
            <a:pPr marL="45720" lvl="1" indent="0">
              <a:buNone/>
            </a:pPr>
            <a:endParaRPr lang="en-US" sz="16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2AC9F-6B25-8B68-E9B2-26C3CC5A0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2D1A-DF83-41A8-85FF-04D90BF831D3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445C7-00F8-5F44-F1D3-822BFA86B9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803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A0BC9-7A06-3E3A-79D0-B0FC91F7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411481"/>
            <a:ext cx="6585668" cy="914400"/>
          </a:xfrm>
        </p:spPr>
        <p:txBody>
          <a:bodyPr/>
          <a:lstStyle/>
          <a:p>
            <a:r>
              <a:rPr lang="en-US" dirty="0"/>
              <a:t>Technical Writing guideline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66715-F618-52AA-C0AD-880F88071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66" y="1348514"/>
            <a:ext cx="8328772" cy="5098324"/>
          </a:xfrm>
        </p:spPr>
        <p:txBody>
          <a:bodyPr/>
          <a:lstStyle/>
          <a:p>
            <a:pPr marL="0" indent="0">
              <a:buNone/>
            </a:pPr>
            <a:r>
              <a:rPr lang="en-US" sz="1600" cap="all" dirty="0"/>
              <a:t>Provides instructions and guidance on the development of New composite and adhesive bonded repair procedures with a more efficient and effective path toward airworthiness</a:t>
            </a:r>
            <a:endParaRPr lang="en-US" sz="1600" u="sng" cap="all" dirty="0"/>
          </a:p>
          <a:p>
            <a:pPr marL="0" indent="0">
              <a:buNone/>
            </a:pPr>
            <a:endParaRPr lang="en-US" sz="1600" cap="all" dirty="0"/>
          </a:p>
          <a:p>
            <a:r>
              <a:rPr lang="en-US" sz="1600" dirty="0"/>
              <a:t>Provide Army engineers clear guidelines for composite and adhesively bonded repairs and process modifications for fielded and future aircraft.</a:t>
            </a:r>
          </a:p>
          <a:p>
            <a:pPr lvl="2"/>
            <a:r>
              <a:rPr lang="en-US" sz="1600" dirty="0"/>
              <a:t>Equipment/tooling</a:t>
            </a:r>
          </a:p>
          <a:p>
            <a:pPr lvl="2"/>
            <a:r>
              <a:rPr lang="en-US" sz="1600" dirty="0"/>
              <a:t>Training</a:t>
            </a:r>
          </a:p>
          <a:p>
            <a:pPr lvl="2"/>
            <a:r>
              <a:rPr lang="en-US" sz="1600" dirty="0"/>
              <a:t>Facilities</a:t>
            </a:r>
          </a:p>
          <a:p>
            <a:pPr lvl="2"/>
            <a:r>
              <a:rPr lang="en-US" sz="1600" dirty="0"/>
              <a:t>Materials and processes</a:t>
            </a:r>
          </a:p>
          <a:p>
            <a:pPr lvl="2"/>
            <a:r>
              <a:rPr lang="en-US" sz="1600" dirty="0"/>
              <a:t>Repair limits</a:t>
            </a:r>
          </a:p>
          <a:p>
            <a:pPr marL="274320" lvl="2" indent="0">
              <a:buNone/>
            </a:pPr>
            <a:endParaRPr lang="en-US" sz="1600" dirty="0"/>
          </a:p>
          <a:p>
            <a:r>
              <a:rPr lang="en-US" sz="1600" dirty="0"/>
              <a:t>Execute instructions with clear, consistent, and effective plans across all Army platforms.</a:t>
            </a:r>
          </a:p>
          <a:p>
            <a:pPr marL="0" indent="0">
              <a:buNone/>
            </a:pPr>
            <a:endParaRPr lang="en-US" sz="1600" u="sng" cap="all" dirty="0"/>
          </a:p>
          <a:p>
            <a:pPr marL="0" indent="0">
              <a:buNone/>
            </a:pPr>
            <a:endParaRPr lang="en-US" sz="1600" u="sng" cap="all" dirty="0"/>
          </a:p>
          <a:p>
            <a:endParaRPr lang="en-US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A49FF-BA02-B334-0611-E4E49343E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983-C4EF-4A7D-8274-0E6F898ACD37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5E481C-E93A-02EC-DCA2-424380AEDF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754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824585B-FB57-CAF9-A38D-5E63A51BE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repair Guideline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20A6A2-4DC7-27F7-21F8-FAF777D81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62" y="1129862"/>
            <a:ext cx="8321357" cy="5316976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EACH REPAIR PROCEDURE SHOULD LOOK/SMELL/FEEL/TASTE THE SAME ON A LEGACY AS A NEW PLATFORM</a:t>
            </a:r>
          </a:p>
          <a:p>
            <a:pPr lvl="1"/>
            <a:r>
              <a:rPr lang="en-US" sz="1600" dirty="0"/>
              <a:t>May have different numbers of plies &amp; ply orientations but all presented in the same format.</a:t>
            </a:r>
          </a:p>
          <a:p>
            <a:pPr lvl="1"/>
            <a:r>
              <a:rPr lang="en-US" sz="1600" dirty="0"/>
              <a:t>Standard cure cycles for each material</a:t>
            </a:r>
          </a:p>
          <a:p>
            <a:pPr lvl="1"/>
            <a:r>
              <a:rPr lang="en-US" sz="1600" dirty="0"/>
              <a:t>Standard set of bleeder materials.  May use more layers of bleeder though.</a:t>
            </a:r>
          </a:p>
          <a:p>
            <a:pPr lvl="1"/>
            <a:r>
              <a:rPr lang="en-US" sz="1600" dirty="0"/>
              <a:t>Maximize use of commercially available (SAE AMS specs, CMH-17 allowables) or government owned data</a:t>
            </a:r>
          </a:p>
          <a:p>
            <a:pPr marL="0" indent="0">
              <a:buNone/>
            </a:pPr>
            <a:r>
              <a:rPr lang="en-US" sz="1600" b="1" dirty="0"/>
              <a:t>REPAIR GUIDELINES PAPER:</a:t>
            </a:r>
          </a:p>
          <a:p>
            <a:pPr lvl="1"/>
            <a:r>
              <a:rPr lang="en-US" sz="1600" dirty="0"/>
              <a:t>Based on IETM MIL STD &amp; experience on multiple IETM programs</a:t>
            </a:r>
          </a:p>
          <a:p>
            <a:pPr lvl="1"/>
            <a:r>
              <a:rPr lang="en-US" sz="1600" dirty="0"/>
              <a:t>Different tech writers use different standards</a:t>
            </a:r>
          </a:p>
          <a:p>
            <a:pPr lvl="1"/>
            <a:r>
              <a:rPr lang="en-US" sz="1600" dirty="0"/>
              <a:t>1st Priority – Unrepaired Damage Limits</a:t>
            </a:r>
          </a:p>
          <a:p>
            <a:pPr lvl="1"/>
            <a:r>
              <a:rPr lang="en-US" sz="1600" dirty="0"/>
              <a:t>Standard WCNs</a:t>
            </a:r>
          </a:p>
          <a:p>
            <a:pPr lvl="1"/>
            <a:r>
              <a:rPr lang="en-US" sz="1600" dirty="0"/>
              <a:t>Standard ply table format</a:t>
            </a:r>
          </a:p>
          <a:p>
            <a:pPr lvl="1"/>
            <a:r>
              <a:rPr lang="en-US" sz="1600" dirty="0"/>
              <a:t>Standard part diagrams, bleeder diagrams, etc.</a:t>
            </a:r>
          </a:p>
          <a:p>
            <a:pPr lvl="1"/>
            <a:r>
              <a:rPr lang="en-US" sz="1600" dirty="0"/>
              <a:t>No references to drawing</a:t>
            </a:r>
          </a:p>
          <a:p>
            <a:pPr lvl="1"/>
            <a:r>
              <a:rPr lang="en-US" sz="1600" dirty="0"/>
              <a:t>Consolidated work packages</a:t>
            </a:r>
          </a:p>
          <a:p>
            <a:pPr lvl="2"/>
            <a:r>
              <a:rPr lang="en-US" sz="1600" dirty="0"/>
              <a:t>Resin Mixing</a:t>
            </a:r>
          </a:p>
          <a:p>
            <a:pPr lvl="2"/>
            <a:r>
              <a:rPr lang="en-US" sz="1600" dirty="0"/>
              <a:t>Wet layup</a:t>
            </a:r>
          </a:p>
          <a:p>
            <a:pPr lvl="2"/>
            <a:r>
              <a:rPr lang="en-US" sz="1600" dirty="0"/>
              <a:t>Cure</a:t>
            </a:r>
          </a:p>
          <a:p>
            <a:endParaRPr lang="en-US" sz="1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838B8-56E0-1471-50DC-BBCBFFB78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72C3-CDF3-44A8-B602-1649B1728485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B7282-9B19-A5F5-B5FF-5548F10BD2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2" name="Graphic 11" descr="Clipboard Checked with solid fill">
            <a:extLst>
              <a:ext uri="{FF2B5EF4-FFF2-40B4-BE49-F238E27FC236}">
                <a16:creationId xmlns:a16="http://schemas.microsoft.com/office/drawing/2014/main" id="{6F22D662-2FBD-F39B-3823-8EBB393C91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28632" y="3725194"/>
            <a:ext cx="2904206" cy="290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88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A08AD-5830-B411-B56E-73A00A0A6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Guidelines Updates since 2016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FDAC2-2C67-C1F1-1641-C5E799F7F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325881"/>
            <a:ext cx="5373370" cy="5120637"/>
          </a:xfrm>
        </p:spPr>
        <p:txBody>
          <a:bodyPr vert="horz" lIns="0" tIns="0" rIns="0" bIns="0" spcCol="365760" rtlCol="0" anchor="t">
            <a:noAutofit/>
          </a:bodyPr>
          <a:lstStyle/>
          <a:p>
            <a:pPr marL="0" indent="0">
              <a:buNone/>
            </a:pPr>
            <a:r>
              <a:rPr lang="en-US" sz="1800" dirty="0">
                <a:ea typeface="+mn-lt"/>
                <a:cs typeface="+mn-lt"/>
              </a:rPr>
              <a:t>Added:</a:t>
            </a:r>
            <a:endParaRPr lang="en-US" dirty="0"/>
          </a:p>
          <a:p>
            <a:pPr marL="422910" lvl="2">
              <a:buChar char="•"/>
            </a:pPr>
            <a:r>
              <a:rPr lang="en-US" sz="1800" dirty="0">
                <a:ea typeface="+mn-lt"/>
                <a:cs typeface="+mn-lt"/>
              </a:rPr>
              <a:t>Resin Mix Ratio Tables from 25-100 g</a:t>
            </a:r>
          </a:p>
          <a:p>
            <a:pPr marL="422910" lvl="2">
              <a:buChar char="•"/>
            </a:pPr>
            <a:r>
              <a:rPr lang="en-US" sz="1800" dirty="0">
                <a:ea typeface="+mn-lt"/>
                <a:cs typeface="+mn-lt"/>
              </a:rPr>
              <a:t>More</a:t>
            </a:r>
            <a:r>
              <a:rPr lang="en-US" sz="1800" b="0" dirty="0">
                <a:ea typeface="+mn-lt"/>
                <a:cs typeface="+mn-lt"/>
              </a:rPr>
              <a:t> on substantiation because RSIP was published </a:t>
            </a:r>
            <a:r>
              <a:rPr lang="en-US" sz="1800" dirty="0">
                <a:ea typeface="+mn-lt"/>
                <a:cs typeface="+mn-lt"/>
              </a:rPr>
              <a:t>2018</a:t>
            </a:r>
          </a:p>
          <a:p>
            <a:pPr marL="422910" lvl="2">
              <a:buChar char="•"/>
            </a:pPr>
            <a:r>
              <a:rPr lang="en-US" sz="1800" dirty="0">
                <a:ea typeface="+mn-lt"/>
                <a:cs typeface="+mn-lt"/>
              </a:rPr>
              <a:t>Section</a:t>
            </a:r>
            <a:r>
              <a:rPr lang="en-US" sz="1800" b="0" dirty="0">
                <a:cs typeface="Arial"/>
              </a:rPr>
              <a:t> on Factory/Contractor Repairs and </a:t>
            </a:r>
            <a:r>
              <a:rPr lang="en-US" sz="1800" dirty="0">
                <a:cs typeface="Arial"/>
              </a:rPr>
              <a:t>Modifications</a:t>
            </a:r>
          </a:p>
          <a:p>
            <a:pPr marL="422910" lvl="2">
              <a:buChar char="•"/>
            </a:pPr>
            <a:r>
              <a:rPr lang="en-US" sz="1800" dirty="0">
                <a:cs typeface="Arial"/>
              </a:rPr>
              <a:t>Material</a:t>
            </a:r>
            <a:r>
              <a:rPr lang="en-US" sz="1800" b="0" dirty="0">
                <a:cs typeface="Arial"/>
              </a:rPr>
              <a:t> spec must be tied to </a:t>
            </a:r>
            <a:r>
              <a:rPr lang="en-US" sz="1800" dirty="0">
                <a:cs typeface="Arial"/>
              </a:rPr>
              <a:t>a</a:t>
            </a:r>
            <a:r>
              <a:rPr lang="en-US" sz="1800" b="0" dirty="0">
                <a:cs typeface="Arial"/>
              </a:rPr>
              <a:t> NSN (National Stock Number)</a:t>
            </a:r>
            <a:endParaRPr lang="en-US" sz="1800" dirty="0">
              <a:cs typeface="Arial"/>
            </a:endParaRPr>
          </a:p>
          <a:p>
            <a:pPr marL="422910" lvl="2">
              <a:buChar char="•"/>
            </a:pPr>
            <a:r>
              <a:rPr lang="en-US" sz="1800" dirty="0">
                <a:cs typeface="Arial"/>
              </a:rPr>
              <a:t>Inspection</a:t>
            </a:r>
            <a:r>
              <a:rPr lang="en-US" sz="1800" b="0" dirty="0">
                <a:cs typeface="Arial"/>
              </a:rPr>
              <a:t> maps to include details regarding substructure that could affect inspections</a:t>
            </a:r>
          </a:p>
          <a:p>
            <a:pPr marL="0" indent="0">
              <a:buNone/>
            </a:pPr>
            <a:r>
              <a:rPr lang="en-US" sz="1800" dirty="0">
                <a:cs typeface="Arial"/>
              </a:rPr>
              <a:t>Updated:</a:t>
            </a:r>
          </a:p>
          <a:p>
            <a:pPr marL="422910" lvl="2">
              <a:buFont typeface="Arial" panose="020B0604020202020204" pitchFamily="34" charset="0"/>
              <a:buChar char="•"/>
            </a:pPr>
            <a:r>
              <a:rPr lang="en-US" sz="1800" dirty="0">
                <a:ea typeface="+mn-lt"/>
                <a:cs typeface="+mn-lt"/>
              </a:rPr>
              <a:t>Requirements for cure cycle and bleed schedules</a:t>
            </a:r>
          </a:p>
          <a:p>
            <a:pPr marL="422910" lvl="2">
              <a:buFont typeface="Arial" panose="020B0604020202020204" pitchFamily="34" charset="0"/>
              <a:buChar char="•"/>
            </a:pPr>
            <a:r>
              <a:rPr lang="en-US" sz="1800" dirty="0">
                <a:ea typeface="+mn-lt"/>
                <a:cs typeface="+mn-lt"/>
              </a:rPr>
              <a:t>Temperature ramp tolerances to ±3</a:t>
            </a:r>
            <a:r>
              <a:rPr lang="en-US" sz="1800">
                <a:ea typeface="+mn-lt"/>
                <a:cs typeface="+mn-lt"/>
              </a:rPr>
              <a:t>°F/min</a:t>
            </a:r>
            <a:endParaRPr lang="en-US" sz="1800" dirty="0">
              <a:ea typeface="+mn-lt"/>
              <a:cs typeface="+mn-lt"/>
            </a:endParaRPr>
          </a:p>
          <a:p>
            <a:pPr marL="422910" lvl="2">
              <a:buFont typeface="Arial" panose="020B0604020202020204" pitchFamily="34" charset="0"/>
              <a:buChar char="•"/>
            </a:pPr>
            <a:r>
              <a:rPr lang="en-US" sz="1800" dirty="0">
                <a:ea typeface="+mn-lt"/>
                <a:cs typeface="+mn-lt"/>
              </a:rPr>
              <a:t>Requirement for process control sheets</a:t>
            </a:r>
          </a:p>
          <a:p>
            <a:pPr marL="422910" lvl="2">
              <a:buFont typeface="Arial" panose="020B0604020202020204" pitchFamily="34" charset="0"/>
              <a:buChar char="•"/>
            </a:pPr>
            <a:r>
              <a:rPr lang="en-US" sz="1800" dirty="0">
                <a:ea typeface="+mn-lt"/>
                <a:cs typeface="+mn-lt"/>
              </a:rPr>
              <a:t>References</a:t>
            </a:r>
          </a:p>
          <a:p>
            <a:pPr marL="422910" lvl="2">
              <a:buFont typeface="Arial" panose="020B0604020202020204" pitchFamily="34" charset="0"/>
              <a:buChar char="•"/>
            </a:pPr>
            <a:r>
              <a:rPr lang="en-US" sz="1800" dirty="0">
                <a:ea typeface="+mn-lt"/>
                <a:cs typeface="+mn-lt"/>
              </a:rPr>
              <a:t>Validation checklist </a:t>
            </a:r>
          </a:p>
          <a:p>
            <a:pPr marL="422910" lvl="2">
              <a:buFont typeface="Arial" panose="020B0604020202020204" pitchFamily="34" charset="0"/>
              <a:buChar char="•"/>
            </a:pPr>
            <a:endParaRPr lang="en-US" sz="1800" dirty="0">
              <a:ea typeface="+mn-lt"/>
              <a:cs typeface="+mn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C046F-4E99-DD99-AE5D-9A2DF5F43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824A-259C-45E9-9173-94DB354A4B84}" type="datetime3">
              <a:rPr lang="en-US" smtClean="0"/>
              <a:t>9 June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1C96F0-4320-EB27-3FCE-78ED5BB009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E5BE4B-2FBF-4174-9E62-85FAD1CB43A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D2BD149-7799-0170-1C30-758CD8C9F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244" y="2326120"/>
            <a:ext cx="2969605" cy="265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33723"/>
      </p:ext>
    </p:extLst>
  </p:cSld>
  <p:clrMapOvr>
    <a:masterClrMapping/>
  </p:clrMapOvr>
</p:sld>
</file>

<file path=ppt/theme/theme1.xml><?xml version="1.0" encoding="utf-8"?>
<a:theme xmlns:a="http://schemas.openxmlformats.org/drawingml/2006/main" name="1_UNCLASSIFIED//FOUO//DRAFT//PRE-DECISIONAL">
  <a:themeElements>
    <a:clrScheme name="US Army Color Palette">
      <a:dk1>
        <a:srgbClr val="000000"/>
      </a:dk1>
      <a:lt1>
        <a:srgbClr val="FFFFFF"/>
      </a:lt1>
      <a:dk2>
        <a:srgbClr val="FFDA3D"/>
      </a:dk2>
      <a:lt2>
        <a:srgbClr val="CCCCCC"/>
      </a:lt2>
      <a:accent1>
        <a:srgbClr val="333C33"/>
      </a:accent1>
      <a:accent2>
        <a:srgbClr val="717365"/>
      </a:accent2>
      <a:accent3>
        <a:srgbClr val="BFB8AB"/>
      </a:accent3>
      <a:accent4>
        <a:srgbClr val="B8B9B2"/>
      </a:accent4>
      <a:accent5>
        <a:srgbClr val="DBDCD8"/>
      </a:accent5>
      <a:accent6>
        <a:srgbClr val="333333"/>
      </a:accent6>
      <a:hlink>
        <a:srgbClr val="FFDA3D"/>
      </a:hlink>
      <a:folHlink>
        <a:srgbClr val="BFB8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DC Aviation and Missile 5Nov2019_template.pptx [Read-Only]" id="{2EF973C3-A955-47F0-9BF9-5624D904FCA6}" vid="{7E676ACF-AB09-4FD7-BF54-1A033FBA10DD}"/>
    </a:ext>
  </a:extLst>
</a:theme>
</file>

<file path=ppt/theme/theme2.xml><?xml version="1.0" encoding="utf-8"?>
<a:theme xmlns:a="http://schemas.openxmlformats.org/drawingml/2006/main" name="1_US Army 2023 AFC DEVCOM Logo">
  <a:themeElements>
    <a:clrScheme name="US Army Color Palette">
      <a:dk1>
        <a:srgbClr val="000000"/>
      </a:dk1>
      <a:lt1>
        <a:srgbClr val="FFFFFF"/>
      </a:lt1>
      <a:dk2>
        <a:srgbClr val="221F20"/>
      </a:dk2>
      <a:lt2>
        <a:srgbClr val="FFCC01"/>
      </a:lt2>
      <a:accent1>
        <a:srgbClr val="221F20"/>
      </a:accent1>
      <a:accent2>
        <a:srgbClr val="FFCC01"/>
      </a:accent2>
      <a:accent3>
        <a:srgbClr val="727365"/>
      </a:accent3>
      <a:accent4>
        <a:srgbClr val="D5D5D7"/>
      </a:accent4>
      <a:accent5>
        <a:srgbClr val="565557"/>
      </a:accent5>
      <a:accent6>
        <a:srgbClr val="BFB8A6"/>
      </a:accent6>
      <a:hlink>
        <a:srgbClr val="565557"/>
      </a:hlink>
      <a:folHlink>
        <a:srgbClr val="305B6E"/>
      </a:folHlink>
    </a:clrScheme>
    <a:fontScheme name="US Army 2023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US Army 2023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  <a:miter/>
        </a:ln>
      </a:spPr>
      <a:bodyPr/>
      <a:lstStyle>
        <a:defPPr algn="ctr">
          <a:lnSpc>
            <a:spcPct val="95000"/>
          </a:lnSpc>
          <a:defRPr sz="17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rgbClr val="FFFFFF"/>
        </a:fontRef>
      </a:style>
    </a:spDef>
    <a:lnDef>
      <a:spPr>
        <a:ln w="12700" cap="flat">
          <a:miter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rgbClr val="FFFFFF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82880" indent="-182880">
          <a:lnSpc>
            <a:spcPct val="95000"/>
          </a:lnSpc>
          <a:spcBef>
            <a:spcPts val="1000"/>
          </a:spcBef>
          <a:buSzPct val="100000"/>
          <a:buFont typeface="Arial"/>
          <a:buChar char="▪"/>
          <a:defRPr sz="1700"/>
        </a:defPPr>
      </a:lstStyle>
    </a:txDef>
  </a:objectDefaults>
  <a:extraClrSchemeLst/>
  <a:custClrLst>
    <a:custClr name="Army Black">
      <a:srgbClr val="221F20"/>
    </a:custClr>
    <a:custClr name="Army Gold">
      <a:srgbClr val="FFCC01"/>
    </a:custClr>
    <a:custClr name="White">
      <a:srgbClr val="FFFFFF"/>
    </a:custClr>
    <a:custClr name="Army Green">
      <a:srgbClr val="2F372F"/>
    </a:custClr>
    <a:custClr name="Tan">
      <a:srgbClr val="F1E4C7"/>
    </a:custClr>
    <a:custClr name="Field 01">
      <a:srgbClr val="727365"/>
    </a:custClr>
    <a:custClr name="Field 02">
      <a:srgbClr val="BFB8A6"/>
    </a:custClr>
    <a:custClr name="Gray 01">
      <a:srgbClr val="565557"/>
    </a:custClr>
    <a:custClr name="Gray 02">
      <a:srgbClr val="D5D5D7"/>
    </a:custClr>
    <a:custClr name="Highlight Orange">
      <a:srgbClr val="F16521"/>
    </a:custClr>
    <a:custClr name="Highlight Green">
      <a:srgbClr val="2DAA27"/>
    </a:custClr>
    <a:custClr name="Highlight Red">
      <a:srgbClr val="CF0000"/>
    </a:custClr>
  </a:custClrLst>
  <a:extLst>
    <a:ext uri="{05A4C25C-085E-4340-85A3-A5531E510DB2}">
      <thm15:themeFamily xmlns:thm15="http://schemas.microsoft.com/office/thememl/2012/main" name="AvMC Slide Template 13Mar2023  -  Read-Only" id="{BFCF0589-32CE-4BBE-ACCF-42A4B0B6C36F}" vid="{1B9680D2-83F1-4CF2-AB08-E115FEA1130C}"/>
    </a:ext>
  </a:extLst>
</a:theme>
</file>

<file path=ppt/theme/theme3.xml><?xml version="1.0" encoding="utf-8"?>
<a:theme xmlns:a="http://schemas.openxmlformats.org/drawingml/2006/main" name="US Army 2023">
  <a:themeElements>
    <a:clrScheme name="US Army 2023 Colors">
      <a:dk1>
        <a:srgbClr val="221F20"/>
      </a:dk1>
      <a:lt1>
        <a:srgbClr val="FFFFFF"/>
      </a:lt1>
      <a:dk2>
        <a:srgbClr val="221F20"/>
      </a:dk2>
      <a:lt2>
        <a:srgbClr val="FFCC01"/>
      </a:lt2>
      <a:accent1>
        <a:srgbClr val="221F20"/>
      </a:accent1>
      <a:accent2>
        <a:srgbClr val="FFCC01"/>
      </a:accent2>
      <a:accent3>
        <a:srgbClr val="727365"/>
      </a:accent3>
      <a:accent4>
        <a:srgbClr val="D5D5D7"/>
      </a:accent4>
      <a:accent5>
        <a:srgbClr val="565557"/>
      </a:accent5>
      <a:accent6>
        <a:srgbClr val="BFB8A6"/>
      </a:accent6>
      <a:hlink>
        <a:srgbClr val="565557"/>
      </a:hlink>
      <a:folHlink>
        <a:srgbClr val="565557"/>
      </a:folHlink>
    </a:clrScheme>
    <a:fontScheme name="US Army 2023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US Army 2023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  <a:miter/>
        </a:ln>
      </a:spPr>
      <a:bodyPr/>
      <a:lstStyle>
        <a:defPPr algn="ctr">
          <a:lnSpc>
            <a:spcPct val="95000"/>
          </a:lnSpc>
          <a:defRPr sz="17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rgbClr val="FFFFFF"/>
        </a:fontRef>
      </a:style>
    </a:spDef>
    <a:lnDef>
      <a:spPr>
        <a:ln w="12700" cap="flat">
          <a:miter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rgbClr val="FFFFFF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82880" indent="-182880">
          <a:lnSpc>
            <a:spcPct val="95000"/>
          </a:lnSpc>
          <a:spcBef>
            <a:spcPts val="1000"/>
          </a:spcBef>
          <a:buSzPct val="100000"/>
          <a:buFont typeface="Arial"/>
          <a:buChar char="▪"/>
          <a:defRPr sz="1700"/>
        </a:defPPr>
      </a:lstStyle>
    </a:txDef>
  </a:objectDefaults>
  <a:extraClrSchemeLst/>
  <a:custClrLst>
    <a:custClr name="Army Black">
      <a:srgbClr val="221F20"/>
    </a:custClr>
    <a:custClr name="Army Gold">
      <a:srgbClr val="FFCC01"/>
    </a:custClr>
    <a:custClr name="White">
      <a:srgbClr val="FFFFFF"/>
    </a:custClr>
    <a:custClr name="Army Green">
      <a:srgbClr val="2F372F"/>
    </a:custClr>
    <a:custClr name="Tan">
      <a:srgbClr val="F1E4C7"/>
    </a:custClr>
    <a:custClr name="Field 01">
      <a:srgbClr val="727365"/>
    </a:custClr>
    <a:custClr name="Field 02">
      <a:srgbClr val="BFB8A6"/>
    </a:custClr>
    <a:custClr name="Gray 01">
      <a:srgbClr val="565557"/>
    </a:custClr>
    <a:custClr name="Gray 02">
      <a:srgbClr val="D5D5D7"/>
    </a:custClr>
    <a:custClr name="Highlight Orange">
      <a:srgbClr val="F16521"/>
    </a:custClr>
    <a:custClr name="Highlight Green">
      <a:srgbClr val="2DAA27"/>
    </a:custClr>
    <a:custClr name="Highlight Red">
      <a:srgbClr val="CF0000"/>
    </a:custClr>
  </a:custClrLst>
</a:theme>
</file>

<file path=ppt/theme/theme4.xml><?xml version="1.0" encoding="utf-8"?>
<a:theme xmlns:a="http://schemas.openxmlformats.org/drawingml/2006/main" name="US Army 2023">
  <a:themeElements>
    <a:clrScheme name="US Army 2023 Colors">
      <a:dk1>
        <a:srgbClr val="221F20"/>
      </a:dk1>
      <a:lt1>
        <a:srgbClr val="FFFFFF"/>
      </a:lt1>
      <a:dk2>
        <a:srgbClr val="221F20"/>
      </a:dk2>
      <a:lt2>
        <a:srgbClr val="FFCC01"/>
      </a:lt2>
      <a:accent1>
        <a:srgbClr val="221F20"/>
      </a:accent1>
      <a:accent2>
        <a:srgbClr val="FFCC01"/>
      </a:accent2>
      <a:accent3>
        <a:srgbClr val="727365"/>
      </a:accent3>
      <a:accent4>
        <a:srgbClr val="D5D5D7"/>
      </a:accent4>
      <a:accent5>
        <a:srgbClr val="565557"/>
      </a:accent5>
      <a:accent6>
        <a:srgbClr val="BFB8A6"/>
      </a:accent6>
      <a:hlink>
        <a:srgbClr val="565557"/>
      </a:hlink>
      <a:folHlink>
        <a:srgbClr val="565557"/>
      </a:folHlink>
    </a:clrScheme>
    <a:fontScheme name="US Army 2023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US Army 2023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  <a:miter/>
        </a:ln>
      </a:spPr>
      <a:bodyPr/>
      <a:lstStyle>
        <a:defPPr algn="ctr">
          <a:lnSpc>
            <a:spcPct val="95000"/>
          </a:lnSpc>
          <a:defRPr sz="17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rgbClr val="FFFFFF"/>
        </a:fontRef>
      </a:style>
    </a:spDef>
    <a:lnDef>
      <a:spPr>
        <a:ln w="12700" cap="flat">
          <a:miter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rgbClr val="FFFFFF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82880" indent="-182880">
          <a:lnSpc>
            <a:spcPct val="95000"/>
          </a:lnSpc>
          <a:spcBef>
            <a:spcPts val="1000"/>
          </a:spcBef>
          <a:buSzPct val="100000"/>
          <a:buFont typeface="Arial"/>
          <a:buChar char="▪"/>
          <a:defRPr sz="1700"/>
        </a:defPPr>
      </a:lstStyle>
    </a:txDef>
  </a:objectDefaults>
  <a:extraClrSchemeLst/>
  <a:custClrLst>
    <a:custClr name="Army Black">
      <a:srgbClr val="221F20"/>
    </a:custClr>
    <a:custClr name="Army Gold">
      <a:srgbClr val="FFCC01"/>
    </a:custClr>
    <a:custClr name="White">
      <a:srgbClr val="FFFFFF"/>
    </a:custClr>
    <a:custClr name="Army Green">
      <a:srgbClr val="2F372F"/>
    </a:custClr>
    <a:custClr name="Tan">
      <a:srgbClr val="F1E4C7"/>
    </a:custClr>
    <a:custClr name="Field 01">
      <a:srgbClr val="727365"/>
    </a:custClr>
    <a:custClr name="Field 02">
      <a:srgbClr val="BFB8A6"/>
    </a:custClr>
    <a:custClr name="Gray 01">
      <a:srgbClr val="565557"/>
    </a:custClr>
    <a:custClr name="Gray 02">
      <a:srgbClr val="D5D5D7"/>
    </a:custClr>
    <a:custClr name="Highlight Orange">
      <a:srgbClr val="F16521"/>
    </a:custClr>
    <a:custClr name="Highlight Green">
      <a:srgbClr val="2DAA27"/>
    </a:custClr>
    <a:custClr name="Highlight Red">
      <a:srgbClr val="CF0000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a6f56a-61a0-4f67-abd0-83f29a10bef6" xsi:nil="true"/>
    <MigrationWizIdDocumentLibraryPermissions xmlns="9c987578-06a5-4e03-951c-d2495dd78898" xsi:nil="true"/>
    <lcf76f155ced4ddcb4097134ff3c332f xmlns="9c987578-06a5-4e03-951c-d2495dd78898">
      <Terms xmlns="http://schemas.microsoft.com/office/infopath/2007/PartnerControls"/>
    </lcf76f155ced4ddcb4097134ff3c332f>
    <MigrationWizIdPermissionLevels xmlns="9c987578-06a5-4e03-951c-d2495dd78898" xsi:nil="true"/>
    <MigrationWizId xmlns="9c987578-06a5-4e03-951c-d2495dd78898" xsi:nil="true"/>
    <Comment xmlns="9c987578-06a5-4e03-951c-d2495dd78898" xsi:nil="true"/>
    <MigrationWizIdPermissions xmlns="9c987578-06a5-4e03-951c-d2495dd78898" xsi:nil="true"/>
    <MigrationWizIdSecurityGroups xmlns="9c987578-06a5-4e03-951c-d2495dd78898" xsi:nil="true"/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D9126B88274E4496CD52E7219D0572" ma:contentTypeVersion="35" ma:contentTypeDescription="Create a new document." ma:contentTypeScope="" ma:versionID="cc7b0a542357d17f79dfb5b7c776e73e">
  <xsd:schema xmlns:xsd="http://www.w3.org/2001/XMLSchema" xmlns:xs="http://www.w3.org/2001/XMLSchema" xmlns:p="http://schemas.microsoft.com/office/2006/metadata/properties" xmlns:ns2="9c987578-06a5-4e03-951c-d2495dd78898" xmlns:ns3="bba6f56a-61a0-4f67-abd0-83f29a10bef6" targetNamespace="http://schemas.microsoft.com/office/2006/metadata/properties" ma:root="true" ma:fieldsID="a8ae2a983a5aa18b22bc6cd12da95656" ns2:_="" ns3:_="">
    <xsd:import namespace="9c987578-06a5-4e03-951c-d2495dd78898"/>
    <xsd:import namespace="bba6f56a-61a0-4f67-abd0-83f29a10be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Comment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987578-06a5-4e03-951c-d2495dd788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omment" ma:index="20" nillable="true" ma:displayName="Comment" ma:format="Dropdown" ma:internalName="Comment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5ef4f2e3-2616-4c2c-91b5-2afd5740d1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igrationWizId" ma:index="25" nillable="true" ma:displayName="MigrationWizId" ma:internalName="MigrationWizId">
      <xsd:simpleType>
        <xsd:restriction base="dms:Text"/>
      </xsd:simpleType>
    </xsd:element>
    <xsd:element name="MigrationWizIdPermissions" ma:index="26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27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28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29" nillable="true" ma:displayName="MigrationWizIdSecurityGroups" ma:internalName="MigrationWizIdSecurityGroup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a6f56a-61a0-4f67-abd0-83f29a10bef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56334c3-3ce3-4d2e-a900-2a53a13f2240}" ma:internalName="TaxCatchAll" ma:readOnly="false" ma:showField="CatchAllData" ma:web="bba6f56a-61a0-4f67-abd0-83f29a10be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E0621D-0AF8-4126-B97E-33A0857966A7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www.w3.org/XML/1998/namespace"/>
    <ds:schemaRef ds:uri="c2b9c802-e812-43f0-9fff-d3a19fa7520c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405519f6-d00d-42d6-a48f-0f0adb3cd265"/>
    <ds:schemaRef ds:uri="http://schemas.microsoft.com/sharepoint/v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3AAF5DF-FAC0-45CA-8D73-48E0A01A0C54}">
  <ds:schemaRefs>
    <ds:schemaRef ds:uri="http://schemas.microsoft.com/sharepoint/event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480FCD03-80F1-4428-BD90-6538CD8752F1}"/>
</file>

<file path=customXml/itemProps4.xml><?xml version="1.0" encoding="utf-8"?>
<ds:datastoreItem xmlns:ds="http://schemas.openxmlformats.org/officeDocument/2006/customXml" ds:itemID="{D1931698-9131-4B2B-A9A4-EB5DAFB5FA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6132</TotalTime>
  <Words>2717</Words>
  <Application>Microsoft Office PowerPoint</Application>
  <PresentationFormat>On-screen Show (4:3)</PresentationFormat>
  <Paragraphs>352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Bold</vt:lpstr>
      <vt:lpstr>Calibri</vt:lpstr>
      <vt:lpstr>Times New Roman</vt:lpstr>
      <vt:lpstr>1_UNCLASSIFIED//FOUO//DRAFT//PRE-DECISIONAL</vt:lpstr>
      <vt:lpstr>1_US Army 2023 AFC DEVCOM Logo</vt:lpstr>
      <vt:lpstr>Army Composite Repair and Modification Procedure Guidelines</vt:lpstr>
      <vt:lpstr>Agenda</vt:lpstr>
      <vt:lpstr>BACKGROUND</vt:lpstr>
      <vt:lpstr>Airworthiness of Composite repairs</vt:lpstr>
      <vt:lpstr>Highlights</vt:lpstr>
      <vt:lpstr>Standardization</vt:lpstr>
      <vt:lpstr>Technical Writing guideline</vt:lpstr>
      <vt:lpstr>Standard repair Guideline</vt:lpstr>
      <vt:lpstr>Guidelines Updates since 2016</vt:lpstr>
      <vt:lpstr>Materials</vt:lpstr>
      <vt:lpstr>Training</vt:lpstr>
      <vt:lpstr>Facilities and equipment</vt:lpstr>
      <vt:lpstr>Path-Forward</vt:lpstr>
      <vt:lpstr>References</vt:lpstr>
      <vt:lpstr>PowerPoint Presentation</vt:lpstr>
      <vt:lpstr>PowerPoint Presentation</vt:lpstr>
    </vt:vector>
  </TitlesOfParts>
  <Manager/>
  <Company>Army Golden Master Program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AvMC Slide Template 13Mar2023</dc:title>
  <dc:subject/>
  <dc:creator>Chisholm, Karen S CTR USARMY AFC G3-5-7 (USA)</dc:creator>
  <cp:keywords>public release; Template; AvMC Branding; powerpoint</cp:keywords>
  <dc:description/>
  <cp:lastModifiedBy>Wright, J Ranae CIV USARMY DEVCOM AVMC (USA)</cp:lastModifiedBy>
  <cp:revision>511</cp:revision>
  <dcterms:created xsi:type="dcterms:W3CDTF">2023-02-27T13:25:14Z</dcterms:created>
  <dcterms:modified xsi:type="dcterms:W3CDTF">2023-06-09T14:20:06Z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0x010100B3D9126B88274E4496CD52E7219D0572</vt:lpwstr>
  </property>
  <property fmtid="{D5CDD505-2E9C-101B-9397-08002B2CF9AE}" pid="3" name="Group">
    <vt:lpwstr>PowerPoint</vt:lpwstr>
  </property>
  <property fmtid="{D5CDD505-2E9C-101B-9397-08002B2CF9AE}" pid="4" name="Order">
    <vt:r8>124400</vt:r8>
  </property>
  <property fmtid="{D5CDD505-2E9C-101B-9397-08002B2CF9AE}" pid="5" name="WorkflowChangePath">
    <vt:lpwstr>fa62ed53-5d34-4242-83f6-2fedcb8fc24a,5;fa62ed53-5d34-4242-83f6-2fedcb8fc24a,7;fa62ed53-5d34-4242-83f6-2fedcb8fc24a,11;fa62ed53-5d34-4242-83f6-2fedcb8fc24a,13;fa62ed53-5d34-4242-83f6-2fedcb8fc24a,15;dfd8c1a5-7e80-402e-bbd4-d70f76979df3,23;dfd8c1a5-7e80-4026658a819-f4f6-4bcb-b4d5-fb3b8e71c8d7,10;6658a819-f4f6-4bcb-b4d5-fb3b8e71c8d7,12;</vt:lpwstr>
  </property>
  <property fmtid="{D5CDD505-2E9C-101B-9397-08002B2CF9AE}" pid="6" name="vti_imgdate">
    <vt:lpwstr/>
  </property>
  <property fmtid="{D5CDD505-2E9C-101B-9397-08002B2CF9AE}" pid="7" name="_NewReviewCycle">
    <vt:lpwstr/>
  </property>
  <property fmtid="{D5CDD505-2E9C-101B-9397-08002B2CF9AE}" pid="8" name="MediaServiceImageTags">
    <vt:lpwstr/>
  </property>
  <property fmtid="{D5CDD505-2E9C-101B-9397-08002B2CF9AE}" pid="9" name="_dlc_policyId">
    <vt:lpwstr/>
  </property>
  <property fmtid="{D5CDD505-2E9C-101B-9397-08002B2CF9AE}" pid="10" name="ItemRetentionFormula">
    <vt:lpwstr/>
  </property>
  <property fmtid="{D5CDD505-2E9C-101B-9397-08002B2CF9AE}" pid="11" name="_dlc_DocIdItemGuid">
    <vt:lpwstr>ce12555d-9492-4327-909f-eb3286292f3a</vt:lpwstr>
  </property>
  <property fmtid="{D5CDD505-2E9C-101B-9397-08002B2CF9AE}" pid="12" name="TaxKeyword">
    <vt:lpwstr>206;#Template|301ddd99-ffdf-4fa6-a16d-64813e8baa9f;#439;#public release|2799e8bb-c018-414a-8c4d-ec843ea487a8;#429;#powerpoint|12cab601-c173-478f-99db-d1c129f32791;#648;#AvMC Branding|5d582e82-75ad-4d1e-83cc-2a172f1af989</vt:lpwstr>
  </property>
  <property fmtid="{D5CDD505-2E9C-101B-9397-08002B2CF9AE}" pid="13" name="Managed">
    <vt:lpwstr>105;#Public Affairs|e2af3e63-dcb5-49f1-b0c2-7a1cb2e42433</vt:lpwstr>
  </property>
  <property fmtid="{D5CDD505-2E9C-101B-9397-08002B2CF9AE}" pid="14" name="URL">
    <vt:lpwstr/>
  </property>
  <property fmtid="{D5CDD505-2E9C-101B-9397-08002B2CF9AE}" pid="15" name="DocumentSetDescription">
    <vt:lpwstr/>
  </property>
</Properties>
</file>