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80" r:id="rId5"/>
    <p:sldMasterId id="2147483712" r:id="rId6"/>
    <p:sldMasterId id="2147483718" r:id="rId7"/>
    <p:sldMasterId id="2147483740" r:id="rId8"/>
  </p:sldMasterIdLst>
  <p:notesMasterIdLst>
    <p:notesMasterId r:id="rId46"/>
  </p:notesMasterIdLst>
  <p:handoutMasterIdLst>
    <p:handoutMasterId r:id="rId47"/>
  </p:handoutMasterIdLst>
  <p:sldIdLst>
    <p:sldId id="256" r:id="rId9"/>
    <p:sldId id="2078560189" r:id="rId10"/>
    <p:sldId id="2078560190" r:id="rId11"/>
    <p:sldId id="2078560191" r:id="rId12"/>
    <p:sldId id="2078560193" r:id="rId13"/>
    <p:sldId id="2078560226" r:id="rId14"/>
    <p:sldId id="2078560227" r:id="rId15"/>
    <p:sldId id="2078560194" r:id="rId16"/>
    <p:sldId id="2078560195" r:id="rId17"/>
    <p:sldId id="2078560196" r:id="rId18"/>
    <p:sldId id="2078560197" r:id="rId19"/>
    <p:sldId id="2078560199" r:id="rId20"/>
    <p:sldId id="2078560200" r:id="rId21"/>
    <p:sldId id="2078560201" r:id="rId22"/>
    <p:sldId id="2078560202" r:id="rId23"/>
    <p:sldId id="2078560203" r:id="rId24"/>
    <p:sldId id="2078560204" r:id="rId25"/>
    <p:sldId id="2078560205" r:id="rId26"/>
    <p:sldId id="2078560206" r:id="rId27"/>
    <p:sldId id="2078560207" r:id="rId28"/>
    <p:sldId id="2078560208" r:id="rId29"/>
    <p:sldId id="2078560215" r:id="rId30"/>
    <p:sldId id="2078560229" r:id="rId31"/>
    <p:sldId id="2078560198" r:id="rId32"/>
    <p:sldId id="2078560214" r:id="rId33"/>
    <p:sldId id="261" r:id="rId34"/>
    <p:sldId id="2078560216" r:id="rId35"/>
    <p:sldId id="2078560217" r:id="rId36"/>
    <p:sldId id="2078560219" r:id="rId37"/>
    <p:sldId id="2078560220" r:id="rId38"/>
    <p:sldId id="2078560225" r:id="rId39"/>
    <p:sldId id="2078560221" r:id="rId40"/>
    <p:sldId id="2078560222" r:id="rId41"/>
    <p:sldId id="2078560223" r:id="rId42"/>
    <p:sldId id="2078560224" r:id="rId43"/>
    <p:sldId id="2078560228" r:id="rId44"/>
    <p:sldId id="302" r:id="rId4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2">
          <p15:clr>
            <a:srgbClr val="A4A3A4"/>
          </p15:clr>
        </p15:guide>
        <p15:guide id="2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777777"/>
    <a:srgbClr val="000099"/>
    <a:srgbClr val="3E3E3C"/>
    <a:srgbClr val="000000"/>
    <a:srgbClr val="CFE0D8"/>
    <a:srgbClr val="98813C"/>
    <a:srgbClr val="A9924C"/>
    <a:srgbClr val="0B3B45"/>
    <a:srgbClr val="CCC9B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71734" autoAdjust="0"/>
  </p:normalViewPr>
  <p:slideViewPr>
    <p:cSldViewPr snapToObjects="1" showGuides="1">
      <p:cViewPr varScale="1">
        <p:scale>
          <a:sx n="79" d="100"/>
          <a:sy n="79" d="100"/>
        </p:scale>
        <p:origin x="1313" y="38"/>
      </p:cViewPr>
      <p:guideLst>
        <p:guide/>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showGuides="1">
      <p:cViewPr>
        <p:scale>
          <a:sx n="100" d="100"/>
          <a:sy n="100" d="100"/>
        </p:scale>
        <p:origin x="2179" y="-37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bb, Vance" userId="2184296d-bf35-4cee-b93a-52dc3b0ec9ab" providerId="ADAL" clId="{F084F99B-B108-4886-8948-FECFEFA86C45}"/>
    <pc:docChg chg="modSld">
      <pc:chgData name="Cribb, Vance" userId="2184296d-bf35-4cee-b93a-52dc3b0ec9ab" providerId="ADAL" clId="{F084F99B-B108-4886-8948-FECFEFA86C45}" dt="2023-06-13T01:16:14.803" v="9" actId="20577"/>
      <pc:docMkLst>
        <pc:docMk/>
      </pc:docMkLst>
      <pc:sldChg chg="modSp mod">
        <pc:chgData name="Cribb, Vance" userId="2184296d-bf35-4cee-b93a-52dc3b0ec9ab" providerId="ADAL" clId="{F084F99B-B108-4886-8948-FECFEFA86C45}" dt="2023-06-13T01:16:14.803" v="9" actId="20577"/>
        <pc:sldMkLst>
          <pc:docMk/>
          <pc:sldMk cId="422216732" sldId="2078560226"/>
        </pc:sldMkLst>
        <pc:spChg chg="mod">
          <ac:chgData name="Cribb, Vance" userId="2184296d-bf35-4cee-b93a-52dc3b0ec9ab" providerId="ADAL" clId="{F084F99B-B108-4886-8948-FECFEFA86C45}" dt="2023-06-13T01:16:14.803" v="9" actId="20577"/>
          <ac:spMkLst>
            <pc:docMk/>
            <pc:sldMk cId="422216732" sldId="2078560226"/>
            <ac:spMk id="3" creationId="{D0D6206F-9FB4-6780-D29C-193A00109B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DD145A-24D4-4F48-9611-9645166B0069}"/>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318301B1-68A7-4E13-A48F-97AF07879C25}"/>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4D37DF80-040D-40D7-BB2B-FA37F22985F8}" type="datetimeFigureOut">
              <a:rPr lang="en-US" smtClean="0"/>
              <a:pPr/>
              <a:t>6/13/2023</a:t>
            </a:fld>
            <a:endParaRPr lang="en-US"/>
          </a:p>
        </p:txBody>
      </p:sp>
      <p:sp>
        <p:nvSpPr>
          <p:cNvPr id="4" name="Footer Placeholder 3">
            <a:extLst>
              <a:ext uri="{FF2B5EF4-FFF2-40B4-BE49-F238E27FC236}">
                <a16:creationId xmlns:a16="http://schemas.microsoft.com/office/drawing/2014/main" id="{B184FA18-D895-416C-9944-920ECE540EB3}"/>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B36156-07AF-43DF-B902-E5403C8AC375}"/>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B82AA2C9-2C45-433F-9555-C4CA86037233}" type="slidenum">
              <a:rPr lang="en-US" smtClean="0"/>
              <a:pPr/>
              <a:t>‹#›</a:t>
            </a:fld>
            <a:endParaRPr lang="en-US"/>
          </a:p>
        </p:txBody>
      </p:sp>
    </p:spTree>
    <p:extLst>
      <p:ext uri="{BB962C8B-B14F-4D97-AF65-F5344CB8AC3E}">
        <p14:creationId xmlns:p14="http://schemas.microsoft.com/office/powerpoint/2010/main" val="3971046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7784C45-7CAE-4766-A8F4-0BF330D12C79}" type="datetimeFigureOut">
              <a:rPr lang="en-US" smtClean="0"/>
              <a:pPr/>
              <a:t>6/13/2023</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E9D92F61-B29F-4722-BDE4-FDE4DC6AC8E8}" type="slidenum">
              <a:rPr lang="en-US" smtClean="0"/>
              <a:pPr/>
              <a:t>‹#›</a:t>
            </a:fld>
            <a:endParaRPr lang="en-US"/>
          </a:p>
        </p:txBody>
      </p:sp>
    </p:spTree>
    <p:extLst>
      <p:ext uri="{BB962C8B-B14F-4D97-AF65-F5344CB8AC3E}">
        <p14:creationId xmlns:p14="http://schemas.microsoft.com/office/powerpoint/2010/main" val="186341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When we first set out to give this presentation, we wanted to talk more specifically about the composite repair philosophies as they related to the FVL programs.  However, since the V-280 program has just gotten under way, the overall repair philosophies have not been fully discussed nor finalized.  Therefore, the program office requested we make our discussion more general to next generation aircraft manufactured with various types of composite materials.</a:t>
            </a:r>
          </a:p>
          <a:p>
            <a:pPr marL="742950" lvl="1" indent="-285750">
              <a:buFont typeface="Arial" panose="020B0604020202020204" pitchFamily="34" charset="0"/>
              <a:buChar char="•"/>
            </a:pPr>
            <a:r>
              <a:rPr lang="en-US" sz="1800" dirty="0"/>
              <a:t>But, for the record, both programs have been briefed multiple times on these concepts and way forward</a:t>
            </a:r>
          </a:p>
          <a:p>
            <a:pPr marL="742950" lvl="1" indent="-285750">
              <a:buFont typeface="Arial" panose="020B0604020202020204" pitchFamily="34" charset="0"/>
              <a:buChar char="•"/>
            </a:pPr>
            <a:r>
              <a:rPr lang="en-US" sz="1800" dirty="0"/>
              <a:t>In the end, Bell will adjust the overall repair / maintenance philosophy to match the US Army desires as they are put forth in contractual requirements.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One last item, this presentation does not include those processes that Bell is working on that have the potential to be patented</a:t>
            </a:r>
          </a:p>
        </p:txBody>
      </p:sp>
      <p:sp>
        <p:nvSpPr>
          <p:cNvPr id="4" name="Slide Number Placeholder 3"/>
          <p:cNvSpPr>
            <a:spLocks noGrp="1"/>
          </p:cNvSpPr>
          <p:nvPr>
            <p:ph type="sldNum" sz="quarter" idx="5"/>
          </p:nvPr>
        </p:nvSpPr>
        <p:spPr/>
        <p:txBody>
          <a:bodyPr/>
          <a:lstStyle/>
          <a:p>
            <a:fld id="{E9D92F61-B29F-4722-BDE4-FDE4DC6AC8E8}" type="slidenum">
              <a:rPr lang="en-US" smtClean="0"/>
              <a:pPr/>
              <a:t>1</a:t>
            </a:fld>
            <a:endParaRPr lang="en-US"/>
          </a:p>
        </p:txBody>
      </p:sp>
    </p:spTree>
    <p:extLst>
      <p:ext uri="{BB962C8B-B14F-4D97-AF65-F5344CB8AC3E}">
        <p14:creationId xmlns:p14="http://schemas.microsoft.com/office/powerpoint/2010/main" val="1762628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14</a:t>
            </a:fld>
            <a:endParaRPr lang="en-US"/>
          </a:p>
        </p:txBody>
      </p:sp>
    </p:spTree>
    <p:extLst>
      <p:ext uri="{BB962C8B-B14F-4D97-AF65-F5344CB8AC3E}">
        <p14:creationId xmlns:p14="http://schemas.microsoft.com/office/powerpoint/2010/main" val="383092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15</a:t>
            </a:fld>
            <a:endParaRPr lang="en-US"/>
          </a:p>
        </p:txBody>
      </p:sp>
    </p:spTree>
    <p:extLst>
      <p:ext uri="{BB962C8B-B14F-4D97-AF65-F5344CB8AC3E}">
        <p14:creationId xmlns:p14="http://schemas.microsoft.com/office/powerpoint/2010/main" val="93686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16</a:t>
            </a:fld>
            <a:endParaRPr lang="en-US"/>
          </a:p>
        </p:txBody>
      </p:sp>
    </p:spTree>
    <p:extLst>
      <p:ext uri="{BB962C8B-B14F-4D97-AF65-F5344CB8AC3E}">
        <p14:creationId xmlns:p14="http://schemas.microsoft.com/office/powerpoint/2010/main" val="173966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D92F61-B29F-4722-BDE4-FDE4DC6AC8E8}" type="slidenum">
              <a:rPr lang="en-US" smtClean="0"/>
              <a:pPr/>
              <a:t>17</a:t>
            </a:fld>
            <a:endParaRPr lang="en-US"/>
          </a:p>
        </p:txBody>
      </p:sp>
    </p:spTree>
    <p:extLst>
      <p:ext uri="{BB962C8B-B14F-4D97-AF65-F5344CB8AC3E}">
        <p14:creationId xmlns:p14="http://schemas.microsoft.com/office/powerpoint/2010/main" val="381811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18</a:t>
            </a:fld>
            <a:endParaRPr lang="en-US"/>
          </a:p>
        </p:txBody>
      </p:sp>
    </p:spTree>
    <p:extLst>
      <p:ext uri="{BB962C8B-B14F-4D97-AF65-F5344CB8AC3E}">
        <p14:creationId xmlns:p14="http://schemas.microsoft.com/office/powerpoint/2010/main" val="252653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19</a:t>
            </a:fld>
            <a:endParaRPr lang="en-US"/>
          </a:p>
        </p:txBody>
      </p:sp>
    </p:spTree>
    <p:extLst>
      <p:ext uri="{BB962C8B-B14F-4D97-AF65-F5344CB8AC3E}">
        <p14:creationId xmlns:p14="http://schemas.microsoft.com/office/powerpoint/2010/main" val="380498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rapid prototype tooling, or another aircraft, patches can be fabricated at Depot or other maintenance facilities and then shipped forward to deployed location for final patch bonding.</a:t>
            </a:r>
          </a:p>
        </p:txBody>
      </p:sp>
      <p:sp>
        <p:nvSpPr>
          <p:cNvPr id="4" name="Slide Number Placeholder 3"/>
          <p:cNvSpPr>
            <a:spLocks noGrp="1"/>
          </p:cNvSpPr>
          <p:nvPr>
            <p:ph type="sldNum" sz="quarter" idx="5"/>
          </p:nvPr>
        </p:nvSpPr>
        <p:spPr/>
        <p:txBody>
          <a:bodyPr/>
          <a:lstStyle/>
          <a:p>
            <a:fld id="{E9D92F61-B29F-4722-BDE4-FDE4DC6AC8E8}" type="slidenum">
              <a:rPr lang="en-US" smtClean="0"/>
              <a:pPr/>
              <a:t>22</a:t>
            </a:fld>
            <a:endParaRPr lang="en-US"/>
          </a:p>
        </p:txBody>
      </p:sp>
    </p:spTree>
    <p:extLst>
      <p:ext uri="{BB962C8B-B14F-4D97-AF65-F5344CB8AC3E}">
        <p14:creationId xmlns:p14="http://schemas.microsoft.com/office/powerpoint/2010/main" val="377598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Current process, as written, uses single tube, wetted out and folded to obtain require number of “equivalent sections” of tubes inserted through the hole.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Simplified maintenance table provides hole size (damage removal) and required number of fiberglass or carbon braided sections required to fill the hole.</a:t>
            </a:r>
          </a:p>
        </p:txBody>
      </p:sp>
      <p:sp>
        <p:nvSpPr>
          <p:cNvPr id="4" name="Slide Number Placeholder 3"/>
          <p:cNvSpPr>
            <a:spLocks noGrp="1"/>
          </p:cNvSpPr>
          <p:nvPr>
            <p:ph type="sldNum" sz="quarter" idx="5"/>
          </p:nvPr>
        </p:nvSpPr>
        <p:spPr/>
        <p:txBody>
          <a:bodyPr/>
          <a:lstStyle/>
          <a:p>
            <a:fld id="{E9D92F61-B29F-4722-BDE4-FDE4DC6AC8E8}" type="slidenum">
              <a:rPr lang="en-US" smtClean="0"/>
              <a:pPr/>
              <a:t>26</a:t>
            </a:fld>
            <a:endParaRPr lang="en-US"/>
          </a:p>
        </p:txBody>
      </p:sp>
    </p:spTree>
    <p:extLst>
      <p:ext uri="{BB962C8B-B14F-4D97-AF65-F5344CB8AC3E}">
        <p14:creationId xmlns:p14="http://schemas.microsoft.com/office/powerpoint/2010/main" val="72926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OEM repair (Depot Level) – </a:t>
            </a:r>
          </a:p>
          <a:p>
            <a:pPr marL="628650" lvl="1" indent="-171450">
              <a:buFont typeface="Arial" panose="020B0604020202020204" pitchFamily="34" charset="0"/>
              <a:buChar char="•"/>
            </a:pPr>
            <a:r>
              <a:rPr lang="en-US" dirty="0"/>
              <a:t>Damage cleaned up to roughly 13 inches along forward edge, extending 7 inches back from forward edge.</a:t>
            </a:r>
          </a:p>
          <a:p>
            <a:pPr marL="628650" lvl="1" indent="-171450">
              <a:buFont typeface="Arial" panose="020B0604020202020204" pitchFamily="34" charset="0"/>
              <a:buChar char="•"/>
            </a:pPr>
            <a:r>
              <a:rPr lang="en-US" dirty="0"/>
              <a:t>Damage through 3 distinct thicknesses with different ply layups, major structural attachment area (Wing plank to FWD Spar Cap)</a:t>
            </a:r>
          </a:p>
          <a:p>
            <a:pPr marL="628650" lvl="1" indent="-171450">
              <a:buFont typeface="Arial" panose="020B0604020202020204" pitchFamily="34" charset="0"/>
              <a:buChar char="•"/>
            </a:pPr>
            <a:r>
              <a:rPr lang="en-US" dirty="0"/>
              <a:t>Roughly 3 weeks to implement (reviewing ply layups, determining patch staging abilities (size, thickness) and implementation of repair (2-sided application using 2 patches applied in successive operations)</a:t>
            </a:r>
          </a:p>
        </p:txBody>
      </p:sp>
      <p:sp>
        <p:nvSpPr>
          <p:cNvPr id="4" name="Slide Number Placeholder 3"/>
          <p:cNvSpPr>
            <a:spLocks noGrp="1"/>
          </p:cNvSpPr>
          <p:nvPr>
            <p:ph type="sldNum" sz="quarter" idx="5"/>
          </p:nvPr>
        </p:nvSpPr>
        <p:spPr/>
        <p:txBody>
          <a:bodyPr/>
          <a:lstStyle/>
          <a:p>
            <a:fld id="{E9D92F61-B29F-4722-BDE4-FDE4DC6AC8E8}" type="slidenum">
              <a:rPr lang="en-US" smtClean="0"/>
              <a:pPr/>
              <a:t>36</a:t>
            </a:fld>
            <a:endParaRPr lang="en-US"/>
          </a:p>
        </p:txBody>
      </p:sp>
    </p:spTree>
    <p:extLst>
      <p:ext uri="{BB962C8B-B14F-4D97-AF65-F5344CB8AC3E}">
        <p14:creationId xmlns:p14="http://schemas.microsoft.com/office/powerpoint/2010/main" val="351296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92F61-B29F-4722-BDE4-FDE4DC6AC8E8}" type="slidenum">
              <a:rPr lang="en-US" smtClean="0"/>
              <a:pPr/>
              <a:t>2</a:t>
            </a:fld>
            <a:endParaRPr lang="en-US"/>
          </a:p>
        </p:txBody>
      </p:sp>
    </p:spTree>
    <p:extLst>
      <p:ext uri="{BB962C8B-B14F-4D97-AF65-F5344CB8AC3E}">
        <p14:creationId xmlns:p14="http://schemas.microsoft.com/office/powerpoint/2010/main" val="393562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Peacetime repairs can be executed within ABDR time requirements for smaller damage</a:t>
            </a:r>
          </a:p>
          <a:p>
            <a:pPr marL="171450" indent="-171450">
              <a:buFont typeface="Arial" panose="020B0604020202020204" pitchFamily="34" charset="0"/>
              <a:buChar char="•"/>
            </a:pPr>
            <a:r>
              <a:rPr lang="en-US" dirty="0"/>
              <a:t>V-22 ABDR requirements were 24 hour completion time, 100 flight hours or 30 days (elapsed since repair), whichever comes first.</a:t>
            </a:r>
          </a:p>
          <a:p>
            <a:pPr marL="628650" lvl="1" indent="-171450">
              <a:buFont typeface="Arial" panose="020B0604020202020204" pitchFamily="34" charset="0"/>
              <a:buChar char="•"/>
            </a:pPr>
            <a:r>
              <a:rPr lang="en-US" dirty="0"/>
              <a:t>Metallic repairs: stainless steel and aluminum (corrosion implications)</a:t>
            </a:r>
          </a:p>
          <a:p>
            <a:pPr marL="628650" lvl="1" indent="-171450">
              <a:buFont typeface="Arial" panose="020B0604020202020204" pitchFamily="34" charset="0"/>
              <a:buChar char="•"/>
            </a:pPr>
            <a:r>
              <a:rPr lang="en-US" dirty="0"/>
              <a:t>Bolted repairs to complex aircraft structure (joints, co-cured stiffeners, etc.)</a:t>
            </a:r>
          </a:p>
        </p:txBody>
      </p:sp>
      <p:sp>
        <p:nvSpPr>
          <p:cNvPr id="4" name="Slide Number Placeholder 3"/>
          <p:cNvSpPr>
            <a:spLocks noGrp="1"/>
          </p:cNvSpPr>
          <p:nvPr>
            <p:ph type="sldNum" sz="quarter" idx="5"/>
          </p:nvPr>
        </p:nvSpPr>
        <p:spPr/>
        <p:txBody>
          <a:bodyPr/>
          <a:lstStyle/>
          <a:p>
            <a:fld id="{E9D92F61-B29F-4722-BDE4-FDE4DC6AC8E8}" type="slidenum">
              <a:rPr lang="en-US" smtClean="0"/>
              <a:pPr/>
              <a:t>3</a:t>
            </a:fld>
            <a:endParaRPr lang="en-US"/>
          </a:p>
        </p:txBody>
      </p:sp>
    </p:spTree>
    <p:extLst>
      <p:ext uri="{BB962C8B-B14F-4D97-AF65-F5344CB8AC3E}">
        <p14:creationId xmlns:p14="http://schemas.microsoft.com/office/powerpoint/2010/main" val="302488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SMPs / SRPs – Building Block approach, simplified document maintenance and process training</a:t>
            </a:r>
          </a:p>
        </p:txBody>
      </p:sp>
      <p:sp>
        <p:nvSpPr>
          <p:cNvPr id="4" name="Slide Number Placeholder 3"/>
          <p:cNvSpPr>
            <a:spLocks noGrp="1"/>
          </p:cNvSpPr>
          <p:nvPr>
            <p:ph type="sldNum" sz="quarter" idx="5"/>
          </p:nvPr>
        </p:nvSpPr>
        <p:spPr/>
        <p:txBody>
          <a:bodyPr/>
          <a:lstStyle/>
          <a:p>
            <a:fld id="{E9D92F61-B29F-4722-BDE4-FDE4DC6AC8E8}" type="slidenum">
              <a:rPr lang="en-US" smtClean="0"/>
              <a:pPr/>
              <a:t>4</a:t>
            </a:fld>
            <a:endParaRPr lang="en-US"/>
          </a:p>
        </p:txBody>
      </p:sp>
    </p:spTree>
    <p:extLst>
      <p:ext uri="{BB962C8B-B14F-4D97-AF65-F5344CB8AC3E}">
        <p14:creationId xmlns:p14="http://schemas.microsoft.com/office/powerpoint/2010/main" val="163775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Visited Ft. Eustace (128</a:t>
            </a:r>
            <a:r>
              <a:rPr lang="en-US" sz="1800" baseline="30000" dirty="0"/>
              <a:t>th</a:t>
            </a:r>
            <a:r>
              <a:rPr lang="en-US" sz="1800" dirty="0"/>
              <a:t>) – training site</a:t>
            </a:r>
          </a:p>
          <a:p>
            <a:pPr marL="742950" lvl="1" indent="-285750">
              <a:buFont typeface="Arial" panose="020B0604020202020204" pitchFamily="34" charset="0"/>
              <a:buChar char="•"/>
            </a:pPr>
            <a:r>
              <a:rPr lang="en-US" sz="1800" dirty="0"/>
              <a:t>Tool not currently being used / taught</a:t>
            </a:r>
          </a:p>
        </p:txBody>
      </p:sp>
      <p:sp>
        <p:nvSpPr>
          <p:cNvPr id="4" name="Slide Number Placeholder 3"/>
          <p:cNvSpPr>
            <a:spLocks noGrp="1"/>
          </p:cNvSpPr>
          <p:nvPr>
            <p:ph type="sldNum" sz="quarter" idx="5"/>
          </p:nvPr>
        </p:nvSpPr>
        <p:spPr/>
        <p:txBody>
          <a:bodyPr/>
          <a:lstStyle/>
          <a:p>
            <a:fld id="{E9D92F61-B29F-4722-BDE4-FDE4DC6AC8E8}" type="slidenum">
              <a:rPr lang="en-US" smtClean="0"/>
              <a:pPr/>
              <a:t>5</a:t>
            </a:fld>
            <a:endParaRPr lang="en-US"/>
          </a:p>
        </p:txBody>
      </p:sp>
    </p:spTree>
    <p:extLst>
      <p:ext uri="{BB962C8B-B14F-4D97-AF65-F5344CB8AC3E}">
        <p14:creationId xmlns:p14="http://schemas.microsoft.com/office/powerpoint/2010/main" val="341984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92F61-B29F-4722-BDE4-FDE4DC6AC8E8}" type="slidenum">
              <a:rPr lang="en-US" smtClean="0"/>
              <a:pPr/>
              <a:t>7</a:t>
            </a:fld>
            <a:endParaRPr lang="en-US"/>
          </a:p>
        </p:txBody>
      </p:sp>
    </p:spTree>
    <p:extLst>
      <p:ext uri="{BB962C8B-B14F-4D97-AF65-F5344CB8AC3E}">
        <p14:creationId xmlns:p14="http://schemas.microsoft.com/office/powerpoint/2010/main" val="200117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12568"/>
            <a:ext cx="5852160" cy="4320540"/>
          </a:xfrm>
        </p:spPr>
        <p:txBody>
          <a:bodyPr/>
          <a:lstStyle/>
          <a:p>
            <a:pPr marL="285750" indent="-285750">
              <a:buFont typeface="Arial" panose="020B0604020202020204" pitchFamily="34" charset="0"/>
              <a:buChar char="•"/>
            </a:pPr>
            <a:r>
              <a:rPr lang="en-US" sz="1800" dirty="0"/>
              <a:t>Jerry will discuss this slide</a:t>
            </a:r>
          </a:p>
          <a:p>
            <a:pPr marL="285750" indent="-285750">
              <a:buFont typeface="Arial" panose="020B0604020202020204" pitchFamily="34" charset="0"/>
              <a:buChar char="•"/>
            </a:pPr>
            <a:r>
              <a:rPr lang="en-US" sz="1800" dirty="0"/>
              <a:t>FVL programs are using more advanced materials than V-22, specifically higher modulus carbon fibers in both tape and fabric forms, therefore additional material qualifications will have to be performed to develop repair </a:t>
            </a:r>
            <a:r>
              <a:rPr lang="en-US" sz="1800" dirty="0" err="1"/>
              <a:t>allowables</a:t>
            </a:r>
            <a:r>
              <a:rPr lang="en-US" sz="1800" dirty="0"/>
              <a:t> for those fibers and material types</a:t>
            </a:r>
          </a:p>
          <a:p>
            <a:pPr marL="742950" lvl="1" indent="-285750">
              <a:buFont typeface="Arial" panose="020B0604020202020204" pitchFamily="34" charset="0"/>
              <a:buChar char="•"/>
            </a:pPr>
            <a:r>
              <a:rPr lang="en-US" sz="1800" dirty="0"/>
              <a:t>However, wet layup panels using newer fabric forms have been successfully processed using the method used by V-22 program – </a:t>
            </a:r>
            <a:r>
              <a:rPr lang="en-US" sz="1800" dirty="0" err="1"/>
              <a:t>tweeks</a:t>
            </a:r>
            <a:r>
              <a:rPr lang="en-US" sz="1800" dirty="0"/>
              <a:t> to the process might be required if resin system changes.  Currently we recommend the Magnolia 7590 as the impregnation resin (starting point)</a:t>
            </a:r>
          </a:p>
        </p:txBody>
      </p:sp>
      <p:sp>
        <p:nvSpPr>
          <p:cNvPr id="4" name="Slide Number Placeholder 3"/>
          <p:cNvSpPr>
            <a:spLocks noGrp="1"/>
          </p:cNvSpPr>
          <p:nvPr>
            <p:ph type="sldNum" sz="quarter" idx="5"/>
          </p:nvPr>
        </p:nvSpPr>
        <p:spPr/>
        <p:txBody>
          <a:bodyPr/>
          <a:lstStyle/>
          <a:p>
            <a:fld id="{E9D92F61-B29F-4722-BDE4-FDE4DC6AC8E8}" type="slidenum">
              <a:rPr lang="en-US" smtClean="0"/>
              <a:pPr/>
              <a:t>9</a:t>
            </a:fld>
            <a:endParaRPr lang="en-US"/>
          </a:p>
        </p:txBody>
      </p:sp>
    </p:spTree>
    <p:extLst>
      <p:ext uri="{BB962C8B-B14F-4D97-AF65-F5344CB8AC3E}">
        <p14:creationId xmlns:p14="http://schemas.microsoft.com/office/powerpoint/2010/main" val="386293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EA9390 is currently used on V-22 and is an acceptable resin system, but history has shown a wide variability in the processing of panels made with this adhesive/resin.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Magnolia 7590 has been qualified as an alternative and is offered as the preferred impregnation resin for 250F capable patches.</a:t>
            </a:r>
          </a:p>
          <a:p>
            <a:pPr marL="628650" lvl="1" indent="-171450">
              <a:buFont typeface="Arial" panose="020B0604020202020204" pitchFamily="34" charset="0"/>
              <a:buChar char="•"/>
            </a:pPr>
            <a:r>
              <a:rPr lang="en-US" dirty="0"/>
              <a:t>Newer material</a:t>
            </a:r>
          </a:p>
          <a:p>
            <a:pPr marL="628650" lvl="1" indent="-171450">
              <a:buFont typeface="Arial" panose="020B0604020202020204" pitchFamily="34" charset="0"/>
              <a:buChar char="•"/>
            </a:pPr>
            <a:r>
              <a:rPr lang="en-US" dirty="0"/>
              <a:t>Longer processing window, if needed</a:t>
            </a:r>
          </a:p>
          <a:p>
            <a:pPr marL="628650" lvl="1" indent="-171450">
              <a:buFont typeface="Arial" panose="020B0604020202020204" pitchFamily="34" charset="0"/>
              <a:buChar char="•"/>
            </a:pPr>
            <a:r>
              <a:rPr lang="en-US" dirty="0"/>
              <a:t>Less variability since dedicated repair resin specification was created.</a:t>
            </a:r>
          </a:p>
        </p:txBody>
      </p:sp>
      <p:sp>
        <p:nvSpPr>
          <p:cNvPr id="4" name="Slide Number Placeholder 3"/>
          <p:cNvSpPr>
            <a:spLocks noGrp="1"/>
          </p:cNvSpPr>
          <p:nvPr>
            <p:ph type="sldNum" sz="quarter" idx="5"/>
          </p:nvPr>
        </p:nvSpPr>
        <p:spPr/>
        <p:txBody>
          <a:bodyPr/>
          <a:lstStyle/>
          <a:p>
            <a:fld id="{E9D92F61-B29F-4722-BDE4-FDE4DC6AC8E8}" type="slidenum">
              <a:rPr lang="en-US" smtClean="0"/>
              <a:pPr/>
              <a:t>10</a:t>
            </a:fld>
            <a:endParaRPr lang="en-US"/>
          </a:p>
        </p:txBody>
      </p:sp>
    </p:spTree>
    <p:extLst>
      <p:ext uri="{BB962C8B-B14F-4D97-AF65-F5344CB8AC3E}">
        <p14:creationId xmlns:p14="http://schemas.microsoft.com/office/powerpoint/2010/main" val="351578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D92F61-B29F-4722-BDE4-FDE4DC6AC8E8}" type="slidenum">
              <a:rPr lang="en-US" smtClean="0"/>
              <a:pPr/>
              <a:t>13</a:t>
            </a:fld>
            <a:endParaRPr lang="en-US"/>
          </a:p>
        </p:txBody>
      </p:sp>
    </p:spTree>
    <p:extLst>
      <p:ext uri="{BB962C8B-B14F-4D97-AF65-F5344CB8AC3E}">
        <p14:creationId xmlns:p14="http://schemas.microsoft.com/office/powerpoint/2010/main" val="2563590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ed">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8164B8-2A60-41CD-A03C-F3F911879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0" y="-1183556"/>
            <a:ext cx="9144000" cy="5143500"/>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4943FFD2-DE85-4D21-8FD2-B09DB6426E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5916" y="2501968"/>
            <a:ext cx="1134893" cy="1329376"/>
          </a:xfrm>
          <a:prstGeom prst="rect">
            <a:avLst/>
          </a:prstGeom>
        </p:spPr>
      </p:pic>
    </p:spTree>
    <p:extLst>
      <p:ext uri="{BB962C8B-B14F-4D97-AF65-F5344CB8AC3E}">
        <p14:creationId xmlns:p14="http://schemas.microsoft.com/office/powerpoint/2010/main" val="462458488"/>
      </p:ext>
    </p:extLst>
  </p:cSld>
  <p:clrMapOvr>
    <a:masterClrMapping/>
  </p:clrMapOvr>
  <p:transition spd="slow" advTm="7000">
    <p:wipe/>
  </p:transition>
  <p:extLst>
    <p:ext uri="{DCECCB84-F9BA-43D5-87BE-67443E8EF086}">
      <p15:sldGuideLst xmlns:p15="http://schemas.microsoft.com/office/powerpoint/2012/main">
        <p15:guide id="1" orient="horz" pos="2278" userDrawn="1">
          <p15:clr>
            <a:srgbClr val="FBAE40"/>
          </p15:clr>
        </p15:guide>
        <p15:guide id="2" orient="horz" pos="21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2"/>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AB40F647-0281-46E6-A3F0-28B6A292C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Tree>
    <p:extLst>
      <p:ext uri="{BB962C8B-B14F-4D97-AF65-F5344CB8AC3E}">
        <p14:creationId xmlns:p14="http://schemas.microsoft.com/office/powerpoint/2010/main" val="1870338878"/>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1"/>
            <a:ext cx="2339975" cy="847724"/>
          </a:xfrm>
          <a:solidFill>
            <a:schemeClr val="tx2"/>
          </a:solidFill>
        </p:spPr>
        <p:txBody>
          <a:bodyPr tIns="137160"/>
          <a:lstStyle>
            <a:lvl1pPr>
              <a:defRPr sz="1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0" y="845344"/>
            <a:ext cx="2339975" cy="4300537"/>
          </a:xfrm>
          <a:solidFill>
            <a:schemeClr val="bg2"/>
          </a:solidFill>
        </p:spPr>
        <p:txBody>
          <a:bodyPr lIns="182880" tIns="411480" rIns="91440" bIns="457200"/>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39975" y="0"/>
            <a:ext cx="6806405" cy="5143500"/>
          </a:xfrm>
          <a:pattFill prst="wdUpDiag">
            <a:fgClr>
              <a:schemeClr val="accent4"/>
            </a:fgClr>
            <a:bgClr>
              <a:schemeClr val="bg1"/>
            </a:bgClr>
          </a:patt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3106117393"/>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3869531"/>
            <a:ext cx="2339976" cy="1273970"/>
          </a:xfrm>
          <a:solidFill>
            <a:schemeClr val="tx2"/>
          </a:solidFill>
        </p:spPr>
        <p:txBody>
          <a:bodyPr tIns="182880" bIns="182880" anchor="t"/>
          <a:lstStyle>
            <a:lvl1pPr>
              <a:defRPr sz="1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2339975" y="3869531"/>
            <a:ext cx="6806406" cy="1273970"/>
          </a:xfrm>
          <a:solidFill>
            <a:schemeClr val="bg2"/>
          </a:solidFill>
        </p:spPr>
        <p:txBody>
          <a:bodyPr lIns="182880" tIns="182880" rIns="365760" bIns="182880" anchor="t"/>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82" y="-1"/>
            <a:ext cx="9148763" cy="3869531"/>
          </a:xfrm>
          <a:pattFill prst="wdUpDiag">
            <a:fgClr>
              <a:schemeClr val="accent4"/>
            </a:fgClr>
            <a:bgClr>
              <a:schemeClr val="bg1"/>
            </a:bgClr>
          </a:patt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3400604116"/>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guide id="2" orient="horz" pos="243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Picture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lvl1pPr>
              <a:defRPr/>
            </a:lvl1pPr>
          </a:lstStyle>
          <a:p>
            <a:r>
              <a:rPr lang="en-US" dirty="0"/>
              <a:t>© 2021 Bell Textron Inc.</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0" y="879475"/>
            <a:ext cx="9144000" cy="4264025"/>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7" name="Text Placeholder 6">
            <a:extLst>
              <a:ext uri="{FF2B5EF4-FFF2-40B4-BE49-F238E27FC236}">
                <a16:creationId xmlns:a16="http://schemas.microsoft.com/office/drawing/2014/main" id="{17DD70E1-B91B-4341-9A61-9F1BDA743803}"/>
              </a:ext>
            </a:extLst>
          </p:cNvPr>
          <p:cNvSpPr>
            <a:spLocks noGrp="1"/>
          </p:cNvSpPr>
          <p:nvPr>
            <p:ph type="body" sz="quarter" idx="14"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4130969060"/>
      </p:ext>
    </p:extLst>
  </p:cSld>
  <p:clrMapOvr>
    <a:masterClrMapping/>
  </p:clrMapOvr>
  <p:transition spd="slow" advTm="7000">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lvl1pPr>
              <a:defRPr/>
            </a:lvl1pPr>
          </a:lstStyle>
          <a:p>
            <a:r>
              <a:rPr lang="en-US" dirty="0"/>
              <a:t>© 2021 Bell Textron Inc.</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4553712"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4590796" y="879475"/>
            <a:ext cx="4553712"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8950"/>
            <a:ext cx="4553712" cy="2116836"/>
          </a:xfrm>
          <a:pattFill prst="wdUpDiag">
            <a:fgClr>
              <a:schemeClr val="accent4"/>
            </a:fgClr>
            <a:bgClr>
              <a:schemeClr val="bg1"/>
            </a:bgClr>
          </a:pattFill>
        </p:spPr>
        <p:txBody>
          <a:bodyPr anchor="ctr"/>
          <a:lstStyle>
            <a:lvl1pPr algn="ctr">
              <a:defRPr/>
            </a:lvl1pPr>
          </a:lstStyle>
          <a:p>
            <a:r>
              <a:rPr lang="en-US"/>
              <a:t>Click icon to add picture</a:t>
            </a:r>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0" name="Text Placeholder 6">
            <a:extLst>
              <a:ext uri="{FF2B5EF4-FFF2-40B4-BE49-F238E27FC236}">
                <a16:creationId xmlns:a16="http://schemas.microsoft.com/office/drawing/2014/main" id="{32EA70E5-46EA-4A76-938F-62A69902BD00}"/>
              </a:ext>
            </a:extLst>
          </p:cNvPr>
          <p:cNvSpPr>
            <a:spLocks noGrp="1"/>
          </p:cNvSpPr>
          <p:nvPr>
            <p:ph type="body" sz="quarter" idx="17"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F047B59B-E971-47F3-A8C2-C77315C082BB}"/>
              </a:ext>
            </a:extLst>
          </p:cNvPr>
          <p:cNvSpPr>
            <a:spLocks noGrp="1"/>
          </p:cNvSpPr>
          <p:nvPr>
            <p:ph type="body" sz="quarter" idx="18"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F6523CEA-FC51-40A9-9D19-FBD76F668B23}"/>
              </a:ext>
            </a:extLst>
          </p:cNvPr>
          <p:cNvSpPr>
            <a:spLocks noGrp="1"/>
          </p:cNvSpPr>
          <p:nvPr>
            <p:ph type="body" sz="quarter" idx="19" hasCustomPrompt="1"/>
          </p:nvPr>
        </p:nvSpPr>
        <p:spPr>
          <a:xfrm>
            <a:off x="4590796" y="879562"/>
            <a:ext cx="3131840"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DAB0C2E2-B668-408C-A16F-096B500882D1}"/>
              </a:ext>
            </a:extLst>
          </p:cNvPr>
          <p:cNvSpPr>
            <a:spLocks noGrp="1"/>
          </p:cNvSpPr>
          <p:nvPr>
            <p:ph type="body" sz="quarter" idx="20"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994656768"/>
      </p:ext>
    </p:extLst>
  </p:cSld>
  <p:clrMapOvr>
    <a:masterClrMapping/>
  </p:clrMapOvr>
  <p:transition spd="slow" advTm="7000">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ve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lvl1pPr>
              <a:defRPr/>
            </a:lvl1pPr>
          </a:lstStyle>
          <a:p>
            <a:r>
              <a:rPr lang="en-US" dirty="0"/>
              <a:t>© 2021 Bell Textron Inc.</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6664"/>
            <a:ext cx="4553712" cy="2116836"/>
          </a:xfrm>
          <a:pattFill prst="wdUpDiag">
            <a:fgClr>
              <a:schemeClr val="accent4"/>
            </a:fgClr>
            <a:bgClr>
              <a:schemeClr val="bg1"/>
            </a:bgClr>
          </a:pattFill>
        </p:spPr>
        <p:txBody>
          <a:bodyPr anchor="ctr"/>
          <a:lstStyle>
            <a:lvl1pPr algn="ctr">
              <a:defRPr/>
            </a:lvl1pPr>
          </a:lstStyle>
          <a:p>
            <a:r>
              <a:rPr lang="en-US"/>
              <a:t>Click icon to add picture</a:t>
            </a:r>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C30A5FD4-5D35-410E-91F9-09C0DB53598F}"/>
              </a:ext>
            </a:extLst>
          </p:cNvPr>
          <p:cNvSpPr>
            <a:spLocks noGrp="1"/>
          </p:cNvSpPr>
          <p:nvPr>
            <p:ph type="body" sz="quarter" idx="19"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CECA6C7D-2A80-4BD2-9160-4CB25F2F1775}"/>
              </a:ext>
            </a:extLst>
          </p:cNvPr>
          <p:cNvSpPr>
            <a:spLocks noGrp="1"/>
          </p:cNvSpPr>
          <p:nvPr>
            <p:ph type="body" sz="quarter" idx="21"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260384124"/>
      </p:ext>
    </p:extLst>
  </p:cSld>
  <p:clrMapOvr>
    <a:masterClrMapping/>
  </p:clrMapOvr>
  <p:transition spd="slow" advTm="7000">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x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lvl1pPr>
              <a:defRPr/>
            </a:lvl1pPr>
          </a:lstStyle>
          <a:p>
            <a:r>
              <a:rPr lang="en-US" dirty="0"/>
              <a:t>© 2021 Bell Textron Inc.</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
        <p:nvSpPr>
          <p:cNvPr id="16" name="Picture Placeholder 5">
            <a:extLst>
              <a:ext uri="{FF2B5EF4-FFF2-40B4-BE49-F238E27FC236}">
                <a16:creationId xmlns:a16="http://schemas.microsoft.com/office/drawing/2014/main" id="{3929B5C6-DC7B-7F4A-ADCE-20991F7F4510}"/>
              </a:ext>
            </a:extLst>
          </p:cNvPr>
          <p:cNvSpPr>
            <a:spLocks noGrp="1"/>
          </p:cNvSpPr>
          <p:nvPr>
            <p:ph type="pic" sz="quarter" idx="23"/>
          </p:nvPr>
        </p:nvSpPr>
        <p:spPr>
          <a:xfrm>
            <a:off x="-508" y="3028950"/>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7" name="Picture Placeholder 5">
            <a:extLst>
              <a:ext uri="{FF2B5EF4-FFF2-40B4-BE49-F238E27FC236}">
                <a16:creationId xmlns:a16="http://schemas.microsoft.com/office/drawing/2014/main" id="{492C2019-5E1E-A94A-A0B3-E841ED8EDEFA}"/>
              </a:ext>
            </a:extLst>
          </p:cNvPr>
          <p:cNvSpPr>
            <a:spLocks noGrp="1"/>
          </p:cNvSpPr>
          <p:nvPr>
            <p:ph type="pic" sz="quarter" idx="24"/>
          </p:nvPr>
        </p:nvSpPr>
        <p:spPr>
          <a:xfrm>
            <a:off x="3058669" y="3028950"/>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8" name="Picture Placeholder 5">
            <a:extLst>
              <a:ext uri="{FF2B5EF4-FFF2-40B4-BE49-F238E27FC236}">
                <a16:creationId xmlns:a16="http://schemas.microsoft.com/office/drawing/2014/main" id="{1DD3B941-DE63-8A47-9D81-DE591D18A6E2}"/>
              </a:ext>
            </a:extLst>
          </p:cNvPr>
          <p:cNvSpPr>
            <a:spLocks noGrp="1"/>
          </p:cNvSpPr>
          <p:nvPr>
            <p:ph type="pic" sz="quarter" idx="25"/>
          </p:nvPr>
        </p:nvSpPr>
        <p:spPr>
          <a:xfrm>
            <a:off x="6117846" y="3028950"/>
            <a:ext cx="3026664" cy="2112264"/>
          </a:xfrm>
          <a:pattFill prst="wdUpDiag">
            <a:fgClr>
              <a:schemeClr val="accent4"/>
            </a:fgClr>
            <a:bgClr>
              <a:schemeClr val="bg1"/>
            </a:bgClr>
          </a:pattFill>
        </p:spPr>
        <p:txBody>
          <a:bodyPr anchor="ctr"/>
          <a:lstStyle>
            <a:lvl1pPr algn="ctr">
              <a:defRPr/>
            </a:lvl1pPr>
          </a:lstStyle>
          <a:p>
            <a:r>
              <a:rPr lang="en-US"/>
              <a:t>Click icon to add picture</a:t>
            </a:r>
          </a:p>
        </p:txBody>
      </p:sp>
      <p:sp>
        <p:nvSpPr>
          <p:cNvPr id="19" name="Text Placeholder 6">
            <a:extLst>
              <a:ext uri="{FF2B5EF4-FFF2-40B4-BE49-F238E27FC236}">
                <a16:creationId xmlns:a16="http://schemas.microsoft.com/office/drawing/2014/main" id="{D3CAF671-4A9E-9B43-A47D-D6A475E3BC9D}"/>
              </a:ext>
            </a:extLst>
          </p:cNvPr>
          <p:cNvSpPr>
            <a:spLocks noGrp="1"/>
          </p:cNvSpPr>
          <p:nvPr>
            <p:ph type="body" sz="quarter" idx="26" hasCustomPrompt="1"/>
          </p:nvPr>
        </p:nvSpPr>
        <p:spPr>
          <a:xfrm>
            <a:off x="0"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0" name="Text Placeholder 6">
            <a:extLst>
              <a:ext uri="{FF2B5EF4-FFF2-40B4-BE49-F238E27FC236}">
                <a16:creationId xmlns:a16="http://schemas.microsoft.com/office/drawing/2014/main" id="{2B9C24AA-B347-2F46-A36F-4589159A37E2}"/>
              </a:ext>
            </a:extLst>
          </p:cNvPr>
          <p:cNvSpPr>
            <a:spLocks noGrp="1"/>
          </p:cNvSpPr>
          <p:nvPr>
            <p:ph type="body" sz="quarter" idx="27" hasCustomPrompt="1"/>
          </p:nvPr>
        </p:nvSpPr>
        <p:spPr>
          <a:xfrm>
            <a:off x="3060457"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1" name="Text Placeholder 6">
            <a:extLst>
              <a:ext uri="{FF2B5EF4-FFF2-40B4-BE49-F238E27FC236}">
                <a16:creationId xmlns:a16="http://schemas.microsoft.com/office/drawing/2014/main" id="{5A92D842-9E37-1F4A-8344-D4C8B1D9F2F8}"/>
              </a:ext>
            </a:extLst>
          </p:cNvPr>
          <p:cNvSpPr>
            <a:spLocks noGrp="1"/>
          </p:cNvSpPr>
          <p:nvPr>
            <p:ph type="body" sz="quarter" idx="28" hasCustomPrompt="1"/>
          </p:nvPr>
        </p:nvSpPr>
        <p:spPr>
          <a:xfrm>
            <a:off x="6120799" y="3028950"/>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1460420570"/>
      </p:ext>
    </p:extLst>
  </p:cSld>
  <p:clrMapOvr>
    <a:masterClrMapping/>
  </p:clrMapOvr>
  <p:transition spd="slow" advTm="7000">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2084EE-0DE9-413C-A499-F5A69A1862CA}"/>
              </a:ext>
            </a:extLst>
          </p:cNvPr>
          <p:cNvSpPr>
            <a:spLocks noGrp="1"/>
          </p:cNvSpPr>
          <p:nvPr>
            <p:ph type="ftr" sz="quarter" idx="11"/>
          </p:nvPr>
        </p:nvSpPr>
        <p:spPr/>
        <p:txBody>
          <a:bodyPr/>
          <a:lstStyle>
            <a:lvl1pPr>
              <a:defRPr>
                <a:solidFill>
                  <a:schemeClr val="tx2"/>
                </a:solidFill>
              </a:defRPr>
            </a:lvl1pPr>
          </a:lstStyle>
          <a:p>
            <a:r>
              <a:rPr lang="en-US" dirty="0"/>
              <a:t>© 2021 Bell Textron Inc.</a:t>
            </a:r>
          </a:p>
        </p:txBody>
      </p:sp>
      <p:sp>
        <p:nvSpPr>
          <p:cNvPr id="4" name="Slide Number Placeholder 3">
            <a:extLst>
              <a:ext uri="{FF2B5EF4-FFF2-40B4-BE49-F238E27FC236}">
                <a16:creationId xmlns:a16="http://schemas.microsoft.com/office/drawing/2014/main" id="{97BB3560-3FCE-4691-A296-BAC8D7743760}"/>
              </a:ext>
            </a:extLst>
          </p:cNvPr>
          <p:cNvSpPr>
            <a:spLocks noGrp="1"/>
          </p:cNvSpPr>
          <p:nvPr>
            <p:ph type="sldNum" sz="quarter" idx="12"/>
          </p:nvPr>
        </p:nvSpPr>
        <p:spPr/>
        <p:txBody>
          <a:bodyPr/>
          <a:lstStyle>
            <a:lvl1pPr>
              <a:defRPr>
                <a:solidFill>
                  <a:schemeClr val="tx2"/>
                </a:solidFill>
              </a:defRPr>
            </a:lvl1pPr>
          </a:lstStyle>
          <a:p>
            <a:fld id="{6BFE2F5D-B4B5-4479-96C0-E16C0BC6BC7E}" type="slidenum">
              <a:rPr lang="en-US" smtClean="0"/>
              <a:pPr/>
              <a:t>‹#›</a:t>
            </a:fld>
            <a:endParaRPr lang="en-US"/>
          </a:p>
        </p:txBody>
      </p:sp>
    </p:spTree>
    <p:extLst>
      <p:ext uri="{BB962C8B-B14F-4D97-AF65-F5344CB8AC3E}">
        <p14:creationId xmlns:p14="http://schemas.microsoft.com/office/powerpoint/2010/main" val="714429262"/>
      </p:ext>
    </p:extLst>
  </p:cSld>
  <p:clrMapOvr>
    <a:masterClrMapping/>
  </p:clrMapOvr>
  <p:transition spd="slow" advTm="7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5677"/>
            <a:ext cx="8352948" cy="3454862"/>
          </a:xfrm>
        </p:spPr>
        <p:txBody>
          <a:bodyPr anchor="ctr"/>
          <a:lstStyle>
            <a:lvl1pPr algn="ctr">
              <a:defRPr sz="3800">
                <a:solidFill>
                  <a:schemeClr val="bg1"/>
                </a:solidFill>
              </a:defRPr>
            </a:lvl1pPr>
            <a:lvl2pPr algn="ctr">
              <a:defRPr sz="380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2990331540"/>
      </p:ext>
    </p:extLst>
  </p:cSld>
  <p:clrMapOvr>
    <a:masterClrMapping/>
  </p:clrMapOvr>
  <p:transition spd="slow" advTm="7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2522422656"/>
      </p:ext>
    </p:extLst>
  </p:cSld>
  <p:clrMapOvr>
    <a:masterClrMapping/>
  </p:clrMapOvr>
  <p:transition spd="slow" advTm="7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Statement + Pictur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C71A17-D982-462A-B13A-2791DACC6FF2}"/>
              </a:ext>
            </a:extLst>
          </p:cNvPr>
          <p:cNvSpPr>
            <a:spLocks noGrp="1"/>
          </p:cNvSpPr>
          <p:nvPr>
            <p:ph type="pic" sz="quarter" idx="13"/>
          </p:nvPr>
        </p:nvSpPr>
        <p:spPr>
          <a:xfrm>
            <a:off x="0" y="0"/>
            <a:ext cx="9144000" cy="5143500"/>
          </a:xfrm>
          <a:pattFill prst="wdUpDiag">
            <a:fgClr>
              <a:schemeClr val="accent4"/>
            </a:fgClr>
            <a:bgClr>
              <a:schemeClr val="bg1"/>
            </a:bgClr>
          </a:pattFill>
        </p:spPr>
        <p:txBody>
          <a:bodyPr/>
          <a:lstStyle/>
          <a:p>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375902087"/>
      </p:ext>
    </p:extLst>
  </p:cSld>
  <p:clrMapOvr>
    <a:masterClrMapping/>
  </p:clrMapOvr>
  <p:transition spd="slow" advTm="7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p:txBody>
          <a:bodyPr lIns="182880"/>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1278399"/>
            <a:ext cx="8352948" cy="34536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163571475"/>
      </p:ext>
    </p:extLst>
  </p:cSld>
  <p:clrMapOvr>
    <a:masterClrMapping/>
  </p:clrMapOvr>
  <p:transition spd="slow" advTm="7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4682334" y="1276467"/>
            <a:ext cx="406638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099269523"/>
      </p:ext>
    </p:extLst>
  </p:cSld>
  <p:clrMapOvr>
    <a:masterClrMapping/>
  </p:clrMapOvr>
  <p:transition spd="slow" advTm="7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417FA2-EE4D-4059-99CF-46C1CE7A567F}"/>
              </a:ext>
            </a:extLst>
          </p:cNvPr>
          <p:cNvSpPr>
            <a:spLocks noGrp="1"/>
          </p:cNvSpPr>
          <p:nvPr>
            <p:ph type="pic" sz="quarter" idx="13"/>
          </p:nvPr>
        </p:nvSpPr>
        <p:spPr>
          <a:xfrm>
            <a:off x="4574620" y="842962"/>
            <a:ext cx="4572000" cy="4300537"/>
          </a:xfrm>
          <a:pattFill prst="wdUpDiag">
            <a:fgClr>
              <a:schemeClr val="accent4"/>
            </a:fgClr>
            <a:bgClr>
              <a:schemeClr val="bg1"/>
            </a:bgClr>
          </a:pattFill>
        </p:spPr>
        <p:txBody>
          <a:bodyPr/>
          <a:lstStyle/>
          <a:p>
            <a:endParaRPr lang="en-US"/>
          </a:p>
        </p:txBody>
      </p:sp>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156152044"/>
      </p:ext>
    </p:extLst>
  </p:cSld>
  <p:clrMapOvr>
    <a:masterClrMapping/>
  </p:clrMapOvr>
  <p:transition spd="slow" advTm="7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1891954"/>
      </p:ext>
    </p:extLst>
  </p:cSld>
  <p:clrMapOvr>
    <a:masterClrMapping/>
  </p:clrMapOvr>
  <p:transition spd="slow" advTm="7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Picture Placeholder 9">
            <a:extLst>
              <a:ext uri="{FF2B5EF4-FFF2-40B4-BE49-F238E27FC236}">
                <a16:creationId xmlns:a16="http://schemas.microsoft.com/office/drawing/2014/main" id="{F431A8FC-AE4E-4993-B985-80D6115DA161}"/>
              </a:ext>
            </a:extLst>
          </p:cNvPr>
          <p:cNvSpPr>
            <a:spLocks noGrp="1"/>
          </p:cNvSpPr>
          <p:nvPr>
            <p:ph type="pic" sz="quarter" idx="14"/>
          </p:nvPr>
        </p:nvSpPr>
        <p:spPr>
          <a:xfrm>
            <a:off x="397954" y="1279016"/>
            <a:ext cx="2643187" cy="1724534"/>
          </a:xfrm>
          <a:pattFill prst="wdUpDiag">
            <a:fgClr>
              <a:schemeClr val="accent4"/>
            </a:fgClr>
            <a:bgClr>
              <a:schemeClr val="bg1"/>
            </a:bgClr>
          </a:pattFill>
        </p:spPr>
        <p:txBody>
          <a:bodyPr/>
          <a:lstStyle/>
          <a:p>
            <a:endParaRPr lang="en-US"/>
          </a:p>
        </p:txBody>
      </p:sp>
      <p:sp>
        <p:nvSpPr>
          <p:cNvPr id="12" name="Picture Placeholder 9">
            <a:extLst>
              <a:ext uri="{FF2B5EF4-FFF2-40B4-BE49-F238E27FC236}">
                <a16:creationId xmlns:a16="http://schemas.microsoft.com/office/drawing/2014/main" id="{CFEA0A7B-66A3-4CF2-B6FD-19784A7B670C}"/>
              </a:ext>
            </a:extLst>
          </p:cNvPr>
          <p:cNvSpPr>
            <a:spLocks noGrp="1"/>
          </p:cNvSpPr>
          <p:nvPr>
            <p:ph type="pic" sz="quarter" idx="15"/>
          </p:nvPr>
        </p:nvSpPr>
        <p:spPr>
          <a:xfrm>
            <a:off x="3251740" y="1279016"/>
            <a:ext cx="2643187" cy="1724534"/>
          </a:xfrm>
          <a:pattFill prst="wdUpDiag">
            <a:fgClr>
              <a:schemeClr val="accent4"/>
            </a:fgClr>
            <a:bgClr>
              <a:schemeClr val="bg1"/>
            </a:bgClr>
          </a:pattFill>
        </p:spPr>
        <p:txBody>
          <a:bodyPr/>
          <a:lstStyle/>
          <a:p>
            <a:endParaRPr lang="en-US"/>
          </a:p>
        </p:txBody>
      </p:sp>
      <p:sp>
        <p:nvSpPr>
          <p:cNvPr id="13" name="Picture Placeholder 9">
            <a:extLst>
              <a:ext uri="{FF2B5EF4-FFF2-40B4-BE49-F238E27FC236}">
                <a16:creationId xmlns:a16="http://schemas.microsoft.com/office/drawing/2014/main" id="{6E6D3BB6-3AAC-4EC0-8CF1-80106EF9A7F3}"/>
              </a:ext>
            </a:extLst>
          </p:cNvPr>
          <p:cNvSpPr>
            <a:spLocks noGrp="1"/>
          </p:cNvSpPr>
          <p:nvPr>
            <p:ph type="pic" sz="quarter" idx="16"/>
          </p:nvPr>
        </p:nvSpPr>
        <p:spPr>
          <a:xfrm>
            <a:off x="6105525" y="1279016"/>
            <a:ext cx="2643187" cy="1724534"/>
          </a:xfrm>
          <a:pattFill prst="wdUp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787550461"/>
      </p:ext>
    </p:extLst>
  </p:cSld>
  <p:clrMapOvr>
    <a:masterClrMapping/>
  </p:clrMapOvr>
  <p:transition spd="slow" advTm="7000">
    <p:wipe/>
  </p:transition>
  <p:extLst>
    <p:ext uri="{DCECCB84-F9BA-43D5-87BE-67443E8EF086}">
      <p15:sldGuideLst xmlns:p15="http://schemas.microsoft.com/office/powerpoint/2012/main">
        <p15:guide id="1" orient="horz" pos="202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219"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8260696"/>
      </p:ext>
    </p:extLst>
  </p:cSld>
  <p:clrMapOvr>
    <a:masterClrMapping/>
  </p:clrMapOvr>
  <p:transition spd="slow" advTm="7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Grey">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260D3A-780C-4389-A984-57AD206D721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001343"/>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0D74CB96-E272-4022-A21B-AE1FF967F7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6934" y="2355726"/>
            <a:ext cx="1134893" cy="1329376"/>
          </a:xfrm>
          <a:prstGeom prst="rect">
            <a:avLst/>
          </a:prstGeom>
        </p:spPr>
      </p:pic>
    </p:spTree>
    <p:extLst>
      <p:ext uri="{BB962C8B-B14F-4D97-AF65-F5344CB8AC3E}">
        <p14:creationId xmlns:p14="http://schemas.microsoft.com/office/powerpoint/2010/main" val="2310303014"/>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473"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Picture Placeholder 8">
            <a:extLst>
              <a:ext uri="{FF2B5EF4-FFF2-40B4-BE49-F238E27FC236}">
                <a16:creationId xmlns:a16="http://schemas.microsoft.com/office/drawing/2014/main" id="{AA391CE8-C1AB-4A48-A92A-30F67991E938}"/>
              </a:ext>
            </a:extLst>
          </p:cNvPr>
          <p:cNvSpPr>
            <a:spLocks noGrp="1"/>
          </p:cNvSpPr>
          <p:nvPr>
            <p:ph type="pic" sz="quarter" idx="15"/>
          </p:nvPr>
        </p:nvSpPr>
        <p:spPr>
          <a:xfrm>
            <a:off x="396050" y="1279368"/>
            <a:ext cx="1917984" cy="860582"/>
          </a:xfrm>
          <a:pattFill prst="wdUpDiag">
            <a:fgClr>
              <a:schemeClr val="accent4"/>
            </a:fgClr>
            <a:bgClr>
              <a:schemeClr val="bg1"/>
            </a:bgClr>
          </a:pattFill>
        </p:spPr>
        <p:txBody>
          <a:bodyPr/>
          <a:lstStyle/>
          <a:p>
            <a:endParaRPr lang="en-US" dirty="0"/>
          </a:p>
        </p:txBody>
      </p:sp>
      <p:sp>
        <p:nvSpPr>
          <p:cNvPr id="12" name="Picture Placeholder 8">
            <a:extLst>
              <a:ext uri="{FF2B5EF4-FFF2-40B4-BE49-F238E27FC236}">
                <a16:creationId xmlns:a16="http://schemas.microsoft.com/office/drawing/2014/main" id="{898C1704-266B-4D3D-A8A2-C74EEF06F51A}"/>
              </a:ext>
            </a:extLst>
          </p:cNvPr>
          <p:cNvSpPr>
            <a:spLocks noGrp="1"/>
          </p:cNvSpPr>
          <p:nvPr>
            <p:ph type="pic" sz="quarter" idx="16"/>
          </p:nvPr>
        </p:nvSpPr>
        <p:spPr>
          <a:xfrm>
            <a:off x="2540943" y="1279368"/>
            <a:ext cx="1917984" cy="860582"/>
          </a:xfrm>
          <a:pattFill prst="wdUpDiag">
            <a:fgClr>
              <a:schemeClr val="accent4"/>
            </a:fgClr>
            <a:bgClr>
              <a:schemeClr val="bg1"/>
            </a:bgClr>
          </a:pattFill>
        </p:spPr>
        <p:txBody>
          <a:bodyPr/>
          <a:lstStyle/>
          <a:p>
            <a:endParaRPr lang="en-US" dirty="0"/>
          </a:p>
        </p:txBody>
      </p:sp>
      <p:sp>
        <p:nvSpPr>
          <p:cNvPr id="13" name="Picture Placeholder 8">
            <a:extLst>
              <a:ext uri="{FF2B5EF4-FFF2-40B4-BE49-F238E27FC236}">
                <a16:creationId xmlns:a16="http://schemas.microsoft.com/office/drawing/2014/main" id="{F9E6B9F7-EAB9-4A49-9652-A1087F619648}"/>
              </a:ext>
            </a:extLst>
          </p:cNvPr>
          <p:cNvSpPr>
            <a:spLocks noGrp="1"/>
          </p:cNvSpPr>
          <p:nvPr>
            <p:ph type="pic" sz="quarter" idx="17"/>
          </p:nvPr>
        </p:nvSpPr>
        <p:spPr>
          <a:xfrm>
            <a:off x="4685836" y="1279368"/>
            <a:ext cx="1917984" cy="860582"/>
          </a:xfrm>
          <a:pattFill prst="wdUpDiag">
            <a:fgClr>
              <a:schemeClr val="accent4"/>
            </a:fgClr>
            <a:bgClr>
              <a:schemeClr val="bg1"/>
            </a:bgClr>
          </a:pattFill>
        </p:spPr>
        <p:txBody>
          <a:bodyPr/>
          <a:lstStyle/>
          <a:p>
            <a:endParaRPr lang="en-US" dirty="0"/>
          </a:p>
        </p:txBody>
      </p:sp>
      <p:sp>
        <p:nvSpPr>
          <p:cNvPr id="14" name="Picture Placeholder 8">
            <a:extLst>
              <a:ext uri="{FF2B5EF4-FFF2-40B4-BE49-F238E27FC236}">
                <a16:creationId xmlns:a16="http://schemas.microsoft.com/office/drawing/2014/main" id="{56F52B48-A176-486C-926F-40E1BAE7CB37}"/>
              </a:ext>
            </a:extLst>
          </p:cNvPr>
          <p:cNvSpPr>
            <a:spLocks noGrp="1"/>
          </p:cNvSpPr>
          <p:nvPr>
            <p:ph type="pic" sz="quarter" idx="18"/>
          </p:nvPr>
        </p:nvSpPr>
        <p:spPr>
          <a:xfrm>
            <a:off x="6830729" y="1279368"/>
            <a:ext cx="1917984" cy="860582"/>
          </a:xfrm>
          <a:pattFill prst="wdUpDiag">
            <a:fgClr>
              <a:schemeClr val="accent4"/>
            </a:fgClr>
            <a:bgClr>
              <a:schemeClr val="bg1"/>
            </a:bgClr>
          </a:pattFill>
        </p:spPr>
        <p:txBody>
          <a:bodyPr/>
          <a:lstStyle/>
          <a:p>
            <a:endParaRPr lang="en-US" dirty="0"/>
          </a:p>
        </p:txBody>
      </p:sp>
    </p:spTree>
    <p:extLst>
      <p:ext uri="{BB962C8B-B14F-4D97-AF65-F5344CB8AC3E}">
        <p14:creationId xmlns:p14="http://schemas.microsoft.com/office/powerpoint/2010/main" val="4274901166"/>
      </p:ext>
    </p:extLst>
  </p:cSld>
  <p:clrMapOvr>
    <a:masterClrMapping/>
  </p:clrMapOvr>
  <p:transition spd="slow" advTm="7000">
    <p:wipe/>
  </p:transition>
  <p:extLst>
    <p:ext uri="{DCECCB84-F9BA-43D5-87BE-67443E8EF086}">
      <p15:sldGuideLst xmlns:p15="http://schemas.microsoft.com/office/powerpoint/2012/main">
        <p15:guide id="1" orient="horz" pos="1348" userDrawn="1">
          <p15:clr>
            <a:srgbClr val="FBAE40"/>
          </p15:clr>
        </p15:guide>
        <p15:guide id="2" orient="horz" pos="146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598549343"/>
      </p:ext>
    </p:extLst>
  </p:cSld>
  <p:clrMapOvr>
    <a:masterClrMapping/>
  </p:clrMapOvr>
  <p:transition spd="slow" advTm="7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1"/>
            <a:ext cx="2339975" cy="847724"/>
          </a:xfrm>
          <a:solidFill>
            <a:schemeClr val="tx2"/>
          </a:solidFill>
        </p:spPr>
        <p:txBody>
          <a:bodyPr tIns="137160"/>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0" y="845344"/>
            <a:ext cx="2339975" cy="4300537"/>
          </a:xfrm>
          <a:solidFill>
            <a:schemeClr val="bg2"/>
          </a:solidFill>
        </p:spPr>
        <p:txBody>
          <a:bodyPr lIns="182880" tIns="411480" rIns="91440" bIns="457200"/>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39975" y="0"/>
            <a:ext cx="6806405" cy="5143500"/>
          </a:xfrm>
          <a:pattFill prst="wdUpDiag">
            <a:fgClr>
              <a:schemeClr val="accent4"/>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3576469444"/>
      </p:ext>
    </p:extLst>
  </p:cSld>
  <p:clrMapOvr>
    <a:masterClrMapping/>
  </p:clrMapOvr>
  <p:transition spd="slow" advTm="7000">
    <p:wipe/>
  </p:transition>
  <p:extLst>
    <p:ext uri="{DCECCB84-F9BA-43D5-87BE-67443E8EF086}">
      <p15:sldGuideLst xmlns:p15="http://schemas.microsoft.com/office/powerpoint/2012/main">
        <p15:guide id="1" pos="147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3869531"/>
            <a:ext cx="2339976" cy="1273970"/>
          </a:xfrm>
          <a:solidFill>
            <a:schemeClr val="tx2"/>
          </a:solidFill>
        </p:spPr>
        <p:txBody>
          <a:bodyPr tIns="182880" bIns="182880" anchor="t"/>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2339975" y="3869531"/>
            <a:ext cx="6806406" cy="1273970"/>
          </a:xfrm>
          <a:solidFill>
            <a:schemeClr val="bg2"/>
          </a:solidFill>
        </p:spPr>
        <p:txBody>
          <a:bodyPr lIns="182880" tIns="182880" rIns="365760" bIns="182880" anchor="t"/>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82" y="-1"/>
            <a:ext cx="9148763" cy="3869531"/>
          </a:xfrm>
          <a:pattFill prst="wdUpDiag">
            <a:fgClr>
              <a:schemeClr val="accent4"/>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3476520531"/>
      </p:ext>
    </p:extLst>
  </p:cSld>
  <p:clrMapOvr>
    <a:masterClrMapping/>
  </p:clrMapOvr>
  <p:transition spd="slow" advTm="7000">
    <p:wipe/>
  </p:transition>
  <p:extLst>
    <p:ext uri="{DCECCB84-F9BA-43D5-87BE-67443E8EF086}">
      <p15:sldGuideLst xmlns:p15="http://schemas.microsoft.com/office/powerpoint/2012/main">
        <p15:guide id="1" pos="1474" userDrawn="1">
          <p15:clr>
            <a:srgbClr val="FBAE40"/>
          </p15:clr>
        </p15:guide>
        <p15:guide id="2" orient="horz" pos="243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icture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0" y="879475"/>
            <a:ext cx="9144000" cy="4264025"/>
          </a:xfrm>
          <a:pattFill prst="wdUpDiag">
            <a:fgClr>
              <a:schemeClr val="accent4"/>
            </a:fgClr>
            <a:bgClr>
              <a:schemeClr val="bg1"/>
            </a:bgClr>
          </a:pattFill>
        </p:spPr>
        <p:txBody>
          <a:bodyPr anchor="ctr"/>
          <a:lstStyle>
            <a:lvl1pPr algn="ctr">
              <a:defRPr/>
            </a:lvl1pPr>
          </a:lstStyle>
          <a:p>
            <a:endParaRPr lang="en-US"/>
          </a:p>
        </p:txBody>
      </p:sp>
      <p:sp>
        <p:nvSpPr>
          <p:cNvPr id="7" name="Text Placeholder 6">
            <a:extLst>
              <a:ext uri="{FF2B5EF4-FFF2-40B4-BE49-F238E27FC236}">
                <a16:creationId xmlns:a16="http://schemas.microsoft.com/office/drawing/2014/main" id="{17DD70E1-B91B-4341-9A61-9F1BDA743803}"/>
              </a:ext>
            </a:extLst>
          </p:cNvPr>
          <p:cNvSpPr>
            <a:spLocks noGrp="1"/>
          </p:cNvSpPr>
          <p:nvPr>
            <p:ph type="body" sz="quarter" idx="14"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1451575727"/>
      </p:ext>
    </p:extLst>
  </p:cSld>
  <p:clrMapOvr>
    <a:masterClrMapping/>
  </p:clrMapOvr>
  <p:transition spd="slow" advTm="7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4553712"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4590796" y="879475"/>
            <a:ext cx="4553712" cy="2112264"/>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8950"/>
            <a:ext cx="4553712" cy="2116836"/>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32EA70E5-46EA-4A76-938F-62A69902BD00}"/>
              </a:ext>
            </a:extLst>
          </p:cNvPr>
          <p:cNvSpPr>
            <a:spLocks noGrp="1"/>
          </p:cNvSpPr>
          <p:nvPr>
            <p:ph type="body" sz="quarter" idx="17"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F047B59B-E971-47F3-A8C2-C77315C082BB}"/>
              </a:ext>
            </a:extLst>
          </p:cNvPr>
          <p:cNvSpPr>
            <a:spLocks noGrp="1"/>
          </p:cNvSpPr>
          <p:nvPr>
            <p:ph type="body" sz="quarter" idx="18"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F6523CEA-FC51-40A9-9D19-FBD76F668B23}"/>
              </a:ext>
            </a:extLst>
          </p:cNvPr>
          <p:cNvSpPr>
            <a:spLocks noGrp="1"/>
          </p:cNvSpPr>
          <p:nvPr>
            <p:ph type="body" sz="quarter" idx="19" hasCustomPrompt="1"/>
          </p:nvPr>
        </p:nvSpPr>
        <p:spPr>
          <a:xfrm>
            <a:off x="4590796" y="879562"/>
            <a:ext cx="3131840"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DAB0C2E2-B668-408C-A16F-096B500882D1}"/>
              </a:ext>
            </a:extLst>
          </p:cNvPr>
          <p:cNvSpPr>
            <a:spLocks noGrp="1"/>
          </p:cNvSpPr>
          <p:nvPr>
            <p:ph type="body" sz="quarter" idx="20"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813527184"/>
      </p:ext>
    </p:extLst>
  </p:cSld>
  <p:clrMapOvr>
    <a:masterClrMapping/>
  </p:clrMapOvr>
  <p:transition spd="slow" advTm="7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6664"/>
            <a:ext cx="4553712" cy="2116836"/>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endParaRPr lang="en-US"/>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C30A5FD4-5D35-410E-91F9-09C0DB53598F}"/>
              </a:ext>
            </a:extLst>
          </p:cNvPr>
          <p:cNvSpPr>
            <a:spLocks noGrp="1"/>
          </p:cNvSpPr>
          <p:nvPr>
            <p:ph type="body" sz="quarter" idx="19"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CECA6C7D-2A80-4BD2-9160-4CB25F2F1775}"/>
              </a:ext>
            </a:extLst>
          </p:cNvPr>
          <p:cNvSpPr>
            <a:spLocks noGrp="1"/>
          </p:cNvSpPr>
          <p:nvPr>
            <p:ph type="body" sz="quarter" idx="21"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631543811"/>
      </p:ext>
    </p:extLst>
  </p:cSld>
  <p:clrMapOvr>
    <a:masterClrMapping/>
  </p:clrMapOvr>
  <p:transition spd="slow" advTm="7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endParaRPr lang="en-US" dirty="0"/>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
        <p:nvSpPr>
          <p:cNvPr id="16" name="Picture Placeholder 5">
            <a:extLst>
              <a:ext uri="{FF2B5EF4-FFF2-40B4-BE49-F238E27FC236}">
                <a16:creationId xmlns:a16="http://schemas.microsoft.com/office/drawing/2014/main" id="{3929B5C6-DC7B-7F4A-ADCE-20991F7F4510}"/>
              </a:ext>
            </a:extLst>
          </p:cNvPr>
          <p:cNvSpPr>
            <a:spLocks noGrp="1"/>
          </p:cNvSpPr>
          <p:nvPr>
            <p:ph type="pic" sz="quarter" idx="23"/>
          </p:nvPr>
        </p:nvSpPr>
        <p:spPr>
          <a:xfrm>
            <a:off x="-508" y="3028950"/>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7" name="Picture Placeholder 5">
            <a:extLst>
              <a:ext uri="{FF2B5EF4-FFF2-40B4-BE49-F238E27FC236}">
                <a16:creationId xmlns:a16="http://schemas.microsoft.com/office/drawing/2014/main" id="{492C2019-5E1E-A94A-A0B3-E841ED8EDEFA}"/>
              </a:ext>
            </a:extLst>
          </p:cNvPr>
          <p:cNvSpPr>
            <a:spLocks noGrp="1"/>
          </p:cNvSpPr>
          <p:nvPr>
            <p:ph type="pic" sz="quarter" idx="24"/>
          </p:nvPr>
        </p:nvSpPr>
        <p:spPr>
          <a:xfrm>
            <a:off x="3058669" y="3028950"/>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8" name="Picture Placeholder 5">
            <a:extLst>
              <a:ext uri="{FF2B5EF4-FFF2-40B4-BE49-F238E27FC236}">
                <a16:creationId xmlns:a16="http://schemas.microsoft.com/office/drawing/2014/main" id="{1DD3B941-DE63-8A47-9D81-DE591D18A6E2}"/>
              </a:ext>
            </a:extLst>
          </p:cNvPr>
          <p:cNvSpPr>
            <a:spLocks noGrp="1"/>
          </p:cNvSpPr>
          <p:nvPr>
            <p:ph type="pic" sz="quarter" idx="25"/>
          </p:nvPr>
        </p:nvSpPr>
        <p:spPr>
          <a:xfrm>
            <a:off x="6117846" y="3028950"/>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9" name="Text Placeholder 6">
            <a:extLst>
              <a:ext uri="{FF2B5EF4-FFF2-40B4-BE49-F238E27FC236}">
                <a16:creationId xmlns:a16="http://schemas.microsoft.com/office/drawing/2014/main" id="{D3CAF671-4A9E-9B43-A47D-D6A475E3BC9D}"/>
              </a:ext>
            </a:extLst>
          </p:cNvPr>
          <p:cNvSpPr>
            <a:spLocks noGrp="1"/>
          </p:cNvSpPr>
          <p:nvPr>
            <p:ph type="body" sz="quarter" idx="26" hasCustomPrompt="1"/>
          </p:nvPr>
        </p:nvSpPr>
        <p:spPr>
          <a:xfrm>
            <a:off x="0"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0" name="Text Placeholder 6">
            <a:extLst>
              <a:ext uri="{FF2B5EF4-FFF2-40B4-BE49-F238E27FC236}">
                <a16:creationId xmlns:a16="http://schemas.microsoft.com/office/drawing/2014/main" id="{2B9C24AA-B347-2F46-A36F-4589159A37E2}"/>
              </a:ext>
            </a:extLst>
          </p:cNvPr>
          <p:cNvSpPr>
            <a:spLocks noGrp="1"/>
          </p:cNvSpPr>
          <p:nvPr>
            <p:ph type="body" sz="quarter" idx="27" hasCustomPrompt="1"/>
          </p:nvPr>
        </p:nvSpPr>
        <p:spPr>
          <a:xfrm>
            <a:off x="3060457"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1" name="Text Placeholder 6">
            <a:extLst>
              <a:ext uri="{FF2B5EF4-FFF2-40B4-BE49-F238E27FC236}">
                <a16:creationId xmlns:a16="http://schemas.microsoft.com/office/drawing/2014/main" id="{5A92D842-9E37-1F4A-8344-D4C8B1D9F2F8}"/>
              </a:ext>
            </a:extLst>
          </p:cNvPr>
          <p:cNvSpPr>
            <a:spLocks noGrp="1"/>
          </p:cNvSpPr>
          <p:nvPr>
            <p:ph type="body" sz="quarter" idx="28" hasCustomPrompt="1"/>
          </p:nvPr>
        </p:nvSpPr>
        <p:spPr>
          <a:xfrm>
            <a:off x="6120799" y="3028950"/>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1406697137"/>
      </p:ext>
    </p:extLst>
  </p:cSld>
  <p:clrMapOvr>
    <a:masterClrMapping/>
  </p:clrMapOvr>
  <p:transition spd="slow" advTm="7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2084EE-0DE9-413C-A499-F5A69A1862CA}"/>
              </a:ext>
            </a:extLst>
          </p:cNvPr>
          <p:cNvSpPr>
            <a:spLocks noGrp="1"/>
          </p:cNvSpPr>
          <p:nvPr>
            <p:ph type="ftr" sz="quarter" idx="11"/>
          </p:nvPr>
        </p:nvSpPr>
        <p:spPr/>
        <p:txBody>
          <a:bodyPr/>
          <a:lstStyle>
            <a:lvl1pPr>
              <a:defRPr>
                <a:solidFill>
                  <a:schemeClr val="tx2"/>
                </a:solidFill>
              </a:defRPr>
            </a:lvl1pPr>
          </a:lstStyle>
          <a:p>
            <a:r>
              <a:rPr lang="en-US"/>
              <a:t>Bell Confidential and Proprietary</a:t>
            </a:r>
          </a:p>
        </p:txBody>
      </p:sp>
      <p:sp>
        <p:nvSpPr>
          <p:cNvPr id="4" name="Slide Number Placeholder 3">
            <a:extLst>
              <a:ext uri="{FF2B5EF4-FFF2-40B4-BE49-F238E27FC236}">
                <a16:creationId xmlns:a16="http://schemas.microsoft.com/office/drawing/2014/main" id="{97BB3560-3FCE-4691-A296-BAC8D7743760}"/>
              </a:ext>
            </a:extLst>
          </p:cNvPr>
          <p:cNvSpPr>
            <a:spLocks noGrp="1"/>
          </p:cNvSpPr>
          <p:nvPr>
            <p:ph type="sldNum" sz="quarter" idx="12"/>
          </p:nvPr>
        </p:nvSpPr>
        <p:spPr/>
        <p:txBody>
          <a:bodyPr/>
          <a:lstStyle>
            <a:lvl1pPr>
              <a:defRPr>
                <a:solidFill>
                  <a:schemeClr val="tx2"/>
                </a:solidFill>
              </a:defRPr>
            </a:lvl1pPr>
          </a:lstStyle>
          <a:p>
            <a:fld id="{6BFE2F5D-B4B5-4479-96C0-E16C0BC6BC7E}" type="slidenum">
              <a:rPr lang="en-US" smtClean="0"/>
              <a:pPr/>
              <a:t>‹#›</a:t>
            </a:fld>
            <a:endParaRPr lang="en-US"/>
          </a:p>
        </p:txBody>
      </p:sp>
    </p:spTree>
    <p:extLst>
      <p:ext uri="{BB962C8B-B14F-4D97-AF65-F5344CB8AC3E}">
        <p14:creationId xmlns:p14="http://schemas.microsoft.com/office/powerpoint/2010/main" val="937243237"/>
      </p:ext>
    </p:extLst>
  </p:cSld>
  <p:clrMapOvr>
    <a:masterClrMapping/>
  </p:clrMapOvr>
  <p:transition spd="slow" advTm="7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Red">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11" name="Picture 10" descr="429wlg_withlogo.jpg">
            <a:extLst>
              <a:ext uri="{FF2B5EF4-FFF2-40B4-BE49-F238E27FC236}">
                <a16:creationId xmlns:a16="http://schemas.microsoft.com/office/drawing/2014/main" id="{1B8164B8-2A60-41CD-A03C-F3F9118796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002072"/>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E2778B5-A4CC-4F46-AADB-2D2C750C43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360" y="2355726"/>
            <a:ext cx="1108490" cy="1298448"/>
          </a:xfrm>
          <a:prstGeom prst="rect">
            <a:avLst/>
          </a:prstGeom>
        </p:spPr>
      </p:pic>
    </p:spTree>
    <p:extLst>
      <p:ext uri="{BB962C8B-B14F-4D97-AF65-F5344CB8AC3E}">
        <p14:creationId xmlns:p14="http://schemas.microsoft.com/office/powerpoint/2010/main" val="1728417763"/>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Khaki">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descr="police.jpg">
            <a:extLst>
              <a:ext uri="{FF2B5EF4-FFF2-40B4-BE49-F238E27FC236}">
                <a16:creationId xmlns:a16="http://schemas.microsoft.com/office/drawing/2014/main" id="{3803F889-EC04-4732-A0E6-485821A6B3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002072"/>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3"/>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9EB1ACD2-DA88-48C3-830B-58A0A1DDD2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6934" y="2355726"/>
            <a:ext cx="1134893" cy="1329376"/>
          </a:xfrm>
          <a:prstGeom prst="rect">
            <a:avLst/>
          </a:prstGeom>
        </p:spPr>
      </p:pic>
    </p:spTree>
    <p:extLst>
      <p:ext uri="{BB962C8B-B14F-4D97-AF65-F5344CB8AC3E}">
        <p14:creationId xmlns:p14="http://schemas.microsoft.com/office/powerpoint/2010/main" val="2543975850"/>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Grey">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260D3A-780C-4389-A984-57AD206D721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001343"/>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1E236D04-764F-1743-8C7A-EC120E3009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360" y="2355726"/>
            <a:ext cx="1108490" cy="1298448"/>
          </a:xfrm>
          <a:prstGeom prst="rect">
            <a:avLst/>
          </a:prstGeom>
        </p:spPr>
      </p:pic>
    </p:spTree>
    <p:extLst>
      <p:ext uri="{BB962C8B-B14F-4D97-AF65-F5344CB8AC3E}">
        <p14:creationId xmlns:p14="http://schemas.microsoft.com/office/powerpoint/2010/main" val="1977414900"/>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Khaki">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descr="police.jpg">
            <a:extLst>
              <a:ext uri="{FF2B5EF4-FFF2-40B4-BE49-F238E27FC236}">
                <a16:creationId xmlns:a16="http://schemas.microsoft.com/office/drawing/2014/main" id="{3803F889-EC04-4732-A0E6-485821A6B3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002072"/>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3"/>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22AD198D-1627-AA40-93EC-170B67B4B8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360" y="2355726"/>
            <a:ext cx="1108490" cy="1298448"/>
          </a:xfrm>
          <a:prstGeom prst="rect">
            <a:avLst/>
          </a:prstGeom>
        </p:spPr>
      </p:pic>
    </p:spTree>
    <p:extLst>
      <p:ext uri="{BB962C8B-B14F-4D97-AF65-F5344CB8AC3E}">
        <p14:creationId xmlns:p14="http://schemas.microsoft.com/office/powerpoint/2010/main" val="146421209"/>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Green">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CE5A0-FA2E-454E-97DE-ECF0AC081B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3000617"/>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5"/>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C42CA8DA-8EEF-C246-A371-F7262C64D0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360" y="2355726"/>
            <a:ext cx="1108490" cy="1298448"/>
          </a:xfrm>
          <a:prstGeom prst="rect">
            <a:avLst/>
          </a:prstGeom>
        </p:spPr>
      </p:pic>
    </p:spTree>
    <p:extLst>
      <p:ext uri="{BB962C8B-B14F-4D97-AF65-F5344CB8AC3E}">
        <p14:creationId xmlns:p14="http://schemas.microsoft.com/office/powerpoint/2010/main" val="3572633599"/>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Blue">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A449A-E79D-45A1-88D6-4B05C8D554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8" y="0"/>
            <a:ext cx="9158486" cy="3000616"/>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C891263C-9C45-E64A-AFAC-2B169CFFB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23360" y="2355726"/>
            <a:ext cx="1108490" cy="1298448"/>
          </a:xfrm>
          <a:prstGeom prst="rect">
            <a:avLst/>
          </a:prstGeom>
        </p:spPr>
      </p:pic>
    </p:spTree>
    <p:extLst>
      <p:ext uri="{BB962C8B-B14F-4D97-AF65-F5344CB8AC3E}">
        <p14:creationId xmlns:p14="http://schemas.microsoft.com/office/powerpoint/2010/main" val="3819472104"/>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1"/>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lvl1pPr>
              <a:defRPr/>
            </a:lvl1pPr>
          </a:lstStyle>
          <a:p>
            <a:r>
              <a:rPr lang="en-US"/>
              <a:t>Bell Confidential and Proprietary</a:t>
            </a:r>
            <a:endParaRPr lang="en-US" dirty="0"/>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9" name="Picture 8">
            <a:extLst>
              <a:ext uri="{FF2B5EF4-FFF2-40B4-BE49-F238E27FC236}">
                <a16:creationId xmlns:a16="http://schemas.microsoft.com/office/drawing/2014/main" id="{FD25E336-19BA-D44C-A0A0-F640ED936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3360" y="3650742"/>
            <a:ext cx="1108490" cy="1298448"/>
          </a:xfrm>
          <a:prstGeom prst="rect">
            <a:avLst/>
          </a:prstGeom>
        </p:spPr>
      </p:pic>
    </p:spTree>
    <p:extLst>
      <p:ext uri="{BB962C8B-B14F-4D97-AF65-F5344CB8AC3E}">
        <p14:creationId xmlns:p14="http://schemas.microsoft.com/office/powerpoint/2010/main" val="669838749"/>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2"/>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3F5275DD-1583-4B47-ABEB-6EA6160224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3360" y="3650742"/>
            <a:ext cx="1108490" cy="1298448"/>
          </a:xfrm>
          <a:prstGeom prst="rect">
            <a:avLst/>
          </a:prstGeom>
        </p:spPr>
      </p:pic>
    </p:spTree>
    <p:extLst>
      <p:ext uri="{BB962C8B-B14F-4D97-AF65-F5344CB8AC3E}">
        <p14:creationId xmlns:p14="http://schemas.microsoft.com/office/powerpoint/2010/main" val="4142334467"/>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Khak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4"/>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A2009123-F463-B54C-A23A-C69EC6CC9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3360" y="3650742"/>
            <a:ext cx="1108490" cy="1298448"/>
          </a:xfrm>
          <a:prstGeom prst="rect">
            <a:avLst/>
          </a:prstGeom>
        </p:spPr>
      </p:pic>
    </p:spTree>
    <p:extLst>
      <p:ext uri="{BB962C8B-B14F-4D97-AF65-F5344CB8AC3E}">
        <p14:creationId xmlns:p14="http://schemas.microsoft.com/office/powerpoint/2010/main" val="3121629188"/>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6"/>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1" name="Picture 10">
            <a:extLst>
              <a:ext uri="{FF2B5EF4-FFF2-40B4-BE49-F238E27FC236}">
                <a16:creationId xmlns:a16="http://schemas.microsoft.com/office/drawing/2014/main" id="{1781BBD5-DD6B-064B-BBCE-E98CF97F6D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3360" y="3650742"/>
            <a:ext cx="1108490" cy="1298448"/>
          </a:xfrm>
          <a:prstGeom prst="rect">
            <a:avLst/>
          </a:prstGeom>
        </p:spPr>
      </p:pic>
    </p:spTree>
    <p:extLst>
      <p:ext uri="{BB962C8B-B14F-4D97-AF65-F5344CB8AC3E}">
        <p14:creationId xmlns:p14="http://schemas.microsoft.com/office/powerpoint/2010/main" val="2970186283"/>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2"/>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986CF982-5C92-7B4A-8258-CB3DFA1460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3360" y="3650742"/>
            <a:ext cx="1108490" cy="1298448"/>
          </a:xfrm>
          <a:prstGeom prst="rect">
            <a:avLst/>
          </a:prstGeom>
        </p:spPr>
      </p:pic>
    </p:spTree>
    <p:extLst>
      <p:ext uri="{BB962C8B-B14F-4D97-AF65-F5344CB8AC3E}">
        <p14:creationId xmlns:p14="http://schemas.microsoft.com/office/powerpoint/2010/main" val="2838639527"/>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5677"/>
            <a:ext cx="8352948" cy="3454862"/>
          </a:xfrm>
        </p:spPr>
        <p:txBody>
          <a:bodyPr anchor="ctr"/>
          <a:lstStyle>
            <a:lvl1pPr algn="ctr">
              <a:defRPr sz="3800">
                <a:solidFill>
                  <a:schemeClr val="bg1"/>
                </a:solidFill>
              </a:defRPr>
            </a:lvl1pPr>
            <a:lvl2pPr algn="ctr">
              <a:defRPr sz="380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528666232"/>
      </p:ext>
    </p:extLst>
  </p:cSld>
  <p:clrMapOvr>
    <a:masterClrMapping/>
  </p:clrMapOvr>
  <p:transition spd="slow" advTm="7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Green">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CE5A0-FA2E-454E-97DE-ECF0AC081B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3000617"/>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5"/>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FD8B2F8A-CC6A-45C2-8581-06B58EB76C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6934" y="2355726"/>
            <a:ext cx="1134893" cy="1329376"/>
          </a:xfrm>
          <a:prstGeom prst="rect">
            <a:avLst/>
          </a:prstGeom>
        </p:spPr>
      </p:pic>
    </p:spTree>
    <p:extLst>
      <p:ext uri="{BB962C8B-B14F-4D97-AF65-F5344CB8AC3E}">
        <p14:creationId xmlns:p14="http://schemas.microsoft.com/office/powerpoint/2010/main" val="626599270"/>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2601394974"/>
      </p:ext>
    </p:extLst>
  </p:cSld>
  <p:clrMapOvr>
    <a:masterClrMapping/>
  </p:clrMapOvr>
  <p:transition spd="slow" advTm="7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ement + Pictur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C71A17-D982-462A-B13A-2791DACC6FF2}"/>
              </a:ext>
            </a:extLst>
          </p:cNvPr>
          <p:cNvSpPr>
            <a:spLocks noGrp="1"/>
          </p:cNvSpPr>
          <p:nvPr>
            <p:ph type="pic" sz="quarter" idx="13"/>
          </p:nvPr>
        </p:nvSpPr>
        <p:spPr>
          <a:xfrm>
            <a:off x="0" y="0"/>
            <a:ext cx="9144000" cy="5143500"/>
          </a:xfrm>
          <a:pattFill prst="wdUpDiag">
            <a:fgClr>
              <a:schemeClr val="accent4"/>
            </a:fgClr>
            <a:bgClr>
              <a:schemeClr val="bg1"/>
            </a:bgClr>
          </a:pattFill>
        </p:spPr>
        <p:txBody>
          <a:bodyPr/>
          <a:lstStyle/>
          <a:p>
            <a:endParaRPr lang="en-US"/>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dirty="0"/>
              <a:t>Edit Master text styles</a:t>
            </a:r>
          </a:p>
          <a:p>
            <a:pPr lvl="1"/>
            <a:r>
              <a:rPr lang="en-US" dirty="0"/>
              <a:t>Second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3156565360"/>
      </p:ext>
    </p:extLst>
  </p:cSld>
  <p:clrMapOvr>
    <a:masterClrMapping/>
  </p:clrMapOvr>
  <p:transition spd="slow" advTm="7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p:txBody>
          <a:bodyPr lIns="182880"/>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1278399"/>
            <a:ext cx="8352948" cy="34536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02154966"/>
      </p:ext>
    </p:extLst>
  </p:cSld>
  <p:clrMapOvr>
    <a:masterClrMapping/>
  </p:clrMapOvr>
  <p:transition spd="slow" advTm="7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4682334" y="1276467"/>
            <a:ext cx="406638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3313224836"/>
      </p:ext>
    </p:extLst>
  </p:cSld>
  <p:clrMapOvr>
    <a:masterClrMapping/>
  </p:clrMapOvr>
  <p:transition spd="slow" advTm="7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417FA2-EE4D-4059-99CF-46C1CE7A567F}"/>
              </a:ext>
            </a:extLst>
          </p:cNvPr>
          <p:cNvSpPr>
            <a:spLocks noGrp="1"/>
          </p:cNvSpPr>
          <p:nvPr>
            <p:ph type="pic" sz="quarter" idx="13"/>
          </p:nvPr>
        </p:nvSpPr>
        <p:spPr>
          <a:xfrm>
            <a:off x="4574620" y="842962"/>
            <a:ext cx="4572000" cy="4300537"/>
          </a:xfrm>
          <a:pattFill prst="wdUpDiag">
            <a:fgClr>
              <a:schemeClr val="accent4"/>
            </a:fgClr>
            <a:bgClr>
              <a:schemeClr val="bg1"/>
            </a:bgClr>
          </a:pattFill>
        </p:spPr>
        <p:txBody>
          <a:bodyPr/>
          <a:lstStyle/>
          <a:p>
            <a:endParaRPr lang="en-US"/>
          </a:p>
        </p:txBody>
      </p:sp>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518791852"/>
      </p:ext>
    </p:extLst>
  </p:cSld>
  <p:clrMapOvr>
    <a:masterClrMapping/>
  </p:clrMapOvr>
  <p:transition spd="slow" advTm="700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1277199"/>
            <a:ext cx="2642616" cy="3455140"/>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0128015"/>
      </p:ext>
    </p:extLst>
  </p:cSld>
  <p:clrMapOvr>
    <a:masterClrMapping/>
  </p:clrMapOvr>
  <p:transition spd="slow" advTm="700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3221990"/>
            <a:ext cx="2642616" cy="151034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Picture Placeholder 9">
            <a:extLst>
              <a:ext uri="{FF2B5EF4-FFF2-40B4-BE49-F238E27FC236}">
                <a16:creationId xmlns:a16="http://schemas.microsoft.com/office/drawing/2014/main" id="{F431A8FC-AE4E-4993-B985-80D6115DA161}"/>
              </a:ext>
            </a:extLst>
          </p:cNvPr>
          <p:cNvSpPr>
            <a:spLocks noGrp="1"/>
          </p:cNvSpPr>
          <p:nvPr>
            <p:ph type="pic" sz="quarter" idx="14"/>
          </p:nvPr>
        </p:nvSpPr>
        <p:spPr>
          <a:xfrm>
            <a:off x="397954" y="1279016"/>
            <a:ext cx="2643187" cy="1724534"/>
          </a:xfrm>
          <a:pattFill prst="wdUpDiag">
            <a:fgClr>
              <a:schemeClr val="accent4"/>
            </a:fgClr>
            <a:bgClr>
              <a:schemeClr val="bg1"/>
            </a:bgClr>
          </a:pattFill>
        </p:spPr>
        <p:txBody>
          <a:bodyPr/>
          <a:lstStyle/>
          <a:p>
            <a:endParaRPr lang="en-US"/>
          </a:p>
        </p:txBody>
      </p:sp>
      <p:sp>
        <p:nvSpPr>
          <p:cNvPr id="12" name="Picture Placeholder 9">
            <a:extLst>
              <a:ext uri="{FF2B5EF4-FFF2-40B4-BE49-F238E27FC236}">
                <a16:creationId xmlns:a16="http://schemas.microsoft.com/office/drawing/2014/main" id="{CFEA0A7B-66A3-4CF2-B6FD-19784A7B670C}"/>
              </a:ext>
            </a:extLst>
          </p:cNvPr>
          <p:cNvSpPr>
            <a:spLocks noGrp="1"/>
          </p:cNvSpPr>
          <p:nvPr>
            <p:ph type="pic" sz="quarter" idx="15"/>
          </p:nvPr>
        </p:nvSpPr>
        <p:spPr>
          <a:xfrm>
            <a:off x="3251740" y="1279016"/>
            <a:ext cx="2643187" cy="1724534"/>
          </a:xfrm>
          <a:pattFill prst="wdUpDiag">
            <a:fgClr>
              <a:schemeClr val="accent4"/>
            </a:fgClr>
            <a:bgClr>
              <a:schemeClr val="bg1"/>
            </a:bgClr>
          </a:pattFill>
        </p:spPr>
        <p:txBody>
          <a:bodyPr/>
          <a:lstStyle/>
          <a:p>
            <a:endParaRPr lang="en-US"/>
          </a:p>
        </p:txBody>
      </p:sp>
      <p:sp>
        <p:nvSpPr>
          <p:cNvPr id="13" name="Picture Placeholder 9">
            <a:extLst>
              <a:ext uri="{FF2B5EF4-FFF2-40B4-BE49-F238E27FC236}">
                <a16:creationId xmlns:a16="http://schemas.microsoft.com/office/drawing/2014/main" id="{6E6D3BB6-3AAC-4EC0-8CF1-80106EF9A7F3}"/>
              </a:ext>
            </a:extLst>
          </p:cNvPr>
          <p:cNvSpPr>
            <a:spLocks noGrp="1"/>
          </p:cNvSpPr>
          <p:nvPr>
            <p:ph type="pic" sz="quarter" idx="16"/>
          </p:nvPr>
        </p:nvSpPr>
        <p:spPr>
          <a:xfrm>
            <a:off x="6105525" y="1279016"/>
            <a:ext cx="2643187" cy="1724534"/>
          </a:xfrm>
          <a:pattFill prst="wdUp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2145954373"/>
      </p:ext>
    </p:extLst>
  </p:cSld>
  <p:clrMapOvr>
    <a:masterClrMapping/>
  </p:clrMapOvr>
  <p:transition spd="slow" advTm="7000">
    <p:wipe/>
  </p:transition>
  <p:extLst>
    <p:ext uri="{DCECCB84-F9BA-43D5-87BE-67443E8EF086}">
      <p15:sldGuideLst xmlns:p15="http://schemas.microsoft.com/office/powerpoint/2012/main">
        <p15:guide id="1" orient="horz" pos="20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219"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1276635"/>
            <a:ext cx="1920240" cy="3455703"/>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64594125"/>
      </p:ext>
    </p:extLst>
  </p:cSld>
  <p:clrMapOvr>
    <a:masterClrMapping/>
  </p:clrMapOvr>
  <p:transition spd="slow" advTm="7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p>
            <a:r>
              <a:rPr lang="en-US"/>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473"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2322356"/>
            <a:ext cx="1920240" cy="2409982"/>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Picture Placeholder 8">
            <a:extLst>
              <a:ext uri="{FF2B5EF4-FFF2-40B4-BE49-F238E27FC236}">
                <a16:creationId xmlns:a16="http://schemas.microsoft.com/office/drawing/2014/main" id="{AA391CE8-C1AB-4A48-A92A-30F67991E938}"/>
              </a:ext>
            </a:extLst>
          </p:cNvPr>
          <p:cNvSpPr>
            <a:spLocks noGrp="1"/>
          </p:cNvSpPr>
          <p:nvPr>
            <p:ph type="pic" sz="quarter" idx="15"/>
          </p:nvPr>
        </p:nvSpPr>
        <p:spPr>
          <a:xfrm>
            <a:off x="396050" y="1279368"/>
            <a:ext cx="1917984" cy="860582"/>
          </a:xfrm>
          <a:pattFill prst="wdUpDiag">
            <a:fgClr>
              <a:schemeClr val="accent4"/>
            </a:fgClr>
            <a:bgClr>
              <a:schemeClr val="bg1"/>
            </a:bgClr>
          </a:pattFill>
        </p:spPr>
        <p:txBody>
          <a:bodyPr/>
          <a:lstStyle/>
          <a:p>
            <a:endParaRPr lang="en-US" dirty="0"/>
          </a:p>
        </p:txBody>
      </p:sp>
      <p:sp>
        <p:nvSpPr>
          <p:cNvPr id="12" name="Picture Placeholder 8">
            <a:extLst>
              <a:ext uri="{FF2B5EF4-FFF2-40B4-BE49-F238E27FC236}">
                <a16:creationId xmlns:a16="http://schemas.microsoft.com/office/drawing/2014/main" id="{898C1704-266B-4D3D-A8A2-C74EEF06F51A}"/>
              </a:ext>
            </a:extLst>
          </p:cNvPr>
          <p:cNvSpPr>
            <a:spLocks noGrp="1"/>
          </p:cNvSpPr>
          <p:nvPr>
            <p:ph type="pic" sz="quarter" idx="16"/>
          </p:nvPr>
        </p:nvSpPr>
        <p:spPr>
          <a:xfrm>
            <a:off x="2540943" y="1279368"/>
            <a:ext cx="1917984" cy="860582"/>
          </a:xfrm>
          <a:pattFill prst="wdUpDiag">
            <a:fgClr>
              <a:schemeClr val="accent4"/>
            </a:fgClr>
            <a:bgClr>
              <a:schemeClr val="bg1"/>
            </a:bgClr>
          </a:pattFill>
        </p:spPr>
        <p:txBody>
          <a:bodyPr/>
          <a:lstStyle/>
          <a:p>
            <a:endParaRPr lang="en-US" dirty="0"/>
          </a:p>
        </p:txBody>
      </p:sp>
      <p:sp>
        <p:nvSpPr>
          <p:cNvPr id="13" name="Picture Placeholder 8">
            <a:extLst>
              <a:ext uri="{FF2B5EF4-FFF2-40B4-BE49-F238E27FC236}">
                <a16:creationId xmlns:a16="http://schemas.microsoft.com/office/drawing/2014/main" id="{F9E6B9F7-EAB9-4A49-9652-A1087F619648}"/>
              </a:ext>
            </a:extLst>
          </p:cNvPr>
          <p:cNvSpPr>
            <a:spLocks noGrp="1"/>
          </p:cNvSpPr>
          <p:nvPr>
            <p:ph type="pic" sz="quarter" idx="17"/>
          </p:nvPr>
        </p:nvSpPr>
        <p:spPr>
          <a:xfrm>
            <a:off x="4685836" y="1279368"/>
            <a:ext cx="1917984" cy="860582"/>
          </a:xfrm>
          <a:pattFill prst="wdUpDiag">
            <a:fgClr>
              <a:schemeClr val="accent4"/>
            </a:fgClr>
            <a:bgClr>
              <a:schemeClr val="bg1"/>
            </a:bgClr>
          </a:pattFill>
        </p:spPr>
        <p:txBody>
          <a:bodyPr/>
          <a:lstStyle/>
          <a:p>
            <a:endParaRPr lang="en-US" dirty="0"/>
          </a:p>
        </p:txBody>
      </p:sp>
      <p:sp>
        <p:nvSpPr>
          <p:cNvPr id="14" name="Picture Placeholder 8">
            <a:extLst>
              <a:ext uri="{FF2B5EF4-FFF2-40B4-BE49-F238E27FC236}">
                <a16:creationId xmlns:a16="http://schemas.microsoft.com/office/drawing/2014/main" id="{56F52B48-A176-486C-926F-40E1BAE7CB37}"/>
              </a:ext>
            </a:extLst>
          </p:cNvPr>
          <p:cNvSpPr>
            <a:spLocks noGrp="1"/>
          </p:cNvSpPr>
          <p:nvPr>
            <p:ph type="pic" sz="quarter" idx="18"/>
          </p:nvPr>
        </p:nvSpPr>
        <p:spPr>
          <a:xfrm>
            <a:off x="6830729" y="1279368"/>
            <a:ext cx="1917984" cy="860582"/>
          </a:xfrm>
          <a:pattFill prst="wdUpDiag">
            <a:fgClr>
              <a:schemeClr val="accent4"/>
            </a:fgClr>
            <a:bgClr>
              <a:schemeClr val="bg1"/>
            </a:bgClr>
          </a:pattFill>
        </p:spPr>
        <p:txBody>
          <a:bodyPr/>
          <a:lstStyle/>
          <a:p>
            <a:endParaRPr lang="en-US" dirty="0"/>
          </a:p>
        </p:txBody>
      </p:sp>
    </p:spTree>
    <p:extLst>
      <p:ext uri="{BB962C8B-B14F-4D97-AF65-F5344CB8AC3E}">
        <p14:creationId xmlns:p14="http://schemas.microsoft.com/office/powerpoint/2010/main" val="3161659654"/>
      </p:ext>
    </p:extLst>
  </p:cSld>
  <p:clrMapOvr>
    <a:masterClrMapping/>
  </p:clrMapOvr>
  <p:transition spd="slow" advTm="7000">
    <p:wipe/>
  </p:transition>
  <p:extLst>
    <p:ext uri="{DCECCB84-F9BA-43D5-87BE-67443E8EF086}">
      <p15:sldGuideLst xmlns:p15="http://schemas.microsoft.com/office/powerpoint/2012/main">
        <p15:guide id="1" orient="horz" pos="1348">
          <p15:clr>
            <a:srgbClr val="FBAE40"/>
          </p15:clr>
        </p15:guide>
        <p15:guide id="2" orient="horz" pos="146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2170111036"/>
      </p:ext>
    </p:extLst>
  </p:cSld>
  <p:clrMapOvr>
    <a:masterClrMapping/>
  </p:clrMapOvr>
  <p:transition spd="slow" advTm="7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Blue">
    <p:bg>
      <p:bgPr>
        <a:pattFill prst="pct20">
          <a:fgClr>
            <a:schemeClr val="accent4"/>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A449A-E79D-45A1-88D6-4B05C8D554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8" y="0"/>
            <a:ext cx="9158486" cy="3000616"/>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accent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429301"/>
          </a:xfrm>
        </p:spPr>
        <p:txBody>
          <a:bodyPr/>
          <a:lstStyle>
            <a:lvl1pPr marL="0" indent="0" algn="ctr">
              <a:buNone/>
              <a:defRPr sz="12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8A685606-DDF4-4A5C-A03D-0C9B0833DC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6934" y="2355726"/>
            <a:ext cx="1134893" cy="1329376"/>
          </a:xfrm>
          <a:prstGeom prst="rect">
            <a:avLst/>
          </a:prstGeom>
        </p:spPr>
      </p:pic>
    </p:spTree>
    <p:extLst>
      <p:ext uri="{BB962C8B-B14F-4D97-AF65-F5344CB8AC3E}">
        <p14:creationId xmlns:p14="http://schemas.microsoft.com/office/powerpoint/2010/main" val="848098998"/>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1"/>
            <a:ext cx="2339975" cy="847724"/>
          </a:xfrm>
          <a:solidFill>
            <a:schemeClr val="tx2"/>
          </a:solidFill>
        </p:spPr>
        <p:txBody>
          <a:bodyPr tIns="137160"/>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0" y="845344"/>
            <a:ext cx="2339975" cy="4300537"/>
          </a:xfrm>
          <a:solidFill>
            <a:schemeClr val="bg2"/>
          </a:solidFill>
        </p:spPr>
        <p:txBody>
          <a:bodyPr lIns="182880" tIns="411480" rIns="91440" bIns="457200"/>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39975" y="0"/>
            <a:ext cx="6806405" cy="5143500"/>
          </a:xfrm>
          <a:pattFill prst="wdUpDiag">
            <a:fgClr>
              <a:schemeClr val="accent4"/>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2903788116"/>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3869531"/>
            <a:ext cx="2339976" cy="1273970"/>
          </a:xfrm>
          <a:solidFill>
            <a:schemeClr val="tx2"/>
          </a:solidFill>
        </p:spPr>
        <p:txBody>
          <a:bodyPr tIns="182880" bIns="182880" anchor="t"/>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2339975" y="3869531"/>
            <a:ext cx="6806406" cy="1273970"/>
          </a:xfrm>
          <a:solidFill>
            <a:schemeClr val="bg2"/>
          </a:solidFill>
        </p:spPr>
        <p:txBody>
          <a:bodyPr lIns="182880" tIns="182880" rIns="365760" bIns="182880" anchor="t"/>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82" y="-1"/>
            <a:ext cx="9148763" cy="3869531"/>
          </a:xfrm>
          <a:pattFill prst="wdUpDiag">
            <a:fgClr>
              <a:schemeClr val="accent4"/>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2451191476"/>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guide id="2" orient="horz" pos="24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Picture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0" y="879475"/>
            <a:ext cx="9144000" cy="4264025"/>
          </a:xfrm>
          <a:pattFill prst="wdUpDiag">
            <a:fgClr>
              <a:schemeClr val="accent4"/>
            </a:fgClr>
            <a:bgClr>
              <a:schemeClr val="bg1"/>
            </a:bgClr>
          </a:pattFill>
        </p:spPr>
        <p:txBody>
          <a:bodyPr anchor="ctr"/>
          <a:lstStyle>
            <a:lvl1pPr algn="ctr">
              <a:defRPr/>
            </a:lvl1pPr>
          </a:lstStyle>
          <a:p>
            <a:endParaRPr lang="en-US"/>
          </a:p>
        </p:txBody>
      </p:sp>
      <p:sp>
        <p:nvSpPr>
          <p:cNvPr id="7" name="Text Placeholder 6">
            <a:extLst>
              <a:ext uri="{FF2B5EF4-FFF2-40B4-BE49-F238E27FC236}">
                <a16:creationId xmlns:a16="http://schemas.microsoft.com/office/drawing/2014/main" id="{17DD70E1-B91B-4341-9A61-9F1BDA743803}"/>
              </a:ext>
            </a:extLst>
          </p:cNvPr>
          <p:cNvSpPr>
            <a:spLocks noGrp="1"/>
          </p:cNvSpPr>
          <p:nvPr>
            <p:ph type="body" sz="quarter" idx="14"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467176010"/>
      </p:ext>
    </p:extLst>
  </p:cSld>
  <p:clrMapOvr>
    <a:masterClrMapping/>
  </p:clrMapOvr>
  <p:transition spd="slow" advTm="7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4553712"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4590796" y="879475"/>
            <a:ext cx="4553712" cy="2112264"/>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6664"/>
            <a:ext cx="4553712" cy="2116836"/>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32EA70E5-46EA-4A76-938F-62A69902BD00}"/>
              </a:ext>
            </a:extLst>
          </p:cNvPr>
          <p:cNvSpPr>
            <a:spLocks noGrp="1"/>
          </p:cNvSpPr>
          <p:nvPr>
            <p:ph type="body" sz="quarter" idx="17" hasCustomPrompt="1"/>
          </p:nvPr>
        </p:nvSpPr>
        <p:spPr>
          <a:xfrm>
            <a:off x="0" y="879562"/>
            <a:ext cx="3131840"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F047B59B-E971-47F3-A8C2-C77315C082BB}"/>
              </a:ext>
            </a:extLst>
          </p:cNvPr>
          <p:cNvSpPr>
            <a:spLocks noGrp="1"/>
          </p:cNvSpPr>
          <p:nvPr>
            <p:ph type="body" sz="quarter" idx="18"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F6523CEA-FC51-40A9-9D19-FBD76F668B23}"/>
              </a:ext>
            </a:extLst>
          </p:cNvPr>
          <p:cNvSpPr>
            <a:spLocks noGrp="1"/>
          </p:cNvSpPr>
          <p:nvPr>
            <p:ph type="body" sz="quarter" idx="19" hasCustomPrompt="1"/>
          </p:nvPr>
        </p:nvSpPr>
        <p:spPr>
          <a:xfrm>
            <a:off x="4590796" y="879562"/>
            <a:ext cx="3131840"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DAB0C2E2-B668-408C-A16F-096B500882D1}"/>
              </a:ext>
            </a:extLst>
          </p:cNvPr>
          <p:cNvSpPr>
            <a:spLocks noGrp="1"/>
          </p:cNvSpPr>
          <p:nvPr>
            <p:ph type="body" sz="quarter" idx="20"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4170099401"/>
      </p:ext>
    </p:extLst>
  </p:cSld>
  <p:clrMapOvr>
    <a:masterClrMapping/>
  </p:clrMapOvr>
  <p:transition spd="slow" advTm="700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3026664"/>
            <a:ext cx="4553712" cy="2116836"/>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3026664"/>
            <a:ext cx="4553712" cy="2116836"/>
          </a:xfrm>
          <a:pattFill prst="wdUpDiag">
            <a:fgClr>
              <a:schemeClr val="accent4"/>
            </a:fgClr>
            <a:bgClr>
              <a:schemeClr val="bg1"/>
            </a:bgClr>
          </a:pattFill>
        </p:spPr>
        <p:txBody>
          <a:bodyPr anchor="ctr"/>
          <a:lstStyle>
            <a:lvl1pPr algn="ctr">
              <a:defRPr/>
            </a:lvl1pPr>
          </a:lstStyle>
          <a:p>
            <a:endParaRPr lang="en-US"/>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C30A5FD4-5D35-410E-91F9-09C0DB53598F}"/>
              </a:ext>
            </a:extLst>
          </p:cNvPr>
          <p:cNvSpPr>
            <a:spLocks noGrp="1"/>
          </p:cNvSpPr>
          <p:nvPr>
            <p:ph type="body" sz="quarter" idx="19" hasCustomPrompt="1"/>
          </p:nvPr>
        </p:nvSpPr>
        <p:spPr>
          <a:xfrm>
            <a:off x="0"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CECA6C7D-2A80-4BD2-9160-4CB25F2F1775}"/>
              </a:ext>
            </a:extLst>
          </p:cNvPr>
          <p:cNvSpPr>
            <a:spLocks noGrp="1"/>
          </p:cNvSpPr>
          <p:nvPr>
            <p:ph type="body" sz="quarter" idx="21" hasCustomPrompt="1"/>
          </p:nvPr>
        </p:nvSpPr>
        <p:spPr>
          <a:xfrm>
            <a:off x="4590796" y="3026664"/>
            <a:ext cx="3131840"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1895251343"/>
      </p:ext>
    </p:extLst>
  </p:cSld>
  <p:clrMapOvr>
    <a:masterClrMapping/>
  </p:clrMapOvr>
  <p:transition spd="slow" advTm="700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p>
            <a:r>
              <a:rPr lang="en-US"/>
              <a:t>Bell Confidential and Proprietary</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79475"/>
            <a:ext cx="3026664" cy="2112264"/>
          </a:xfrm>
          <a:pattFill prst="wdUpDiag">
            <a:fgClr>
              <a:schemeClr val="accent4"/>
            </a:fgClr>
            <a:bgClr>
              <a:schemeClr val="bg1"/>
            </a:bgClr>
          </a:pattFill>
        </p:spPr>
        <p:txBody>
          <a:bodyPr anchor="ctr"/>
          <a:lstStyle>
            <a:lvl1pPr algn="ctr">
              <a:defRPr/>
            </a:lvl1pPr>
          </a:lstStyle>
          <a:p>
            <a:endParaRPr lang="en-US"/>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79475"/>
            <a:ext cx="3026664" cy="2112264"/>
          </a:xfrm>
          <a:pattFill prst="wdUpDiag">
            <a:fgClr>
              <a:schemeClr val="accent4"/>
            </a:fgClr>
            <a:bgClr>
              <a:schemeClr val="bg1"/>
            </a:bgClr>
          </a:pattFill>
        </p:spPr>
        <p:txBody>
          <a:bodyPr anchor="ctr"/>
          <a:lstStyle>
            <a:lvl1pPr algn="ctr">
              <a:defRPr/>
            </a:lvl1pPr>
          </a:lstStyle>
          <a:p>
            <a:endParaRPr lang="en-US" dirty="0"/>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0" y="879562"/>
            <a:ext cx="3026156"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79562"/>
            <a:ext cx="3026156"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79475"/>
            <a:ext cx="3026156" cy="396788"/>
          </a:xfrm>
        </p:spPr>
        <p:txBody>
          <a:bodyPr lIns="182880" tIns="182880"/>
          <a:lstStyle>
            <a:lvl1pPr>
              <a:defRPr sz="1000">
                <a:solidFill>
                  <a:schemeClr val="bg1"/>
                </a:solidFill>
              </a:defRPr>
            </a:lvl1pPr>
          </a:lstStyle>
          <a:p>
            <a:pPr lvl="0"/>
            <a:r>
              <a:rPr lang="en-US" dirty="0"/>
              <a:t>Picture label</a:t>
            </a:r>
          </a:p>
        </p:txBody>
      </p:sp>
      <p:sp>
        <p:nvSpPr>
          <p:cNvPr id="16" name="Picture Placeholder 5">
            <a:extLst>
              <a:ext uri="{FF2B5EF4-FFF2-40B4-BE49-F238E27FC236}">
                <a16:creationId xmlns:a16="http://schemas.microsoft.com/office/drawing/2014/main" id="{27E7ADFC-25AD-E64F-9B08-79A261503264}"/>
              </a:ext>
            </a:extLst>
          </p:cNvPr>
          <p:cNvSpPr>
            <a:spLocks noGrp="1"/>
          </p:cNvSpPr>
          <p:nvPr>
            <p:ph type="pic" sz="quarter" idx="23"/>
          </p:nvPr>
        </p:nvSpPr>
        <p:spPr>
          <a:xfrm>
            <a:off x="-508" y="3028950"/>
            <a:ext cx="3026664" cy="2114550"/>
          </a:xfrm>
          <a:pattFill prst="wdUpDiag">
            <a:fgClr>
              <a:schemeClr val="accent4"/>
            </a:fgClr>
            <a:bgClr>
              <a:schemeClr val="bg1"/>
            </a:bgClr>
          </a:pattFill>
        </p:spPr>
        <p:txBody>
          <a:bodyPr anchor="ctr"/>
          <a:lstStyle>
            <a:lvl1pPr algn="ctr">
              <a:defRPr/>
            </a:lvl1pPr>
          </a:lstStyle>
          <a:p>
            <a:endParaRPr lang="en-US"/>
          </a:p>
        </p:txBody>
      </p:sp>
      <p:sp>
        <p:nvSpPr>
          <p:cNvPr id="17" name="Picture Placeholder 5">
            <a:extLst>
              <a:ext uri="{FF2B5EF4-FFF2-40B4-BE49-F238E27FC236}">
                <a16:creationId xmlns:a16="http://schemas.microsoft.com/office/drawing/2014/main" id="{CA36FADF-EB85-EF4A-97D4-3F3FC505F6A0}"/>
              </a:ext>
            </a:extLst>
          </p:cNvPr>
          <p:cNvSpPr>
            <a:spLocks noGrp="1"/>
          </p:cNvSpPr>
          <p:nvPr>
            <p:ph type="pic" sz="quarter" idx="24"/>
          </p:nvPr>
        </p:nvSpPr>
        <p:spPr>
          <a:xfrm>
            <a:off x="3058669" y="3028950"/>
            <a:ext cx="3026664" cy="2114550"/>
          </a:xfrm>
          <a:pattFill prst="wdUpDiag">
            <a:fgClr>
              <a:schemeClr val="accent4"/>
            </a:fgClr>
            <a:bgClr>
              <a:schemeClr val="bg1"/>
            </a:bgClr>
          </a:pattFill>
        </p:spPr>
        <p:txBody>
          <a:bodyPr anchor="ctr"/>
          <a:lstStyle>
            <a:lvl1pPr algn="ctr">
              <a:defRPr/>
            </a:lvl1pPr>
          </a:lstStyle>
          <a:p>
            <a:endParaRPr lang="en-US"/>
          </a:p>
        </p:txBody>
      </p:sp>
      <p:sp>
        <p:nvSpPr>
          <p:cNvPr id="18" name="Picture Placeholder 5">
            <a:extLst>
              <a:ext uri="{FF2B5EF4-FFF2-40B4-BE49-F238E27FC236}">
                <a16:creationId xmlns:a16="http://schemas.microsoft.com/office/drawing/2014/main" id="{B1086748-E76F-354C-9D72-F06414175795}"/>
              </a:ext>
            </a:extLst>
          </p:cNvPr>
          <p:cNvSpPr>
            <a:spLocks noGrp="1"/>
          </p:cNvSpPr>
          <p:nvPr>
            <p:ph type="pic" sz="quarter" idx="25"/>
          </p:nvPr>
        </p:nvSpPr>
        <p:spPr>
          <a:xfrm>
            <a:off x="6117846" y="3028950"/>
            <a:ext cx="3026664" cy="2114550"/>
          </a:xfrm>
          <a:pattFill prst="wdUpDiag">
            <a:fgClr>
              <a:schemeClr val="accent4"/>
            </a:fgClr>
            <a:bgClr>
              <a:schemeClr val="bg1"/>
            </a:bgClr>
          </a:pattFill>
        </p:spPr>
        <p:txBody>
          <a:bodyPr anchor="ctr"/>
          <a:lstStyle>
            <a:lvl1pPr algn="ctr">
              <a:defRPr/>
            </a:lvl1pPr>
          </a:lstStyle>
          <a:p>
            <a:endParaRPr lang="en-US" dirty="0"/>
          </a:p>
        </p:txBody>
      </p:sp>
      <p:sp>
        <p:nvSpPr>
          <p:cNvPr id="19" name="Text Placeholder 6">
            <a:extLst>
              <a:ext uri="{FF2B5EF4-FFF2-40B4-BE49-F238E27FC236}">
                <a16:creationId xmlns:a16="http://schemas.microsoft.com/office/drawing/2014/main" id="{E9F7D4D7-DE89-D047-BB02-8619CCED8DC8}"/>
              </a:ext>
            </a:extLst>
          </p:cNvPr>
          <p:cNvSpPr>
            <a:spLocks noGrp="1"/>
          </p:cNvSpPr>
          <p:nvPr>
            <p:ph type="body" sz="quarter" idx="26" hasCustomPrompt="1"/>
          </p:nvPr>
        </p:nvSpPr>
        <p:spPr>
          <a:xfrm>
            <a:off x="0"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0" name="Text Placeholder 6">
            <a:extLst>
              <a:ext uri="{FF2B5EF4-FFF2-40B4-BE49-F238E27FC236}">
                <a16:creationId xmlns:a16="http://schemas.microsoft.com/office/drawing/2014/main" id="{C8161C4F-EA7C-DE40-8E61-1EE791D1E784}"/>
              </a:ext>
            </a:extLst>
          </p:cNvPr>
          <p:cNvSpPr>
            <a:spLocks noGrp="1"/>
          </p:cNvSpPr>
          <p:nvPr>
            <p:ph type="body" sz="quarter" idx="27" hasCustomPrompt="1"/>
          </p:nvPr>
        </p:nvSpPr>
        <p:spPr>
          <a:xfrm>
            <a:off x="3060457" y="3028950"/>
            <a:ext cx="3026156" cy="396788"/>
          </a:xfrm>
        </p:spPr>
        <p:txBody>
          <a:bodyPr lIns="182880" tIns="182880"/>
          <a:lstStyle>
            <a:lvl1pPr>
              <a:defRPr sz="1000">
                <a:solidFill>
                  <a:schemeClr val="bg1"/>
                </a:solidFill>
              </a:defRPr>
            </a:lvl1pPr>
          </a:lstStyle>
          <a:p>
            <a:pPr lvl="0"/>
            <a:r>
              <a:rPr lang="en-US" dirty="0"/>
              <a:t>Picture label</a:t>
            </a:r>
          </a:p>
        </p:txBody>
      </p:sp>
      <p:sp>
        <p:nvSpPr>
          <p:cNvPr id="21" name="Text Placeholder 6">
            <a:extLst>
              <a:ext uri="{FF2B5EF4-FFF2-40B4-BE49-F238E27FC236}">
                <a16:creationId xmlns:a16="http://schemas.microsoft.com/office/drawing/2014/main" id="{2540EE2E-15D3-E048-9C75-E9304C787C7F}"/>
              </a:ext>
            </a:extLst>
          </p:cNvPr>
          <p:cNvSpPr>
            <a:spLocks noGrp="1"/>
          </p:cNvSpPr>
          <p:nvPr>
            <p:ph type="body" sz="quarter" idx="28" hasCustomPrompt="1"/>
          </p:nvPr>
        </p:nvSpPr>
        <p:spPr>
          <a:xfrm>
            <a:off x="6120799" y="3028950"/>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984529834"/>
      </p:ext>
    </p:extLst>
  </p:cSld>
  <p:clrMapOvr>
    <a:masterClrMapping/>
  </p:clrMapOvr>
  <p:transition spd="slow" advTm="700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2084EE-0DE9-413C-A499-F5A69A1862CA}"/>
              </a:ext>
            </a:extLst>
          </p:cNvPr>
          <p:cNvSpPr>
            <a:spLocks noGrp="1"/>
          </p:cNvSpPr>
          <p:nvPr>
            <p:ph type="ftr" sz="quarter" idx="11"/>
          </p:nvPr>
        </p:nvSpPr>
        <p:spPr/>
        <p:txBody>
          <a:bodyPr/>
          <a:lstStyle>
            <a:lvl1pPr>
              <a:defRPr>
                <a:solidFill>
                  <a:schemeClr val="tx2"/>
                </a:solidFill>
              </a:defRPr>
            </a:lvl1pPr>
          </a:lstStyle>
          <a:p>
            <a:r>
              <a:rPr lang="en-US"/>
              <a:t>Bell Confidential and Proprietary</a:t>
            </a:r>
          </a:p>
        </p:txBody>
      </p:sp>
      <p:sp>
        <p:nvSpPr>
          <p:cNvPr id="4" name="Slide Number Placeholder 3">
            <a:extLst>
              <a:ext uri="{FF2B5EF4-FFF2-40B4-BE49-F238E27FC236}">
                <a16:creationId xmlns:a16="http://schemas.microsoft.com/office/drawing/2014/main" id="{97BB3560-3FCE-4691-A296-BAC8D7743760}"/>
              </a:ext>
            </a:extLst>
          </p:cNvPr>
          <p:cNvSpPr>
            <a:spLocks noGrp="1"/>
          </p:cNvSpPr>
          <p:nvPr>
            <p:ph type="sldNum" sz="quarter" idx="12"/>
          </p:nvPr>
        </p:nvSpPr>
        <p:spPr/>
        <p:txBody>
          <a:bodyPr/>
          <a:lstStyle>
            <a:lvl1pPr>
              <a:defRPr>
                <a:solidFill>
                  <a:schemeClr val="tx2"/>
                </a:solidFill>
              </a:defRPr>
            </a:lvl1pPr>
          </a:lstStyle>
          <a:p>
            <a:fld id="{6BFE2F5D-B4B5-4479-96C0-E16C0BC6BC7E}" type="slidenum">
              <a:rPr lang="en-US" smtClean="0"/>
              <a:pPr/>
              <a:t>‹#›</a:t>
            </a:fld>
            <a:endParaRPr lang="en-US"/>
          </a:p>
        </p:txBody>
      </p:sp>
    </p:spTree>
    <p:extLst>
      <p:ext uri="{BB962C8B-B14F-4D97-AF65-F5344CB8AC3E}">
        <p14:creationId xmlns:p14="http://schemas.microsoft.com/office/powerpoint/2010/main" val="2874436064"/>
      </p:ext>
    </p:extLst>
  </p:cSld>
  <p:clrMapOvr>
    <a:masterClrMapping/>
  </p:clrMapOvr>
  <p:transition spd="slow" advTm="700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Re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3B1D4D-BD28-4823-A8BC-52951DDAF4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04769"/>
            <a:ext cx="9144000" cy="5143500"/>
          </a:xfrm>
          <a:prstGeom prst="rect">
            <a:avLst/>
          </a:prstGeom>
        </p:spPr>
      </p:pic>
      <p:sp>
        <p:nvSpPr>
          <p:cNvPr id="8" name="Rectangle 7">
            <a:extLst>
              <a:ext uri="{FF2B5EF4-FFF2-40B4-BE49-F238E27FC236}">
                <a16:creationId xmlns:a16="http://schemas.microsoft.com/office/drawing/2014/main" id="{8A277ED1-120F-46A7-8364-9CC50AE12E7A}"/>
              </a:ext>
            </a:extLst>
          </p:cNvPr>
          <p:cNvSpPr/>
          <p:nvPr/>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681188"/>
          </a:xfrm>
          <a:noFill/>
        </p:spPr>
        <p:txBody>
          <a:bodyPr lIns="0" rIns="0" bIns="0" anchor="t"/>
          <a:lstStyle>
            <a:lvl1pPr algn="ctr">
              <a:defRPr sz="2800" b="0" cap="all" baseline="0">
                <a:solidFill>
                  <a:schemeClr val="tx2">
                    <a:lumMod val="50000"/>
                  </a:schemeClr>
                </a:solidFill>
                <a:latin typeface="Arial Black" panose="020B0A04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1" y="4303037"/>
            <a:ext cx="8350712" cy="326113"/>
          </a:xfrm>
        </p:spPr>
        <p:txBody>
          <a:bodyPr/>
          <a:lstStyle>
            <a:lvl1pPr marL="0" indent="0" algn="ctr">
              <a:buNone/>
              <a:defRPr sz="1200" b="0">
                <a:solidFill>
                  <a:schemeClr val="tx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37B4DDCA-FC0E-9441-8CAE-175D3DF980A7}"/>
              </a:ext>
            </a:extLst>
          </p:cNvPr>
          <p:cNvSpPr txBox="1"/>
          <p:nvPr/>
        </p:nvSpPr>
        <p:spPr>
          <a:xfrm>
            <a:off x="966651" y="1306286"/>
            <a:ext cx="0" cy="0"/>
          </a:xfrm>
          <a:prstGeom prst="rect">
            <a:avLst/>
          </a:prstGeom>
          <a:noFill/>
        </p:spPr>
        <p:txBody>
          <a:bodyPr wrap="none" lIns="0" tIns="0" rIns="0" bIns="0" rtlCol="0">
            <a:noAutofit/>
          </a:bodyPr>
          <a:lstStyle/>
          <a:p>
            <a:pPr algn="l"/>
            <a:endParaRPr lang="en-US" sz="1400" dirty="0">
              <a:solidFill>
                <a:schemeClr val="tx2"/>
              </a:solidFill>
            </a:endParaRPr>
          </a:p>
        </p:txBody>
      </p:sp>
      <p:pic>
        <p:nvPicPr>
          <p:cNvPr id="12" name="Picture 11">
            <a:extLst>
              <a:ext uri="{FF2B5EF4-FFF2-40B4-BE49-F238E27FC236}">
                <a16:creationId xmlns:a16="http://schemas.microsoft.com/office/drawing/2014/main" id="{8D4E884C-7E65-C24A-A3A3-AC5D88AD4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934" y="2355726"/>
            <a:ext cx="1134893" cy="1329376"/>
          </a:xfrm>
          <a:prstGeom prst="rect">
            <a:avLst/>
          </a:prstGeom>
        </p:spPr>
      </p:pic>
      <p:sp>
        <p:nvSpPr>
          <p:cNvPr id="4" name="TextBox 3">
            <a:extLst>
              <a:ext uri="{FF2B5EF4-FFF2-40B4-BE49-F238E27FC236}">
                <a16:creationId xmlns:a16="http://schemas.microsoft.com/office/drawing/2014/main" id="{5D06101C-4AAE-BC49-A2AE-AA03416AF9BE}"/>
              </a:ext>
            </a:extLst>
          </p:cNvPr>
          <p:cNvSpPr txBox="1"/>
          <p:nvPr/>
        </p:nvSpPr>
        <p:spPr>
          <a:xfrm>
            <a:off x="205946" y="1812324"/>
            <a:ext cx="0" cy="0"/>
          </a:xfrm>
          <a:prstGeom prst="rect">
            <a:avLst/>
          </a:prstGeom>
          <a:noFill/>
        </p:spPr>
        <p:txBody>
          <a:bodyPr wrap="none" lIns="0" tIns="0" rIns="0" bIns="0" rtlCol="0">
            <a:noAutofit/>
          </a:bodyPr>
          <a:lstStyle/>
          <a:p>
            <a:pPr algn="l"/>
            <a:endParaRPr lang="en-US" sz="1400" dirty="0">
              <a:solidFill>
                <a:schemeClr val="tx2"/>
              </a:solidFill>
            </a:endParaRPr>
          </a:p>
        </p:txBody>
      </p:sp>
      <p:sp>
        <p:nvSpPr>
          <p:cNvPr id="14" name="Rectangle 13">
            <a:extLst>
              <a:ext uri="{FF2B5EF4-FFF2-40B4-BE49-F238E27FC236}">
                <a16:creationId xmlns:a16="http://schemas.microsoft.com/office/drawing/2014/main" id="{1B7F9A43-7041-EB47-BF2D-BF85DB7A8114}"/>
              </a:ext>
            </a:extLst>
          </p:cNvPr>
          <p:cNvSpPr/>
          <p:nvPr/>
        </p:nvSpPr>
        <p:spPr>
          <a:xfrm>
            <a:off x="228600" y="4629150"/>
            <a:ext cx="8686800" cy="369332"/>
          </a:xfrm>
          <a:prstGeom prst="rect">
            <a:avLst/>
          </a:prstGeom>
        </p:spPr>
        <p:txBody>
          <a:bodyPr wrap="square">
            <a:spAutoFit/>
          </a:bodyPr>
          <a:lstStyle/>
          <a:p>
            <a:pPr algn="just"/>
            <a:r>
              <a:rPr lang="en-US" sz="600" dirty="0">
                <a:solidFill>
                  <a:schemeClr val="tx2"/>
                </a:solidFill>
                <a:latin typeface="Arial" panose="020B0604020202020204" pitchFamily="34" charset="0"/>
              </a:rPr>
              <a:t>The drawings, specifications, descriptions, technical data and other information attached hereto (the “Information”) are proprietary to Bell Textron Inc. and constitute trade secret or confidential commercial or financial information for the purposes of the Freedom of Information Act. This Information shall only be used for the authorized purpose and shall not be disclosed to others or reproduced in whole or in part without the prior written permission of Bell Textron Inc. This notice will not operate to nullify or limit rights granted by contract. When this Information is to be destroyed, use any method that will prevent disclosure of contents or reconstruction of the document. This restriction applies to all pages and attachments. © 2019 Bell Textron Inc.</a:t>
            </a:r>
            <a:endParaRPr lang="en-US" sz="600" dirty="0">
              <a:solidFill>
                <a:schemeClr val="tx2"/>
              </a:solidFill>
            </a:endParaRPr>
          </a:p>
        </p:txBody>
      </p:sp>
    </p:spTree>
    <p:extLst>
      <p:ext uri="{BB962C8B-B14F-4D97-AF65-F5344CB8AC3E}">
        <p14:creationId xmlns:p14="http://schemas.microsoft.com/office/powerpoint/2010/main" val="2444809181"/>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p:txBody>
          <a:bodyPr lIns="18288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1278399"/>
            <a:ext cx="8352948" cy="3453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lvl1pPr>
              <a:defRPr/>
            </a:lvl1pPr>
          </a:lstStyle>
          <a:p>
            <a:r>
              <a:rPr lang="en-US" dirty="0"/>
              <a:t>Bell Confidential and Proprietary</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3489183567"/>
      </p:ext>
    </p:extLst>
  </p:cSld>
  <p:clrMapOvr>
    <a:masterClrMapping/>
  </p:clrMapOvr>
  <p:transition spd="slow" advTm="700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4682334" y="1276467"/>
            <a:ext cx="406638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2453561820"/>
      </p:ext>
    </p:extLst>
  </p:cSld>
  <p:clrMapOvr>
    <a:masterClrMapping/>
  </p:clrMapOvr>
  <p:transition spd="slow" advTm="7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1"/>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lvl1pPr>
              <a:defRPr/>
            </a:lvl1pPr>
          </a:lstStyle>
          <a:p>
            <a:r>
              <a:rPr lang="en-US"/>
              <a:t>Bell Confidential and Proprietary</a:t>
            </a:r>
            <a:endParaRPr lang="en-US" dirty="0"/>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85A9497F-EA7F-4F78-AC70-A79BAB236E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Tree>
    <p:extLst>
      <p:ext uri="{BB962C8B-B14F-4D97-AF65-F5344CB8AC3E}">
        <p14:creationId xmlns:p14="http://schemas.microsoft.com/office/powerpoint/2010/main" val="737528736"/>
      </p:ext>
    </p:extLst>
  </p:cSld>
  <p:clrMapOvr>
    <a:masterClrMapping/>
  </p:clrMapOvr>
  <p:transition spd="slow" advTm="7000">
    <p:wipe/>
  </p:transition>
  <p:extLst>
    <p:ext uri="{DCECCB84-F9BA-43D5-87BE-67443E8EF086}">
      <p15:sldGuideLst xmlns:p15="http://schemas.microsoft.com/office/powerpoint/2012/main">
        <p15:guide id="1" orient="horz" pos="1371"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417FA2-EE4D-4059-99CF-46C1CE7A567F}"/>
              </a:ext>
            </a:extLst>
          </p:cNvPr>
          <p:cNvSpPr>
            <a:spLocks noGrp="1"/>
          </p:cNvSpPr>
          <p:nvPr>
            <p:ph type="pic" sz="quarter" idx="13"/>
          </p:nvPr>
        </p:nvSpPr>
        <p:spPr>
          <a:xfrm>
            <a:off x="4574620" y="842962"/>
            <a:ext cx="4572000" cy="4300537"/>
          </a:xfrm>
          <a:pattFill prst="wdUpDiag">
            <a:fgClr>
              <a:schemeClr val="accent4"/>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3128585876"/>
      </p:ext>
    </p:extLst>
  </p:cSld>
  <p:clrMapOvr>
    <a:masterClrMapping/>
  </p:clrMapOvr>
  <p:transition spd="slow" advTm="700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Bell Confidential and Proprietary</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2012392"/>
      </p:ext>
    </p:extLst>
  </p:cSld>
  <p:clrMapOvr>
    <a:masterClrMapping/>
  </p:clrMapOvr>
  <p:transition spd="slow" advTm="7000">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8B74E4-5BCE-4E0C-82EF-A6759B5BC5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86805"/>
          </a:xfrm>
          <a:prstGeom prst="rect">
            <a:avLst/>
          </a:prstGeom>
        </p:spPr>
      </p:pic>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2" y="3507854"/>
            <a:ext cx="8350712" cy="792684"/>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F6383F-75D3-4B19-9483-4B18EC90920D}"/>
              </a:ext>
            </a:extLst>
          </p:cNvPr>
          <p:cNvSpPr>
            <a:spLocks noGrp="1"/>
          </p:cNvSpPr>
          <p:nvPr>
            <p:ph type="subTitle" idx="1"/>
          </p:nvPr>
        </p:nvSpPr>
        <p:spPr>
          <a:xfrm>
            <a:off x="398002" y="4303038"/>
            <a:ext cx="8350712" cy="429301"/>
          </a:xfrm>
        </p:spPr>
        <p:txBody>
          <a:bodyPr/>
          <a:lstStyle>
            <a:lvl1pPr marL="0" indent="0" algn="ctr">
              <a:buNone/>
              <a:defRPr sz="1200" b="0">
                <a:solidFill>
                  <a:schemeClr val="tx2"/>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E2778B5-A4CC-4F46-AADB-2D2C750C43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1" y="2355726"/>
            <a:ext cx="1108490" cy="1298448"/>
          </a:xfrm>
          <a:prstGeom prst="rect">
            <a:avLst/>
          </a:prstGeom>
        </p:spPr>
      </p:pic>
      <p:sp>
        <p:nvSpPr>
          <p:cNvPr id="10" name="TextBox 9">
            <a:extLst>
              <a:ext uri="{FF2B5EF4-FFF2-40B4-BE49-F238E27FC236}">
                <a16:creationId xmlns:a16="http://schemas.microsoft.com/office/drawing/2014/main" id="{BBFA0A53-6743-4EE1-9AD0-FEE4A729811A}"/>
              </a:ext>
            </a:extLst>
          </p:cNvPr>
          <p:cNvSpPr txBox="1"/>
          <p:nvPr userDrawn="1"/>
        </p:nvSpPr>
        <p:spPr>
          <a:xfrm>
            <a:off x="-508" y="4943876"/>
            <a:ext cx="3060340" cy="184666"/>
          </a:xfrm>
          <a:prstGeom prst="rect">
            <a:avLst/>
          </a:prstGeom>
          <a:noFill/>
        </p:spPr>
        <p:txBody>
          <a:bodyPr wrap="square" t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600" kern="1200" baseline="0" noProof="0" dirty="0">
                <a:solidFill>
                  <a:srgbClr val="000000"/>
                </a:solidFill>
                <a:latin typeface="Arial" pitchFamily="34" charset="0"/>
                <a:ea typeface="+mn-ea"/>
                <a:cs typeface="Arial" pitchFamily="34" charset="0"/>
              </a:rPr>
              <a:t>© 2022 Bell Textron Inc.</a:t>
            </a:r>
          </a:p>
          <a:p>
            <a:pPr algn="l"/>
            <a:r>
              <a:rPr lang="en-US" sz="600" baseline="0" dirty="0">
                <a:solidFill>
                  <a:srgbClr val="000000"/>
                </a:solidFill>
                <a:latin typeface="Arial" pitchFamily="34" charset="0"/>
                <a:cs typeface="Arial" pitchFamily="34" charset="0"/>
              </a:rPr>
              <a:t>Use or disclosure of data on this page is subject to the restrictions on the first page</a:t>
            </a:r>
          </a:p>
        </p:txBody>
      </p:sp>
      <p:sp>
        <p:nvSpPr>
          <p:cNvPr id="9" name="TextBox 8">
            <a:extLst>
              <a:ext uri="{FF2B5EF4-FFF2-40B4-BE49-F238E27FC236}">
                <a16:creationId xmlns:a16="http://schemas.microsoft.com/office/drawing/2014/main" id="{BCF8BFAF-868B-47E6-A229-26C45D24C108}"/>
              </a:ext>
            </a:extLst>
          </p:cNvPr>
          <p:cNvSpPr txBox="1"/>
          <p:nvPr userDrawn="1"/>
        </p:nvSpPr>
        <p:spPr>
          <a:xfrm>
            <a:off x="4013939" y="4991852"/>
            <a:ext cx="1116124" cy="424214"/>
          </a:xfrm>
          <a:prstGeom prst="rect">
            <a:avLst/>
          </a:prstGeom>
          <a:noFill/>
        </p:spPr>
        <p:txBody>
          <a:bodyPr wrap="square" lIns="0" tIns="0" rIns="0" bIns="0" rtlCol="0">
            <a:noAutofit/>
          </a:bodyPr>
          <a:lstStyle/>
          <a:p>
            <a:pPr algn="ctr"/>
            <a:r>
              <a:rPr lang="en-US" sz="800" dirty="0">
                <a:solidFill>
                  <a:srgbClr val="000000"/>
                </a:solidFill>
              </a:rPr>
              <a:t>CUI</a:t>
            </a:r>
          </a:p>
        </p:txBody>
      </p:sp>
    </p:spTree>
    <p:extLst>
      <p:ext uri="{BB962C8B-B14F-4D97-AF65-F5344CB8AC3E}">
        <p14:creationId xmlns:p14="http://schemas.microsoft.com/office/powerpoint/2010/main" val="3720351100"/>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1"/>
            <a:ext cx="9144000" cy="430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8" y="0"/>
            <a:ext cx="8353425" cy="2176464"/>
          </a:xfrm>
          <a:noFill/>
        </p:spPr>
        <p:txBody>
          <a:bodyPr lIns="0" rIns="0" bIns="0" anchor="b"/>
          <a:lstStyle>
            <a:lvl1pPr algn="ctr">
              <a:defRPr sz="4000" b="0" cap="all" baseline="0">
                <a:solidFill>
                  <a:schemeClr val="bg2"/>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8" y="2178845"/>
            <a:ext cx="8353425" cy="2121694"/>
          </a:xfrm>
        </p:spPr>
        <p:txBody>
          <a:bodyPr/>
          <a:lstStyle>
            <a:lvl1pPr marL="0" indent="0" algn="ctr">
              <a:buNone/>
              <a:defRPr sz="2200" b="0">
                <a:solidFill>
                  <a:schemeClr val="bg2"/>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dirty="0"/>
          </a:p>
        </p:txBody>
      </p:sp>
      <p:pic>
        <p:nvPicPr>
          <p:cNvPr id="10" name="Picture 9">
            <a:extLst>
              <a:ext uri="{FF2B5EF4-FFF2-40B4-BE49-F238E27FC236}">
                <a16:creationId xmlns:a16="http://schemas.microsoft.com/office/drawing/2014/main" id="{3F5275DD-1583-4B47-ABEB-6EA6160224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1" y="3650742"/>
            <a:ext cx="1108490" cy="1298448"/>
          </a:xfrm>
          <a:prstGeom prst="rect">
            <a:avLst/>
          </a:prstGeom>
        </p:spPr>
      </p:pic>
    </p:spTree>
    <p:extLst>
      <p:ext uri="{BB962C8B-B14F-4D97-AF65-F5344CB8AC3E}">
        <p14:creationId xmlns:p14="http://schemas.microsoft.com/office/powerpoint/2010/main" val="2416389401"/>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3021321701"/>
      </p:ext>
    </p:extLst>
  </p:cSld>
  <p:clrMapOvr>
    <a:masterClrMapping/>
  </p:clrMapOvr>
  <p:transition spd="slow" advTm="7000">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p:txBody>
          <a:bodyPr lIns="182880"/>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hasCustomPrompt="1"/>
          </p:nvPr>
        </p:nvSpPr>
        <p:spPr>
          <a:xfrm>
            <a:off x="395765" y="987575"/>
            <a:ext cx="8352948" cy="3744433"/>
          </a:xfrm>
        </p:spPr>
        <p:txBody>
          <a:bodyPr/>
          <a:lstStyle>
            <a:lvl4pPr>
              <a:defRPr/>
            </a:lvl4pPr>
            <a:lvl5pPr marL="631809" indent="-228594">
              <a:spcBef>
                <a:spcPts val="0"/>
              </a:spcBef>
              <a:defRPr lang="en-US" sz="1600" kern="1200" dirty="0" smtClean="0">
                <a:solidFill>
                  <a:schemeClr val="tx2"/>
                </a:solidFill>
                <a:latin typeface="+mn-lt"/>
                <a:ea typeface="+mn-ea"/>
                <a:cs typeface="+mn-cs"/>
              </a:defRPr>
            </a:lvl5pPr>
            <a:lvl6pPr marL="855641" indent="-228594">
              <a:spcBef>
                <a:spcPts val="200"/>
              </a:spcBef>
              <a:defRPr lang="en-US" sz="1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2834551607"/>
      </p:ext>
    </p:extLst>
  </p:cSld>
  <p:clrMapOvr>
    <a:masterClrMapping/>
  </p:clrMapOvr>
  <p:transition spd="slow" advTm="7000">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023579"/>
            <a:ext cx="4068000" cy="3708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4682334" y="1023580"/>
            <a:ext cx="4066380" cy="37087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191482421"/>
      </p:ext>
    </p:extLst>
  </p:cSld>
  <p:clrMapOvr>
    <a:masterClrMapping/>
  </p:clrMapOvr>
  <p:transition spd="slow" advTm="7000">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023579"/>
            <a:ext cx="2642616" cy="3708761"/>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1023579"/>
            <a:ext cx="2642616" cy="3708761"/>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1023579"/>
            <a:ext cx="2642616" cy="3708761"/>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88710043"/>
      </p:ext>
    </p:extLst>
  </p:cSld>
  <p:clrMapOvr>
    <a:masterClrMapping/>
  </p:clrMapOvr>
  <p:transition spd="slow" advTm="7000">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023579"/>
            <a:ext cx="1920240" cy="3708761"/>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1023579"/>
            <a:ext cx="1920240" cy="3708760"/>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219" y="1023579"/>
            <a:ext cx="1920240" cy="3708760"/>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1023579"/>
            <a:ext cx="1920240" cy="3708760"/>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23618061"/>
      </p:ext>
    </p:extLst>
  </p:cSld>
  <p:clrMapOvr>
    <a:masterClrMapping/>
  </p:clrMapOvr>
  <p:transition spd="slow" advTm="7000">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417FA2-EE4D-4059-99CF-46C1CE7A567F}"/>
              </a:ext>
            </a:extLst>
          </p:cNvPr>
          <p:cNvSpPr>
            <a:spLocks noGrp="1"/>
          </p:cNvSpPr>
          <p:nvPr>
            <p:ph type="pic" sz="quarter" idx="13"/>
          </p:nvPr>
        </p:nvSpPr>
        <p:spPr>
          <a:xfrm>
            <a:off x="4574620" y="842963"/>
            <a:ext cx="4572000" cy="4300537"/>
          </a:xfrm>
          <a:pattFill prst="wdUpDiag">
            <a:fgClr>
              <a:schemeClr val="accent4"/>
            </a:fgClr>
            <a:bgClr>
              <a:schemeClr val="bg1"/>
            </a:bgClr>
          </a:pattFill>
        </p:spPr>
        <p:txBody>
          <a:bodyPr/>
          <a:lstStyle/>
          <a:p>
            <a:endParaRPr lang="en-US"/>
          </a:p>
        </p:txBody>
      </p:sp>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a:xfrm>
            <a:off x="0" y="-6015"/>
            <a:ext cx="9144000" cy="8429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987576"/>
            <a:ext cx="4068000" cy="3744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1696341679"/>
      </p:ext>
    </p:extLst>
  </p:cSld>
  <p:clrMapOvr>
    <a:masterClrMapping/>
  </p:clrMapOvr>
  <p:transition spd="slow" advTm="7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2"/>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33FE84FD-2D5F-4CF7-9EE1-4148E17A58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Tree>
    <p:extLst>
      <p:ext uri="{BB962C8B-B14F-4D97-AF65-F5344CB8AC3E}">
        <p14:creationId xmlns:p14="http://schemas.microsoft.com/office/powerpoint/2010/main" val="1232695362"/>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xt + Picture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5D80-9C68-4981-99A1-DAF9403DF66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8E501DE-A3BC-424C-AB1E-5D9499AE6367}"/>
              </a:ext>
            </a:extLst>
          </p:cNvPr>
          <p:cNvSpPr>
            <a:spLocks noGrp="1"/>
          </p:cNvSpPr>
          <p:nvPr>
            <p:ph type="sldNum" sz="quarter" idx="11"/>
          </p:nvPr>
        </p:nvSpPr>
        <p:spPr/>
        <p:txBody>
          <a:bodyPr/>
          <a:lstStyle/>
          <a:p>
            <a:fld id="{6BFE2F5D-B4B5-4479-96C0-E16C0BC6BC7E}" type="slidenum">
              <a:rPr lang="en-US" smtClean="0"/>
              <a:pPr/>
              <a:t>‹#›</a:t>
            </a:fld>
            <a:endParaRPr lang="en-US" dirty="0"/>
          </a:p>
        </p:txBody>
      </p:sp>
      <p:sp>
        <p:nvSpPr>
          <p:cNvPr id="5" name="Content Placeholder 2">
            <a:extLst>
              <a:ext uri="{FF2B5EF4-FFF2-40B4-BE49-F238E27FC236}">
                <a16:creationId xmlns:a16="http://schemas.microsoft.com/office/drawing/2014/main" id="{DC53A938-F4BA-4E5D-94FE-F200298E0266}"/>
              </a:ext>
            </a:extLst>
          </p:cNvPr>
          <p:cNvSpPr>
            <a:spLocks noGrp="1"/>
          </p:cNvSpPr>
          <p:nvPr>
            <p:ph sz="half" idx="1"/>
          </p:nvPr>
        </p:nvSpPr>
        <p:spPr>
          <a:xfrm>
            <a:off x="846893" y="3075807"/>
            <a:ext cx="2825007" cy="169218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9">
            <a:extLst>
              <a:ext uri="{FF2B5EF4-FFF2-40B4-BE49-F238E27FC236}">
                <a16:creationId xmlns:a16="http://schemas.microsoft.com/office/drawing/2014/main" id="{E600F152-7F69-4A7A-AF30-0B0BC58FFF00}"/>
              </a:ext>
            </a:extLst>
          </p:cNvPr>
          <p:cNvSpPr>
            <a:spLocks noGrp="1"/>
          </p:cNvSpPr>
          <p:nvPr>
            <p:ph type="pic" sz="quarter" idx="14"/>
          </p:nvPr>
        </p:nvSpPr>
        <p:spPr>
          <a:xfrm>
            <a:off x="791581" y="879563"/>
            <a:ext cx="2935494" cy="2087183"/>
          </a:xfrm>
          <a:pattFill prst="wdUpDiag">
            <a:fgClr>
              <a:schemeClr val="accent4"/>
            </a:fgClr>
            <a:bgClr>
              <a:schemeClr val="bg1"/>
            </a:bgClr>
          </a:pattFill>
        </p:spPr>
        <p:txBody>
          <a:bodyPr/>
          <a:lstStyle/>
          <a:p>
            <a:endParaRPr lang="en-US"/>
          </a:p>
        </p:txBody>
      </p:sp>
      <p:sp>
        <p:nvSpPr>
          <p:cNvPr id="9" name="Content Placeholder 2">
            <a:extLst>
              <a:ext uri="{FF2B5EF4-FFF2-40B4-BE49-F238E27FC236}">
                <a16:creationId xmlns:a16="http://schemas.microsoft.com/office/drawing/2014/main" id="{466D46C0-0A5B-4000-9010-C95415A32C2E}"/>
              </a:ext>
            </a:extLst>
          </p:cNvPr>
          <p:cNvSpPr>
            <a:spLocks noGrp="1"/>
          </p:cNvSpPr>
          <p:nvPr>
            <p:ph sz="half" idx="15"/>
          </p:nvPr>
        </p:nvSpPr>
        <p:spPr>
          <a:xfrm>
            <a:off x="5328223" y="3075807"/>
            <a:ext cx="2825007" cy="1692188"/>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Picture Placeholder 9">
            <a:extLst>
              <a:ext uri="{FF2B5EF4-FFF2-40B4-BE49-F238E27FC236}">
                <a16:creationId xmlns:a16="http://schemas.microsoft.com/office/drawing/2014/main" id="{57A68080-966D-465F-AB14-2B157C4BF58D}"/>
              </a:ext>
            </a:extLst>
          </p:cNvPr>
          <p:cNvSpPr>
            <a:spLocks noGrp="1"/>
          </p:cNvSpPr>
          <p:nvPr>
            <p:ph type="pic" sz="quarter" idx="16"/>
          </p:nvPr>
        </p:nvSpPr>
        <p:spPr>
          <a:xfrm>
            <a:off x="5272910" y="879563"/>
            <a:ext cx="2935494" cy="2087183"/>
          </a:xfrm>
          <a:pattFill prst="wdUp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3848421283"/>
      </p:ext>
    </p:extLst>
  </p:cSld>
  <p:clrMapOvr>
    <a:masterClrMapping/>
  </p:clrMapOvr>
  <p:transition spd="slow" advTm="7000">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3000736"/>
            <a:ext cx="2642616" cy="1731603"/>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3000736"/>
            <a:ext cx="2642616" cy="1731603"/>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3000736"/>
            <a:ext cx="2642616" cy="1731603"/>
          </a:xfrm>
        </p:spPr>
        <p:txBody>
          <a:bodyPr/>
          <a:lstStyle>
            <a:lvl1pPr>
              <a:defRPr sz="1400"/>
            </a:lvl1pPr>
            <a:lvl2pPr>
              <a:defRPr sz="1400"/>
            </a:lvl2pPr>
            <a:lvl3pPr>
              <a:defRPr sz="1400"/>
            </a:lvl3pPr>
            <a:lvl4pPr>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Picture Placeholder 9">
            <a:extLst>
              <a:ext uri="{FF2B5EF4-FFF2-40B4-BE49-F238E27FC236}">
                <a16:creationId xmlns:a16="http://schemas.microsoft.com/office/drawing/2014/main" id="{F431A8FC-AE4E-4993-B985-80D6115DA161}"/>
              </a:ext>
            </a:extLst>
          </p:cNvPr>
          <p:cNvSpPr>
            <a:spLocks noGrp="1"/>
          </p:cNvSpPr>
          <p:nvPr>
            <p:ph type="pic" sz="quarter" idx="14"/>
          </p:nvPr>
        </p:nvSpPr>
        <p:spPr>
          <a:xfrm>
            <a:off x="397955" y="1059583"/>
            <a:ext cx="2643187" cy="1724534"/>
          </a:xfrm>
          <a:pattFill prst="wdUpDiag">
            <a:fgClr>
              <a:schemeClr val="accent4"/>
            </a:fgClr>
            <a:bgClr>
              <a:schemeClr val="bg1"/>
            </a:bgClr>
          </a:pattFill>
        </p:spPr>
        <p:txBody>
          <a:bodyPr/>
          <a:lstStyle/>
          <a:p>
            <a:endParaRPr lang="en-US"/>
          </a:p>
        </p:txBody>
      </p:sp>
      <p:sp>
        <p:nvSpPr>
          <p:cNvPr id="12" name="Picture Placeholder 9">
            <a:extLst>
              <a:ext uri="{FF2B5EF4-FFF2-40B4-BE49-F238E27FC236}">
                <a16:creationId xmlns:a16="http://schemas.microsoft.com/office/drawing/2014/main" id="{CFEA0A7B-66A3-4CF2-B6FD-19784A7B670C}"/>
              </a:ext>
            </a:extLst>
          </p:cNvPr>
          <p:cNvSpPr>
            <a:spLocks noGrp="1"/>
          </p:cNvSpPr>
          <p:nvPr>
            <p:ph type="pic" sz="quarter" idx="15"/>
          </p:nvPr>
        </p:nvSpPr>
        <p:spPr>
          <a:xfrm>
            <a:off x="3251741" y="1059583"/>
            <a:ext cx="2643187" cy="1724534"/>
          </a:xfrm>
          <a:pattFill prst="wdUpDiag">
            <a:fgClr>
              <a:schemeClr val="accent4"/>
            </a:fgClr>
            <a:bgClr>
              <a:schemeClr val="bg1"/>
            </a:bgClr>
          </a:pattFill>
        </p:spPr>
        <p:txBody>
          <a:bodyPr/>
          <a:lstStyle/>
          <a:p>
            <a:endParaRPr lang="en-US"/>
          </a:p>
        </p:txBody>
      </p:sp>
      <p:sp>
        <p:nvSpPr>
          <p:cNvPr id="13" name="Picture Placeholder 9">
            <a:extLst>
              <a:ext uri="{FF2B5EF4-FFF2-40B4-BE49-F238E27FC236}">
                <a16:creationId xmlns:a16="http://schemas.microsoft.com/office/drawing/2014/main" id="{6E6D3BB6-3AAC-4EC0-8CF1-80106EF9A7F3}"/>
              </a:ext>
            </a:extLst>
          </p:cNvPr>
          <p:cNvSpPr>
            <a:spLocks noGrp="1"/>
          </p:cNvSpPr>
          <p:nvPr>
            <p:ph type="pic" sz="quarter" idx="16"/>
          </p:nvPr>
        </p:nvSpPr>
        <p:spPr>
          <a:xfrm>
            <a:off x="6105526" y="1059583"/>
            <a:ext cx="2643187" cy="1724534"/>
          </a:xfrm>
          <a:pattFill prst="wdUp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2046232396"/>
      </p:ext>
    </p:extLst>
  </p:cSld>
  <p:clrMapOvr>
    <a:masterClrMapping/>
  </p:clrMapOvr>
  <p:transition spd="slow" advTm="7000">
    <p:wipe/>
  </p:transition>
  <p:extLst>
    <p:ext uri="{DCECCB84-F9BA-43D5-87BE-67443E8EF086}">
      <p15:sldGuideLst xmlns:p15="http://schemas.microsoft.com/office/powerpoint/2012/main">
        <p15:guide id="1" orient="horz" pos="202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2208792"/>
            <a:ext cx="1920240" cy="2523547"/>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2208792"/>
            <a:ext cx="1920240" cy="2523547"/>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473" y="2208792"/>
            <a:ext cx="1920240" cy="2523547"/>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2208792"/>
            <a:ext cx="1920240" cy="2523547"/>
          </a:xfrm>
        </p:spPr>
        <p:txBody>
          <a:bodyPr/>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Picture Placeholder 8">
            <a:extLst>
              <a:ext uri="{FF2B5EF4-FFF2-40B4-BE49-F238E27FC236}">
                <a16:creationId xmlns:a16="http://schemas.microsoft.com/office/drawing/2014/main" id="{AA391CE8-C1AB-4A48-A92A-30F67991E938}"/>
              </a:ext>
            </a:extLst>
          </p:cNvPr>
          <p:cNvSpPr>
            <a:spLocks noGrp="1"/>
          </p:cNvSpPr>
          <p:nvPr>
            <p:ph type="pic" sz="quarter" idx="15"/>
          </p:nvPr>
        </p:nvSpPr>
        <p:spPr>
          <a:xfrm>
            <a:off x="396050" y="1095586"/>
            <a:ext cx="1917984" cy="860582"/>
          </a:xfrm>
          <a:pattFill prst="wdUpDiag">
            <a:fgClr>
              <a:schemeClr val="accent4"/>
            </a:fgClr>
            <a:bgClr>
              <a:schemeClr val="bg1"/>
            </a:bgClr>
          </a:pattFill>
        </p:spPr>
        <p:txBody>
          <a:bodyPr/>
          <a:lstStyle/>
          <a:p>
            <a:endParaRPr lang="en-US" dirty="0"/>
          </a:p>
        </p:txBody>
      </p:sp>
      <p:sp>
        <p:nvSpPr>
          <p:cNvPr id="12" name="Picture Placeholder 8">
            <a:extLst>
              <a:ext uri="{FF2B5EF4-FFF2-40B4-BE49-F238E27FC236}">
                <a16:creationId xmlns:a16="http://schemas.microsoft.com/office/drawing/2014/main" id="{898C1704-266B-4D3D-A8A2-C74EEF06F51A}"/>
              </a:ext>
            </a:extLst>
          </p:cNvPr>
          <p:cNvSpPr>
            <a:spLocks noGrp="1"/>
          </p:cNvSpPr>
          <p:nvPr>
            <p:ph type="pic" sz="quarter" idx="16"/>
          </p:nvPr>
        </p:nvSpPr>
        <p:spPr>
          <a:xfrm>
            <a:off x="2540943" y="1095586"/>
            <a:ext cx="1917984" cy="860582"/>
          </a:xfrm>
          <a:pattFill prst="wdUpDiag">
            <a:fgClr>
              <a:schemeClr val="accent4"/>
            </a:fgClr>
            <a:bgClr>
              <a:schemeClr val="bg1"/>
            </a:bgClr>
          </a:pattFill>
        </p:spPr>
        <p:txBody>
          <a:bodyPr/>
          <a:lstStyle/>
          <a:p>
            <a:endParaRPr lang="en-US" dirty="0"/>
          </a:p>
        </p:txBody>
      </p:sp>
      <p:sp>
        <p:nvSpPr>
          <p:cNvPr id="13" name="Picture Placeholder 8">
            <a:extLst>
              <a:ext uri="{FF2B5EF4-FFF2-40B4-BE49-F238E27FC236}">
                <a16:creationId xmlns:a16="http://schemas.microsoft.com/office/drawing/2014/main" id="{F9E6B9F7-EAB9-4A49-9652-A1087F619648}"/>
              </a:ext>
            </a:extLst>
          </p:cNvPr>
          <p:cNvSpPr>
            <a:spLocks noGrp="1"/>
          </p:cNvSpPr>
          <p:nvPr>
            <p:ph type="pic" sz="quarter" idx="17"/>
          </p:nvPr>
        </p:nvSpPr>
        <p:spPr>
          <a:xfrm>
            <a:off x="4685836" y="1095586"/>
            <a:ext cx="1917984" cy="860582"/>
          </a:xfrm>
          <a:pattFill prst="wdUpDiag">
            <a:fgClr>
              <a:schemeClr val="accent4"/>
            </a:fgClr>
            <a:bgClr>
              <a:schemeClr val="bg1"/>
            </a:bgClr>
          </a:pattFill>
        </p:spPr>
        <p:txBody>
          <a:bodyPr/>
          <a:lstStyle/>
          <a:p>
            <a:endParaRPr lang="en-US" dirty="0"/>
          </a:p>
        </p:txBody>
      </p:sp>
      <p:sp>
        <p:nvSpPr>
          <p:cNvPr id="14" name="Picture Placeholder 8">
            <a:extLst>
              <a:ext uri="{FF2B5EF4-FFF2-40B4-BE49-F238E27FC236}">
                <a16:creationId xmlns:a16="http://schemas.microsoft.com/office/drawing/2014/main" id="{56F52B48-A176-486C-926F-40E1BAE7CB37}"/>
              </a:ext>
            </a:extLst>
          </p:cNvPr>
          <p:cNvSpPr>
            <a:spLocks noGrp="1"/>
          </p:cNvSpPr>
          <p:nvPr>
            <p:ph type="pic" sz="quarter" idx="18"/>
          </p:nvPr>
        </p:nvSpPr>
        <p:spPr>
          <a:xfrm>
            <a:off x="6830729" y="1095586"/>
            <a:ext cx="1917984" cy="860582"/>
          </a:xfrm>
          <a:pattFill prst="wdUpDiag">
            <a:fgClr>
              <a:schemeClr val="accent4"/>
            </a:fgClr>
            <a:bgClr>
              <a:schemeClr val="bg1"/>
            </a:bgClr>
          </a:pattFill>
        </p:spPr>
        <p:txBody>
          <a:bodyPr/>
          <a:lstStyle/>
          <a:p>
            <a:endParaRPr lang="en-US" dirty="0"/>
          </a:p>
        </p:txBody>
      </p:sp>
    </p:spTree>
    <p:extLst>
      <p:ext uri="{BB962C8B-B14F-4D97-AF65-F5344CB8AC3E}">
        <p14:creationId xmlns:p14="http://schemas.microsoft.com/office/powerpoint/2010/main" val="202367011"/>
      </p:ext>
    </p:extLst>
  </p:cSld>
  <p:clrMapOvr>
    <a:masterClrMapping/>
  </p:clrMapOvr>
  <p:transition spd="slow" advTm="7000">
    <p:wipe/>
  </p:transition>
  <p:extLst>
    <p:ext uri="{DCECCB84-F9BA-43D5-87BE-67443E8EF086}">
      <p15:sldGuideLst xmlns:p15="http://schemas.microsoft.com/office/powerpoint/2012/main">
        <p15:guide id="1" orient="horz" pos="1348">
          <p15:clr>
            <a:srgbClr val="FBAE40"/>
          </p15:clr>
        </p15:guide>
        <p15:guide id="2" orient="horz" pos="146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C71A17-D982-462A-B13A-2791DACC6FF2}"/>
              </a:ext>
            </a:extLst>
          </p:cNvPr>
          <p:cNvSpPr>
            <a:spLocks noGrp="1"/>
          </p:cNvSpPr>
          <p:nvPr>
            <p:ph type="pic" sz="quarter" idx="13"/>
          </p:nvPr>
        </p:nvSpPr>
        <p:spPr>
          <a:xfrm>
            <a:off x="0" y="1"/>
            <a:ext cx="9144000" cy="4803998"/>
          </a:xfrm>
          <a:pattFill prst="wdUpDiag">
            <a:fgClr>
              <a:schemeClr val="accent4"/>
            </a:fgClr>
            <a:bgClr>
              <a:schemeClr val="bg1"/>
            </a:bgClr>
          </a:pattFill>
        </p:spPr>
        <p:txBody>
          <a:bodyPr/>
          <a:lstStyle/>
          <a:p>
            <a:endParaRPr lang="en-US" dirty="0"/>
          </a:p>
        </p:txBody>
      </p:sp>
    </p:spTree>
    <p:extLst>
      <p:ext uri="{BB962C8B-B14F-4D97-AF65-F5344CB8AC3E}">
        <p14:creationId xmlns:p14="http://schemas.microsoft.com/office/powerpoint/2010/main" val="832732983"/>
      </p:ext>
    </p:extLst>
  </p:cSld>
  <p:clrMapOvr>
    <a:masterClrMapping/>
  </p:clrMapOvr>
  <p:transition spd="slow" advTm="7000">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Picture + Big Statemen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C71A17-D982-462A-B13A-2791DACC6FF2}"/>
              </a:ext>
            </a:extLst>
          </p:cNvPr>
          <p:cNvSpPr>
            <a:spLocks noGrp="1"/>
          </p:cNvSpPr>
          <p:nvPr>
            <p:ph type="pic" sz="quarter" idx="13"/>
          </p:nvPr>
        </p:nvSpPr>
        <p:spPr>
          <a:xfrm>
            <a:off x="0" y="0"/>
            <a:ext cx="9144000" cy="4767994"/>
          </a:xfrm>
          <a:pattFill prst="wdUpDiag">
            <a:fgClr>
              <a:schemeClr val="accent4"/>
            </a:fgClr>
            <a:bgClr>
              <a:schemeClr val="bg1"/>
            </a:bgClr>
          </a:pattFill>
        </p:spPr>
        <p:txBody>
          <a:bodyPr/>
          <a:lstStyle/>
          <a:p>
            <a:endParaRPr lang="en-US"/>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Tree>
    <p:extLst>
      <p:ext uri="{BB962C8B-B14F-4D97-AF65-F5344CB8AC3E}">
        <p14:creationId xmlns:p14="http://schemas.microsoft.com/office/powerpoint/2010/main" val="3973168849"/>
      </p:ext>
    </p:extLst>
  </p:cSld>
  <p:clrMapOvr>
    <a:masterClrMapping/>
  </p:clrMapOvr>
  <p:transition spd="slow" advTm="7000">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rge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0" y="1"/>
            <a:ext cx="2339975" cy="847724"/>
          </a:xfrm>
          <a:solidFill>
            <a:schemeClr val="tx2"/>
          </a:solidFill>
        </p:spPr>
        <p:txBody>
          <a:bodyPr tIns="137160"/>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1" y="845346"/>
            <a:ext cx="2339975" cy="3958654"/>
          </a:xfrm>
          <a:solidFill>
            <a:schemeClr val="bg2"/>
          </a:solidFill>
        </p:spPr>
        <p:txBody>
          <a:bodyPr lIns="182880" tIns="411480" rIns="91440" bIns="457200"/>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39976" y="3"/>
            <a:ext cx="6806405" cy="4803998"/>
          </a:xfrm>
          <a:pattFill prst="wdUpDiag">
            <a:fgClr>
              <a:schemeClr val="accent4"/>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val="2339011693"/>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a:xfrm>
            <a:off x="-1" y="3507855"/>
            <a:ext cx="2339976" cy="1273970"/>
          </a:xfrm>
          <a:solidFill>
            <a:schemeClr val="tx2"/>
          </a:solidFill>
        </p:spPr>
        <p:txBody>
          <a:bodyPr tIns="182880" bIns="182880" anchor="t"/>
          <a:lstStyle>
            <a:lvl1pPr>
              <a:defRPr sz="1200"/>
            </a:lvl1pPr>
          </a:lstStyle>
          <a:p>
            <a:r>
              <a:rPr lang="en-US" dirty="0"/>
              <a:t>Click to edit Master title style</a:t>
            </a:r>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2339975" y="3507855"/>
            <a:ext cx="6806406" cy="1273970"/>
          </a:xfrm>
          <a:solidFill>
            <a:schemeClr val="bg2"/>
          </a:solidFill>
        </p:spPr>
        <p:txBody>
          <a:bodyPr lIns="182880" tIns="182880" rIns="365760" bIns="182880" anchor="t"/>
          <a:lstStyle>
            <a:lvl1pPr>
              <a:defRPr sz="1200"/>
            </a:lvl1pPr>
            <a:lvl2pPr>
              <a:defRPr sz="1200"/>
            </a:lvl2pPr>
            <a:lvl3pPr>
              <a:defRPr sz="1200"/>
            </a:lvl3pPr>
            <a:lvl4pPr>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7" name="Picture Placeholder 6">
            <a:extLst>
              <a:ext uri="{FF2B5EF4-FFF2-40B4-BE49-F238E27FC236}">
                <a16:creationId xmlns:a16="http://schemas.microsoft.com/office/drawing/2014/main" id="{35BFFBEB-45C7-41BD-8A4E-10C65FB3D32C}"/>
              </a:ext>
            </a:extLst>
          </p:cNvPr>
          <p:cNvSpPr>
            <a:spLocks noGrp="1"/>
          </p:cNvSpPr>
          <p:nvPr>
            <p:ph type="pic" sz="quarter" idx="13"/>
          </p:nvPr>
        </p:nvSpPr>
        <p:spPr>
          <a:xfrm>
            <a:off x="-2382" y="1"/>
            <a:ext cx="9148763" cy="3507854"/>
          </a:xfrm>
          <a:pattFill prst="wdUpDiag">
            <a:fgClr>
              <a:schemeClr val="accent4"/>
            </a:fgClr>
            <a:bgClr>
              <a:schemeClr val="bg1"/>
            </a:bgClr>
          </a:pattFill>
        </p:spPr>
        <p:txBody>
          <a:bodyPr anchor="ctr"/>
          <a:lstStyle>
            <a:lvl1pPr algn="ctr">
              <a:defRPr/>
            </a:lvl1pPr>
          </a:lstStyle>
          <a:p>
            <a:endParaRPr lang="en-US" dirty="0"/>
          </a:p>
        </p:txBody>
      </p:sp>
    </p:spTree>
    <p:extLst>
      <p:ext uri="{BB962C8B-B14F-4D97-AF65-F5344CB8AC3E}">
        <p14:creationId xmlns:p14="http://schemas.microsoft.com/office/powerpoint/2010/main" val="1423403487"/>
      </p:ext>
    </p:extLst>
  </p:cSld>
  <p:clrMapOvr>
    <a:masterClrMapping/>
  </p:clrMapOvr>
  <p:transition spd="slow" advTm="7000">
    <p:wipe/>
  </p:transition>
  <p:extLst>
    <p:ext uri="{DCECCB84-F9BA-43D5-87BE-67443E8EF086}">
      <p15:sldGuideLst xmlns:p15="http://schemas.microsoft.com/office/powerpoint/2012/main">
        <p15:guide id="1" pos="1474">
          <p15:clr>
            <a:srgbClr val="FBAE40"/>
          </p15:clr>
        </p15:guide>
        <p15:guide id="2" orient="horz" pos="243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Picture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0" y="843559"/>
            <a:ext cx="9144000" cy="3960440"/>
          </a:xfrm>
          <a:pattFill prst="wdUpDiag">
            <a:fgClr>
              <a:schemeClr val="accent4"/>
            </a:fgClr>
            <a:bgClr>
              <a:schemeClr val="bg1"/>
            </a:bgClr>
          </a:pattFill>
        </p:spPr>
        <p:txBody>
          <a:bodyPr anchor="ctr"/>
          <a:lstStyle>
            <a:lvl1pPr algn="ctr">
              <a:defRPr/>
            </a:lvl1pPr>
          </a:lstStyle>
          <a:p>
            <a:endParaRPr lang="en-US"/>
          </a:p>
        </p:txBody>
      </p:sp>
      <p:sp>
        <p:nvSpPr>
          <p:cNvPr id="7" name="Text Placeholder 6">
            <a:extLst>
              <a:ext uri="{FF2B5EF4-FFF2-40B4-BE49-F238E27FC236}">
                <a16:creationId xmlns:a16="http://schemas.microsoft.com/office/drawing/2014/main" id="{17DD70E1-B91B-4341-9A61-9F1BDA743803}"/>
              </a:ext>
            </a:extLst>
          </p:cNvPr>
          <p:cNvSpPr>
            <a:spLocks noGrp="1"/>
          </p:cNvSpPr>
          <p:nvPr>
            <p:ph type="body" sz="quarter" idx="14" hasCustomPrompt="1"/>
          </p:nvPr>
        </p:nvSpPr>
        <p:spPr>
          <a:xfrm>
            <a:off x="1" y="843645"/>
            <a:ext cx="3131840" cy="36853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866776203"/>
      </p:ext>
    </p:extLst>
  </p:cSld>
  <p:clrMapOvr>
    <a:masterClrMapping/>
  </p:clrMapOvr>
  <p:transition spd="slow" advTm="7000">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43558"/>
            <a:ext cx="4553712" cy="1912342"/>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4590796" y="843559"/>
            <a:ext cx="4553712" cy="1908299"/>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2787774"/>
            <a:ext cx="4553712" cy="1980220"/>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2791816"/>
            <a:ext cx="4553712" cy="1976178"/>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32EA70E5-46EA-4A76-938F-62A69902BD00}"/>
              </a:ext>
            </a:extLst>
          </p:cNvPr>
          <p:cNvSpPr>
            <a:spLocks noGrp="1"/>
          </p:cNvSpPr>
          <p:nvPr>
            <p:ph type="body" sz="quarter" idx="17" hasCustomPrompt="1"/>
          </p:nvPr>
        </p:nvSpPr>
        <p:spPr>
          <a:xfrm>
            <a:off x="1" y="843646"/>
            <a:ext cx="3131840"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F047B59B-E971-47F3-A8C2-C77315C082BB}"/>
              </a:ext>
            </a:extLst>
          </p:cNvPr>
          <p:cNvSpPr>
            <a:spLocks noGrp="1"/>
          </p:cNvSpPr>
          <p:nvPr>
            <p:ph type="body" sz="quarter" idx="18" hasCustomPrompt="1"/>
          </p:nvPr>
        </p:nvSpPr>
        <p:spPr>
          <a:xfrm>
            <a:off x="1" y="2791816"/>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F6523CEA-FC51-40A9-9D19-FBD76F668B23}"/>
              </a:ext>
            </a:extLst>
          </p:cNvPr>
          <p:cNvSpPr>
            <a:spLocks noGrp="1"/>
          </p:cNvSpPr>
          <p:nvPr>
            <p:ph type="body" sz="quarter" idx="19" hasCustomPrompt="1"/>
          </p:nvPr>
        </p:nvSpPr>
        <p:spPr>
          <a:xfrm>
            <a:off x="4590796" y="843646"/>
            <a:ext cx="3131840"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DAB0C2E2-B668-408C-A16F-096B500882D1}"/>
              </a:ext>
            </a:extLst>
          </p:cNvPr>
          <p:cNvSpPr>
            <a:spLocks noGrp="1"/>
          </p:cNvSpPr>
          <p:nvPr>
            <p:ph type="body" sz="quarter" idx="20" hasCustomPrompt="1"/>
          </p:nvPr>
        </p:nvSpPr>
        <p:spPr>
          <a:xfrm>
            <a:off x="4590796" y="2791816"/>
            <a:ext cx="3131840"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110616026"/>
      </p:ext>
    </p:extLst>
  </p:cSld>
  <p:clrMapOvr>
    <a:masterClrMapping/>
  </p:clrMapOvr>
  <p:transition spd="slow" advTm="7000">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43559"/>
            <a:ext cx="3026664" cy="1872295"/>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43559"/>
            <a:ext cx="3026664" cy="1872295"/>
          </a:xfrm>
          <a:pattFill prst="wdUpDiag">
            <a:fgClr>
              <a:schemeClr val="accent4"/>
            </a:fgClr>
            <a:bgClr>
              <a:schemeClr val="bg1"/>
            </a:bgClr>
          </a:pattFill>
        </p:spPr>
        <p:txBody>
          <a:bodyPr anchor="ctr"/>
          <a:lstStyle>
            <a:lvl1pPr algn="ctr">
              <a:defRPr/>
            </a:lvl1pPr>
          </a:lstStyle>
          <a:p>
            <a:endParaRPr lang="en-US"/>
          </a:p>
        </p:txBody>
      </p:sp>
      <p:sp>
        <p:nvSpPr>
          <p:cNvPr id="8" name="Picture Placeholder 5">
            <a:extLst>
              <a:ext uri="{FF2B5EF4-FFF2-40B4-BE49-F238E27FC236}">
                <a16:creationId xmlns:a16="http://schemas.microsoft.com/office/drawing/2014/main" id="{61C0F188-F4AA-46E1-BC27-06B23E870160}"/>
              </a:ext>
            </a:extLst>
          </p:cNvPr>
          <p:cNvSpPr>
            <a:spLocks noGrp="1"/>
          </p:cNvSpPr>
          <p:nvPr>
            <p:ph type="pic" sz="quarter" idx="15"/>
          </p:nvPr>
        </p:nvSpPr>
        <p:spPr>
          <a:xfrm>
            <a:off x="-508" y="2751858"/>
            <a:ext cx="4553712" cy="2016224"/>
          </a:xfrm>
          <a:pattFill prst="wdUpDiag">
            <a:fgClr>
              <a:schemeClr val="accent4"/>
            </a:fgClr>
            <a:bgClr>
              <a:schemeClr val="bg1"/>
            </a:bgClr>
          </a:pattFill>
        </p:spPr>
        <p:txBody>
          <a:bodyPr anchor="ctr"/>
          <a:lstStyle>
            <a:lvl1pPr algn="ctr">
              <a:defRPr/>
            </a:lvl1pPr>
          </a:lstStyle>
          <a:p>
            <a:endParaRPr lang="en-US" dirty="0"/>
          </a:p>
        </p:txBody>
      </p:sp>
      <p:sp>
        <p:nvSpPr>
          <p:cNvPr id="9" name="Picture Placeholder 5">
            <a:extLst>
              <a:ext uri="{FF2B5EF4-FFF2-40B4-BE49-F238E27FC236}">
                <a16:creationId xmlns:a16="http://schemas.microsoft.com/office/drawing/2014/main" id="{C3458791-4E09-45C1-8145-4A1DFA93C34C}"/>
              </a:ext>
            </a:extLst>
          </p:cNvPr>
          <p:cNvSpPr>
            <a:spLocks noGrp="1"/>
          </p:cNvSpPr>
          <p:nvPr>
            <p:ph type="pic" sz="quarter" idx="16"/>
          </p:nvPr>
        </p:nvSpPr>
        <p:spPr>
          <a:xfrm>
            <a:off x="4590796" y="2751858"/>
            <a:ext cx="4553712" cy="2016224"/>
          </a:xfrm>
          <a:pattFill prst="wdUpDiag">
            <a:fgClr>
              <a:schemeClr val="accent4"/>
            </a:fgClr>
            <a:bgClr>
              <a:schemeClr val="bg1"/>
            </a:bgClr>
          </a:pattFill>
        </p:spPr>
        <p:txBody>
          <a:bodyPr anchor="ctr"/>
          <a:lstStyle>
            <a:lvl1pPr algn="ctr">
              <a:defRPr/>
            </a:lvl1pPr>
          </a:lstStyle>
          <a:p>
            <a:endParaRPr lang="en-US"/>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43559"/>
            <a:ext cx="3026664" cy="1872295"/>
          </a:xfrm>
          <a:pattFill prst="wdUpDiag">
            <a:fgClr>
              <a:schemeClr val="accent4"/>
            </a:fgClr>
            <a:bgClr>
              <a:schemeClr val="bg1"/>
            </a:bgClr>
          </a:pattFill>
        </p:spPr>
        <p:txBody>
          <a:bodyPr anchor="ctr"/>
          <a:lstStyle>
            <a:lvl1pPr algn="ctr">
              <a:defRPr/>
            </a:lvl1pPr>
          </a:lstStyle>
          <a:p>
            <a:endParaRPr lang="en-US"/>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1" y="843646"/>
            <a:ext cx="3026156" cy="396788"/>
          </a:xfrm>
        </p:spPr>
        <p:txBody>
          <a:bodyPr lIns="182880" tIns="182880"/>
          <a:lstStyle>
            <a:lvl1pPr>
              <a:defRPr sz="1000">
                <a:solidFill>
                  <a:schemeClr val="bg1"/>
                </a:solidFill>
              </a:defRPr>
            </a:lvl1pPr>
          </a:lstStyle>
          <a:p>
            <a:pPr lvl="0"/>
            <a:r>
              <a:rPr lang="en-US" dirty="0"/>
              <a:t>Picture label</a:t>
            </a:r>
          </a:p>
        </p:txBody>
      </p:sp>
      <p:sp>
        <p:nvSpPr>
          <p:cNvPr id="11" name="Text Placeholder 6">
            <a:extLst>
              <a:ext uri="{FF2B5EF4-FFF2-40B4-BE49-F238E27FC236}">
                <a16:creationId xmlns:a16="http://schemas.microsoft.com/office/drawing/2014/main" id="{C30A5FD4-5D35-410E-91F9-09C0DB53598F}"/>
              </a:ext>
            </a:extLst>
          </p:cNvPr>
          <p:cNvSpPr>
            <a:spLocks noGrp="1"/>
          </p:cNvSpPr>
          <p:nvPr>
            <p:ph type="body" sz="quarter" idx="19" hasCustomPrompt="1"/>
          </p:nvPr>
        </p:nvSpPr>
        <p:spPr>
          <a:xfrm>
            <a:off x="1" y="2751857"/>
            <a:ext cx="3131840"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43646"/>
            <a:ext cx="3026156" cy="396788"/>
          </a:xfrm>
        </p:spPr>
        <p:txBody>
          <a:bodyPr lIns="182880" tIns="182880"/>
          <a:lstStyle>
            <a:lvl1pPr>
              <a:defRPr sz="1000">
                <a:solidFill>
                  <a:schemeClr val="bg1"/>
                </a:solidFill>
              </a:defRPr>
            </a:lvl1pPr>
          </a:lstStyle>
          <a:p>
            <a:pPr lvl="0"/>
            <a:r>
              <a:rPr lang="en-US" dirty="0"/>
              <a:t>Picture label</a:t>
            </a:r>
          </a:p>
        </p:txBody>
      </p:sp>
      <p:sp>
        <p:nvSpPr>
          <p:cNvPr id="13" name="Text Placeholder 6">
            <a:extLst>
              <a:ext uri="{FF2B5EF4-FFF2-40B4-BE49-F238E27FC236}">
                <a16:creationId xmlns:a16="http://schemas.microsoft.com/office/drawing/2014/main" id="{CECA6C7D-2A80-4BD2-9160-4CB25F2F1775}"/>
              </a:ext>
            </a:extLst>
          </p:cNvPr>
          <p:cNvSpPr>
            <a:spLocks noGrp="1"/>
          </p:cNvSpPr>
          <p:nvPr>
            <p:ph type="body" sz="quarter" idx="21" hasCustomPrompt="1"/>
          </p:nvPr>
        </p:nvSpPr>
        <p:spPr>
          <a:xfrm>
            <a:off x="4590796" y="2751857"/>
            <a:ext cx="3131840"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43559"/>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3368370220"/>
      </p:ext>
    </p:extLst>
  </p:cSld>
  <p:clrMapOvr>
    <a:masterClrMapping/>
  </p:clrMapOvr>
  <p:transition spd="slow" advTm="7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Khak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4"/>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882CB021-9BB6-4EE0-9F6C-F0DF5FFDA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Tree>
    <p:extLst>
      <p:ext uri="{BB962C8B-B14F-4D97-AF65-F5344CB8AC3E}">
        <p14:creationId xmlns:p14="http://schemas.microsoft.com/office/powerpoint/2010/main" val="3344338943"/>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x pictures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pPr/>
              <a:t>‹#›</a:t>
            </a:fld>
            <a:endParaRPr lang="en-US"/>
          </a:p>
        </p:txBody>
      </p:sp>
      <p:sp>
        <p:nvSpPr>
          <p:cNvPr id="6" name="Picture Placeholder 5">
            <a:extLst>
              <a:ext uri="{FF2B5EF4-FFF2-40B4-BE49-F238E27FC236}">
                <a16:creationId xmlns:a16="http://schemas.microsoft.com/office/drawing/2014/main" id="{66C51681-ECEE-4538-AEBB-37E3CEC4F033}"/>
              </a:ext>
            </a:extLst>
          </p:cNvPr>
          <p:cNvSpPr>
            <a:spLocks noGrp="1"/>
          </p:cNvSpPr>
          <p:nvPr>
            <p:ph type="pic" sz="quarter" idx="13"/>
          </p:nvPr>
        </p:nvSpPr>
        <p:spPr>
          <a:xfrm>
            <a:off x="-508" y="831669"/>
            <a:ext cx="3026664" cy="1968161"/>
          </a:xfrm>
          <a:pattFill prst="wdUpDiag">
            <a:fgClr>
              <a:schemeClr val="accent4"/>
            </a:fgClr>
            <a:bgClr>
              <a:schemeClr val="bg1"/>
            </a:bgClr>
          </a:pattFill>
        </p:spPr>
        <p:txBody>
          <a:bodyPr anchor="ctr"/>
          <a:lstStyle>
            <a:lvl1pPr algn="ctr">
              <a:defRPr/>
            </a:lvl1pPr>
          </a:lstStyle>
          <a:p>
            <a:endParaRPr lang="en-US"/>
          </a:p>
        </p:txBody>
      </p:sp>
      <p:sp>
        <p:nvSpPr>
          <p:cNvPr id="7" name="Picture Placeholder 5">
            <a:extLst>
              <a:ext uri="{FF2B5EF4-FFF2-40B4-BE49-F238E27FC236}">
                <a16:creationId xmlns:a16="http://schemas.microsoft.com/office/drawing/2014/main" id="{BDC37C1E-E300-499A-B95A-9A94063E4FE2}"/>
              </a:ext>
            </a:extLst>
          </p:cNvPr>
          <p:cNvSpPr>
            <a:spLocks noGrp="1"/>
          </p:cNvSpPr>
          <p:nvPr>
            <p:ph type="pic" sz="quarter" idx="14"/>
          </p:nvPr>
        </p:nvSpPr>
        <p:spPr>
          <a:xfrm>
            <a:off x="3058669" y="831668"/>
            <a:ext cx="3026664" cy="1968162"/>
          </a:xfrm>
          <a:pattFill prst="wdUpDiag">
            <a:fgClr>
              <a:schemeClr val="accent4"/>
            </a:fgClr>
            <a:bgClr>
              <a:schemeClr val="bg1"/>
            </a:bgClr>
          </a:pattFill>
        </p:spPr>
        <p:txBody>
          <a:bodyPr anchor="ctr"/>
          <a:lstStyle>
            <a:lvl1pPr algn="ctr">
              <a:defRPr/>
            </a:lvl1pPr>
          </a:lstStyle>
          <a:p>
            <a:endParaRPr lang="en-US"/>
          </a:p>
        </p:txBody>
      </p:sp>
      <p:sp>
        <p:nvSpPr>
          <p:cNvPr id="14" name="Picture Placeholder 5">
            <a:extLst>
              <a:ext uri="{FF2B5EF4-FFF2-40B4-BE49-F238E27FC236}">
                <a16:creationId xmlns:a16="http://schemas.microsoft.com/office/drawing/2014/main" id="{67867DEE-9C37-43A9-B41C-8CB3FF829739}"/>
              </a:ext>
            </a:extLst>
          </p:cNvPr>
          <p:cNvSpPr>
            <a:spLocks noGrp="1"/>
          </p:cNvSpPr>
          <p:nvPr>
            <p:ph type="pic" sz="quarter" idx="17"/>
          </p:nvPr>
        </p:nvSpPr>
        <p:spPr>
          <a:xfrm>
            <a:off x="6117846" y="831667"/>
            <a:ext cx="3026664" cy="1968163"/>
          </a:xfrm>
          <a:pattFill prst="wdUpDiag">
            <a:fgClr>
              <a:schemeClr val="accent4"/>
            </a:fgClr>
            <a:bgClr>
              <a:schemeClr val="bg1"/>
            </a:bgClr>
          </a:pattFill>
        </p:spPr>
        <p:txBody>
          <a:bodyPr anchor="ctr"/>
          <a:lstStyle>
            <a:lvl1pPr algn="ctr">
              <a:defRPr/>
            </a:lvl1pPr>
          </a:lstStyle>
          <a:p>
            <a:endParaRPr lang="en-US" dirty="0"/>
          </a:p>
        </p:txBody>
      </p:sp>
      <p:sp>
        <p:nvSpPr>
          <p:cNvPr id="10" name="Text Placeholder 6">
            <a:extLst>
              <a:ext uri="{FF2B5EF4-FFF2-40B4-BE49-F238E27FC236}">
                <a16:creationId xmlns:a16="http://schemas.microsoft.com/office/drawing/2014/main" id="{5499E272-0F46-42CA-A124-45857182E8E1}"/>
              </a:ext>
            </a:extLst>
          </p:cNvPr>
          <p:cNvSpPr>
            <a:spLocks noGrp="1"/>
          </p:cNvSpPr>
          <p:nvPr>
            <p:ph type="body" sz="quarter" idx="18" hasCustomPrompt="1"/>
          </p:nvPr>
        </p:nvSpPr>
        <p:spPr>
          <a:xfrm>
            <a:off x="1" y="819610"/>
            <a:ext cx="3026156" cy="396788"/>
          </a:xfrm>
        </p:spPr>
        <p:txBody>
          <a:bodyPr lIns="182880" tIns="182880"/>
          <a:lstStyle>
            <a:lvl1pPr>
              <a:defRPr sz="1000">
                <a:solidFill>
                  <a:schemeClr val="bg1"/>
                </a:solidFill>
              </a:defRPr>
            </a:lvl1pPr>
          </a:lstStyle>
          <a:p>
            <a:pPr lvl="0"/>
            <a:r>
              <a:rPr lang="en-US" dirty="0"/>
              <a:t>Picture label</a:t>
            </a:r>
          </a:p>
        </p:txBody>
      </p:sp>
      <p:sp>
        <p:nvSpPr>
          <p:cNvPr id="12" name="Text Placeholder 6">
            <a:extLst>
              <a:ext uri="{FF2B5EF4-FFF2-40B4-BE49-F238E27FC236}">
                <a16:creationId xmlns:a16="http://schemas.microsoft.com/office/drawing/2014/main" id="{B2D4F3DB-9FEA-4706-BFC6-B261C616920A}"/>
              </a:ext>
            </a:extLst>
          </p:cNvPr>
          <p:cNvSpPr>
            <a:spLocks noGrp="1"/>
          </p:cNvSpPr>
          <p:nvPr>
            <p:ph type="body" sz="quarter" idx="20" hasCustomPrompt="1"/>
          </p:nvPr>
        </p:nvSpPr>
        <p:spPr>
          <a:xfrm>
            <a:off x="3060457" y="819610"/>
            <a:ext cx="3026156" cy="396788"/>
          </a:xfrm>
        </p:spPr>
        <p:txBody>
          <a:bodyPr lIns="182880" tIns="182880"/>
          <a:lstStyle>
            <a:lvl1pPr>
              <a:defRPr sz="1000">
                <a:solidFill>
                  <a:schemeClr val="bg1"/>
                </a:solidFill>
              </a:defRPr>
            </a:lvl1pPr>
          </a:lstStyle>
          <a:p>
            <a:pPr lvl="0"/>
            <a:r>
              <a:rPr lang="en-US" dirty="0"/>
              <a:t>Picture label</a:t>
            </a:r>
          </a:p>
        </p:txBody>
      </p:sp>
      <p:sp>
        <p:nvSpPr>
          <p:cNvPr id="15" name="Text Placeholder 6">
            <a:extLst>
              <a:ext uri="{FF2B5EF4-FFF2-40B4-BE49-F238E27FC236}">
                <a16:creationId xmlns:a16="http://schemas.microsoft.com/office/drawing/2014/main" id="{014CE240-78BD-47B0-88DD-F81D5D81BDD2}"/>
              </a:ext>
            </a:extLst>
          </p:cNvPr>
          <p:cNvSpPr>
            <a:spLocks noGrp="1"/>
          </p:cNvSpPr>
          <p:nvPr>
            <p:ph type="body" sz="quarter" idx="22" hasCustomPrompt="1"/>
          </p:nvPr>
        </p:nvSpPr>
        <p:spPr>
          <a:xfrm>
            <a:off x="6120799" y="819523"/>
            <a:ext cx="3026156" cy="396788"/>
          </a:xfrm>
        </p:spPr>
        <p:txBody>
          <a:bodyPr lIns="182880" tIns="182880"/>
          <a:lstStyle>
            <a:lvl1pPr>
              <a:defRPr sz="1000">
                <a:solidFill>
                  <a:schemeClr val="bg1"/>
                </a:solidFill>
              </a:defRPr>
            </a:lvl1pPr>
          </a:lstStyle>
          <a:p>
            <a:pPr lvl="0"/>
            <a:r>
              <a:rPr lang="en-US" dirty="0"/>
              <a:t>Picture label</a:t>
            </a:r>
          </a:p>
        </p:txBody>
      </p:sp>
      <p:sp>
        <p:nvSpPr>
          <p:cNvPr id="16" name="Picture Placeholder 5">
            <a:extLst>
              <a:ext uri="{FF2B5EF4-FFF2-40B4-BE49-F238E27FC236}">
                <a16:creationId xmlns:a16="http://schemas.microsoft.com/office/drawing/2014/main" id="{27E7ADFC-25AD-E64F-9B08-79A261503264}"/>
              </a:ext>
            </a:extLst>
          </p:cNvPr>
          <p:cNvSpPr>
            <a:spLocks noGrp="1"/>
          </p:cNvSpPr>
          <p:nvPr>
            <p:ph type="pic" sz="quarter" idx="23"/>
          </p:nvPr>
        </p:nvSpPr>
        <p:spPr>
          <a:xfrm>
            <a:off x="-508" y="2823780"/>
            <a:ext cx="3026664" cy="1968162"/>
          </a:xfrm>
          <a:pattFill prst="wdUpDiag">
            <a:fgClr>
              <a:schemeClr val="accent4"/>
            </a:fgClr>
            <a:bgClr>
              <a:schemeClr val="bg1"/>
            </a:bgClr>
          </a:pattFill>
        </p:spPr>
        <p:txBody>
          <a:bodyPr anchor="ctr"/>
          <a:lstStyle>
            <a:lvl1pPr algn="ctr">
              <a:defRPr/>
            </a:lvl1pPr>
          </a:lstStyle>
          <a:p>
            <a:endParaRPr lang="en-US"/>
          </a:p>
        </p:txBody>
      </p:sp>
      <p:sp>
        <p:nvSpPr>
          <p:cNvPr id="17" name="Picture Placeholder 5">
            <a:extLst>
              <a:ext uri="{FF2B5EF4-FFF2-40B4-BE49-F238E27FC236}">
                <a16:creationId xmlns:a16="http://schemas.microsoft.com/office/drawing/2014/main" id="{CA36FADF-EB85-EF4A-97D4-3F3FC505F6A0}"/>
              </a:ext>
            </a:extLst>
          </p:cNvPr>
          <p:cNvSpPr>
            <a:spLocks noGrp="1"/>
          </p:cNvSpPr>
          <p:nvPr>
            <p:ph type="pic" sz="quarter" idx="24"/>
          </p:nvPr>
        </p:nvSpPr>
        <p:spPr>
          <a:xfrm>
            <a:off x="3058669" y="2823780"/>
            <a:ext cx="3026664" cy="1968162"/>
          </a:xfrm>
          <a:pattFill prst="wdUpDiag">
            <a:fgClr>
              <a:schemeClr val="accent4"/>
            </a:fgClr>
            <a:bgClr>
              <a:schemeClr val="bg1"/>
            </a:bgClr>
          </a:pattFill>
        </p:spPr>
        <p:txBody>
          <a:bodyPr anchor="ctr"/>
          <a:lstStyle>
            <a:lvl1pPr algn="ctr">
              <a:defRPr/>
            </a:lvl1pPr>
          </a:lstStyle>
          <a:p>
            <a:endParaRPr lang="en-US"/>
          </a:p>
        </p:txBody>
      </p:sp>
      <p:sp>
        <p:nvSpPr>
          <p:cNvPr id="18" name="Picture Placeholder 5">
            <a:extLst>
              <a:ext uri="{FF2B5EF4-FFF2-40B4-BE49-F238E27FC236}">
                <a16:creationId xmlns:a16="http://schemas.microsoft.com/office/drawing/2014/main" id="{B1086748-E76F-354C-9D72-F06414175795}"/>
              </a:ext>
            </a:extLst>
          </p:cNvPr>
          <p:cNvSpPr>
            <a:spLocks noGrp="1"/>
          </p:cNvSpPr>
          <p:nvPr>
            <p:ph type="pic" sz="quarter" idx="25"/>
          </p:nvPr>
        </p:nvSpPr>
        <p:spPr>
          <a:xfrm>
            <a:off x="6117846" y="2823779"/>
            <a:ext cx="3026664" cy="1968163"/>
          </a:xfrm>
          <a:pattFill prst="wdUpDiag">
            <a:fgClr>
              <a:schemeClr val="accent4"/>
            </a:fgClr>
            <a:bgClr>
              <a:schemeClr val="bg1"/>
            </a:bgClr>
          </a:pattFill>
        </p:spPr>
        <p:txBody>
          <a:bodyPr anchor="ctr"/>
          <a:lstStyle>
            <a:lvl1pPr algn="ctr">
              <a:defRPr/>
            </a:lvl1pPr>
          </a:lstStyle>
          <a:p>
            <a:endParaRPr lang="en-US" dirty="0"/>
          </a:p>
        </p:txBody>
      </p:sp>
      <p:sp>
        <p:nvSpPr>
          <p:cNvPr id="19" name="Text Placeholder 6">
            <a:extLst>
              <a:ext uri="{FF2B5EF4-FFF2-40B4-BE49-F238E27FC236}">
                <a16:creationId xmlns:a16="http://schemas.microsoft.com/office/drawing/2014/main" id="{E9F7D4D7-DE89-D047-BB02-8619CCED8DC8}"/>
              </a:ext>
            </a:extLst>
          </p:cNvPr>
          <p:cNvSpPr>
            <a:spLocks noGrp="1"/>
          </p:cNvSpPr>
          <p:nvPr>
            <p:ph type="body" sz="quarter" idx="26" hasCustomPrompt="1"/>
          </p:nvPr>
        </p:nvSpPr>
        <p:spPr>
          <a:xfrm>
            <a:off x="1" y="2823778"/>
            <a:ext cx="3026156" cy="396788"/>
          </a:xfrm>
        </p:spPr>
        <p:txBody>
          <a:bodyPr lIns="182880" tIns="182880"/>
          <a:lstStyle>
            <a:lvl1pPr>
              <a:defRPr sz="1000">
                <a:solidFill>
                  <a:schemeClr val="bg1"/>
                </a:solidFill>
              </a:defRPr>
            </a:lvl1pPr>
          </a:lstStyle>
          <a:p>
            <a:pPr lvl="0"/>
            <a:r>
              <a:rPr lang="en-US" dirty="0"/>
              <a:t>Picture label</a:t>
            </a:r>
          </a:p>
        </p:txBody>
      </p:sp>
      <p:sp>
        <p:nvSpPr>
          <p:cNvPr id="20" name="Text Placeholder 6">
            <a:extLst>
              <a:ext uri="{FF2B5EF4-FFF2-40B4-BE49-F238E27FC236}">
                <a16:creationId xmlns:a16="http://schemas.microsoft.com/office/drawing/2014/main" id="{C8161C4F-EA7C-DE40-8E61-1EE791D1E784}"/>
              </a:ext>
            </a:extLst>
          </p:cNvPr>
          <p:cNvSpPr>
            <a:spLocks noGrp="1"/>
          </p:cNvSpPr>
          <p:nvPr>
            <p:ph type="body" sz="quarter" idx="27" hasCustomPrompt="1"/>
          </p:nvPr>
        </p:nvSpPr>
        <p:spPr>
          <a:xfrm>
            <a:off x="3060457" y="2823778"/>
            <a:ext cx="3026156" cy="396788"/>
          </a:xfrm>
        </p:spPr>
        <p:txBody>
          <a:bodyPr lIns="182880" tIns="182880"/>
          <a:lstStyle>
            <a:lvl1pPr>
              <a:defRPr sz="1000">
                <a:solidFill>
                  <a:schemeClr val="bg1"/>
                </a:solidFill>
              </a:defRPr>
            </a:lvl1pPr>
          </a:lstStyle>
          <a:p>
            <a:pPr lvl="0"/>
            <a:r>
              <a:rPr lang="en-US" dirty="0"/>
              <a:t>Picture label</a:t>
            </a:r>
          </a:p>
        </p:txBody>
      </p:sp>
      <p:sp>
        <p:nvSpPr>
          <p:cNvPr id="21" name="Text Placeholder 6">
            <a:extLst>
              <a:ext uri="{FF2B5EF4-FFF2-40B4-BE49-F238E27FC236}">
                <a16:creationId xmlns:a16="http://schemas.microsoft.com/office/drawing/2014/main" id="{2540EE2E-15D3-E048-9C75-E9304C787C7F}"/>
              </a:ext>
            </a:extLst>
          </p:cNvPr>
          <p:cNvSpPr>
            <a:spLocks noGrp="1"/>
          </p:cNvSpPr>
          <p:nvPr>
            <p:ph type="body" sz="quarter" idx="28" hasCustomPrompt="1"/>
          </p:nvPr>
        </p:nvSpPr>
        <p:spPr>
          <a:xfrm>
            <a:off x="6120799" y="2823778"/>
            <a:ext cx="3026156" cy="396788"/>
          </a:xfrm>
        </p:spPr>
        <p:txBody>
          <a:bodyPr lIns="182880" tIns="182880"/>
          <a:lstStyle>
            <a:lvl1pPr>
              <a:defRPr sz="1000">
                <a:solidFill>
                  <a:schemeClr val="bg1"/>
                </a:solidFill>
              </a:defRPr>
            </a:lvl1pPr>
          </a:lstStyle>
          <a:p>
            <a:pPr lvl="0"/>
            <a:r>
              <a:rPr lang="en-US" dirty="0"/>
              <a:t>Picture label</a:t>
            </a:r>
          </a:p>
        </p:txBody>
      </p:sp>
    </p:spTree>
    <p:extLst>
      <p:ext uri="{BB962C8B-B14F-4D97-AF65-F5344CB8AC3E}">
        <p14:creationId xmlns:p14="http://schemas.microsoft.com/office/powerpoint/2010/main" val="2335143235"/>
      </p:ext>
    </p:extLst>
  </p:cSld>
  <p:clrMapOvr>
    <a:masterClrMapping/>
  </p:clrMapOvr>
  <p:transition spd="slow" advTm="7000">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12570"/>
      </p:ext>
    </p:extLst>
  </p:cSld>
  <p:clrMapOvr>
    <a:masterClrMapping/>
  </p:clrMapOvr>
  <p:transition spd="slow" advTm="7000">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dirty="0"/>
              <a:t>Click to edit Master title style</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pPr defTabSz="914378"/>
            <a:fld id="{6BFE2F5D-B4B5-4479-96C0-E16C0BC6BC7E}" type="slidenum">
              <a:rPr lang="en-US" smtClean="0"/>
              <a:pPr defTabSz="914378"/>
              <a:t>‹#›</a:t>
            </a:fld>
            <a:endParaRPr lang="en-US"/>
          </a:p>
        </p:txBody>
      </p:sp>
      <p:sp>
        <p:nvSpPr>
          <p:cNvPr id="6" name="Picture Placeholder 5">
            <a:extLst>
              <a:ext uri="{FF2B5EF4-FFF2-40B4-BE49-F238E27FC236}">
                <a16:creationId xmlns:a16="http://schemas.microsoft.com/office/drawing/2014/main" id="{95A8EDE3-8FA5-4B88-BAD8-80DE54DB42CC}"/>
              </a:ext>
            </a:extLst>
          </p:cNvPr>
          <p:cNvSpPr>
            <a:spLocks noGrp="1"/>
          </p:cNvSpPr>
          <p:nvPr>
            <p:ph type="pic" sz="quarter" idx="13"/>
          </p:nvPr>
        </p:nvSpPr>
        <p:spPr>
          <a:xfrm>
            <a:off x="756049" y="1809750"/>
            <a:ext cx="558403" cy="762000"/>
          </a:xfrm>
        </p:spPr>
        <p:txBody>
          <a:bodyPr/>
          <a:lstStyle/>
          <a:p>
            <a:endParaRPr lang="en-US"/>
          </a:p>
        </p:txBody>
      </p:sp>
      <p:sp>
        <p:nvSpPr>
          <p:cNvPr id="7" name="TextBox 6">
            <a:extLst>
              <a:ext uri="{FF2B5EF4-FFF2-40B4-BE49-F238E27FC236}">
                <a16:creationId xmlns:a16="http://schemas.microsoft.com/office/drawing/2014/main" id="{430B2898-87FC-4263-8019-C349D13B073D}"/>
              </a:ext>
            </a:extLst>
          </p:cNvPr>
          <p:cNvSpPr txBox="1"/>
          <p:nvPr userDrawn="1"/>
        </p:nvSpPr>
        <p:spPr>
          <a:xfrm>
            <a:off x="7406610" y="58525"/>
            <a:ext cx="1670284" cy="725915"/>
          </a:xfrm>
          <a:prstGeom prst="rect">
            <a:avLst/>
          </a:prstGeom>
          <a:noFill/>
        </p:spPr>
        <p:txBody>
          <a:bodyPr wrap="square" lIns="0" tIns="0" rIns="0" bIns="0" rtlCol="0"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Content Owner: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IDCR Presenter: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Last Updated: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Calibri" pitchFamily="34" charset="0"/>
                <a:ea typeface="+mn-ea"/>
                <a:cs typeface="+mn-cs"/>
              </a:rPr>
              <a:t>BELL-SSIDCR-</a:t>
            </a:r>
            <a:r>
              <a:rPr kumimoji="0" lang="it-IT" sz="900" b="1" i="0" u="none" strike="noStrike" kern="1200" cap="none" spc="0" normalizeH="0" baseline="0" noProof="0" dirty="0">
                <a:ln>
                  <a:noFill/>
                </a:ln>
                <a:solidFill>
                  <a:srgbClr val="FFFF00"/>
                </a:solidFill>
                <a:effectLst/>
                <a:uLnTx/>
                <a:uFillTx/>
                <a:latin typeface="Calibri" pitchFamily="34" charset="0"/>
                <a:ea typeface="+mn-ea"/>
                <a:cs typeface="+mn-cs"/>
              </a:rPr>
              <a:t>06</a:t>
            </a:r>
            <a:endParaRPr kumimoji="0" lang="en-US" sz="900" b="1" i="0" u="none" strike="noStrike" kern="1200" cap="none" spc="0" normalizeH="0" baseline="0" noProof="0" dirty="0">
              <a:ln>
                <a:noFill/>
              </a:ln>
              <a:solidFill>
                <a:srgbClr val="FFFF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44843995"/>
      </p:ext>
    </p:extLst>
  </p:cSld>
  <p:clrMapOvr>
    <a:masterClrMapping/>
  </p:clrMapOvr>
  <p:transition spd="slow" advTm="7000">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Green">
    <p:bg>
      <p:bgPr>
        <a:pattFill prst="pct20">
          <a:fgClr>
            <a:schemeClr val="accent4"/>
          </a:fgClr>
          <a:bgClr>
            <a:schemeClr val="bg1"/>
          </a:bgClr>
        </a:patt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3B64FD-94F7-4826-BBC3-3C1F800F13B6}"/>
              </a:ext>
            </a:extLst>
          </p:cNvPr>
          <p:cNvSpPr>
            <a:spLocks noGrp="1"/>
          </p:cNvSpPr>
          <p:nvPr>
            <p:ph type="pic" sz="quarter" idx="10"/>
          </p:nvPr>
        </p:nvSpPr>
        <p:spPr>
          <a:xfrm>
            <a:off x="0" y="0"/>
            <a:ext cx="9144000" cy="3003550"/>
          </a:xfrm>
        </p:spPr>
        <p:txBody>
          <a:bodyPr anchor="ctr"/>
          <a:lstStyle>
            <a:lvl1pPr algn="ctr">
              <a:defRPr/>
            </a:lvl1pPr>
          </a:lstStyle>
          <a:p>
            <a:r>
              <a:rPr lang="en-US"/>
              <a:t>Click icon to add picture</a:t>
            </a:r>
          </a:p>
        </p:txBody>
      </p:sp>
      <p:sp>
        <p:nvSpPr>
          <p:cNvPr id="8" name="Rectangle 7">
            <a:extLst>
              <a:ext uri="{FF2B5EF4-FFF2-40B4-BE49-F238E27FC236}">
                <a16:creationId xmlns:a16="http://schemas.microsoft.com/office/drawing/2014/main" id="{8A277ED1-120F-46A7-8364-9CC50AE12E7A}"/>
              </a:ext>
            </a:extLst>
          </p:cNvPr>
          <p:cNvSpPr/>
          <p:nvPr userDrawn="1"/>
        </p:nvSpPr>
        <p:spPr>
          <a:xfrm>
            <a:off x="0" y="300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2EEE033A-DBA2-433D-A985-054CFEC1F160}"/>
              </a:ext>
            </a:extLst>
          </p:cNvPr>
          <p:cNvSpPr>
            <a:spLocks noGrp="1"/>
          </p:cNvSpPr>
          <p:nvPr>
            <p:ph type="ctrTitle"/>
          </p:nvPr>
        </p:nvSpPr>
        <p:spPr>
          <a:xfrm>
            <a:off x="398001" y="3619350"/>
            <a:ext cx="8350712" cy="476400"/>
          </a:xfrm>
          <a:noFill/>
        </p:spPr>
        <p:txBody>
          <a:bodyPr lIns="0" rIns="0" bIns="0" anchor="t"/>
          <a:lstStyle>
            <a:lvl1pPr algn="ctr">
              <a:defRPr sz="2800" b="0" cap="all" baseline="0">
                <a:solidFill>
                  <a:schemeClr val="tx2"/>
                </a:solidFill>
                <a:latin typeface="Arial Black" panose="020B0A040201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457BD62E-72B5-4E28-8EB3-1E1FCDBC0251}"/>
              </a:ext>
            </a:extLst>
          </p:cNvPr>
          <p:cNvSpPr>
            <a:spLocks noGrp="1"/>
          </p:cNvSpPr>
          <p:nvPr>
            <p:ph type="subTitle" idx="1"/>
          </p:nvPr>
        </p:nvSpPr>
        <p:spPr>
          <a:xfrm>
            <a:off x="398001" y="4103075"/>
            <a:ext cx="8350712" cy="326113"/>
          </a:xfrm>
        </p:spPr>
        <p:txBody>
          <a:bodyPr/>
          <a:lstStyle>
            <a:lvl1pPr marL="0" indent="0" algn="ctr">
              <a:buNone/>
              <a:defRPr sz="12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F49CE47F-D526-D14F-9E76-62FDC7060091}"/>
              </a:ext>
            </a:extLst>
          </p:cNvPr>
          <p:cNvSpPr/>
          <p:nvPr userDrawn="1"/>
        </p:nvSpPr>
        <p:spPr>
          <a:xfrm>
            <a:off x="0" y="4933950"/>
            <a:ext cx="8686800" cy="184666"/>
          </a:xfrm>
          <a:prstGeom prst="rect">
            <a:avLst/>
          </a:prstGeom>
        </p:spPr>
        <p:txBody>
          <a:bodyPr wrap="square">
            <a:spAutoFit/>
          </a:bodyPr>
          <a:lstStyle/>
          <a:p>
            <a:pPr algn="just"/>
            <a:r>
              <a:rPr lang="en-US" sz="600" dirty="0">
                <a:solidFill>
                  <a:schemeClr val="tx2"/>
                </a:solidFill>
                <a:latin typeface="Arial" panose="020B0604020202020204" pitchFamily="34" charset="0"/>
              </a:rPr>
              <a:t>© 2023 Bell Textron Inc.</a:t>
            </a:r>
            <a:endParaRPr lang="en-US" sz="600" dirty="0">
              <a:solidFill>
                <a:schemeClr val="tx2"/>
              </a:solidFill>
            </a:endParaRPr>
          </a:p>
        </p:txBody>
      </p:sp>
    </p:spTree>
    <p:extLst>
      <p:ext uri="{BB962C8B-B14F-4D97-AF65-F5344CB8AC3E}">
        <p14:creationId xmlns:p14="http://schemas.microsoft.com/office/powerpoint/2010/main" val="3525435114"/>
      </p:ext>
    </p:extLst>
  </p:cSld>
  <p:clrMapOvr>
    <a:masterClrMapping/>
  </p:clrMapOvr>
  <p:transition spd="slow" advTm="7000">
    <p:wipe/>
  </p:transition>
  <p:extLst>
    <p:ext uri="{DCECCB84-F9BA-43D5-87BE-67443E8EF086}">
      <p15:sldGuideLst xmlns:p15="http://schemas.microsoft.com/office/powerpoint/2012/main">
        <p15:guide id="1" orient="horz" pos="2278">
          <p15:clr>
            <a:srgbClr val="FBAE40"/>
          </p15:clr>
        </p15:guide>
        <p15:guide id="2" orient="horz" pos="216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1"/>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85A9497F-EA7F-4F78-AC70-A79BAB236E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
        <p:nvSpPr>
          <p:cNvPr id="6" name="Footer Placeholder 5">
            <a:extLst>
              <a:ext uri="{FF2B5EF4-FFF2-40B4-BE49-F238E27FC236}">
                <a16:creationId xmlns:a16="http://schemas.microsoft.com/office/drawing/2014/main" id="{7819271E-084E-4EF7-9A84-0A536F93157D}"/>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6482B42A-F1A9-4FA2-99D8-E825AFD96594}"/>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338223019"/>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bg2"/>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33FE84FD-2D5F-4CF7-9EE1-4148E17A58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
        <p:nvSpPr>
          <p:cNvPr id="6" name="Footer Placeholder 5">
            <a:extLst>
              <a:ext uri="{FF2B5EF4-FFF2-40B4-BE49-F238E27FC236}">
                <a16:creationId xmlns:a16="http://schemas.microsoft.com/office/drawing/2014/main" id="{FC9A3695-F8CA-4A9C-A3DE-8D0D599D979E}"/>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9ED57C87-BBE8-4BB0-962F-67AEF0AC684C}"/>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2323184376"/>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Khak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4"/>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882CB021-9BB6-4EE0-9F6C-F0DF5FFDA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
        <p:nvSpPr>
          <p:cNvPr id="6" name="Footer Placeholder 5">
            <a:extLst>
              <a:ext uri="{FF2B5EF4-FFF2-40B4-BE49-F238E27FC236}">
                <a16:creationId xmlns:a16="http://schemas.microsoft.com/office/drawing/2014/main" id="{2BC7B49E-0421-44E7-BF97-6954E4687DEE}"/>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555C089-FFFC-43ED-946A-B27E5BA00B18}"/>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775717197"/>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6"/>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66C39989-96F1-4DB2-AEF5-22EF0F0A6B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
        <p:nvSpPr>
          <p:cNvPr id="6" name="Footer Placeholder 5">
            <a:extLst>
              <a:ext uri="{FF2B5EF4-FFF2-40B4-BE49-F238E27FC236}">
                <a16:creationId xmlns:a16="http://schemas.microsoft.com/office/drawing/2014/main" id="{5E07B8C5-47B0-4BB1-9684-C42F7C49B6C6}"/>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F32D5374-F23D-44F4-9947-945E4174ED94}"/>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963075209"/>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2"/>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AB40F647-0281-46E6-A3F0-28B6A292C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
        <p:nvSpPr>
          <p:cNvPr id="6" name="Footer Placeholder 5">
            <a:extLst>
              <a:ext uri="{FF2B5EF4-FFF2-40B4-BE49-F238E27FC236}">
                <a16:creationId xmlns:a16="http://schemas.microsoft.com/office/drawing/2014/main" id="{716C4339-E4D5-466C-A487-715FF4FF5AAF}"/>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8198572E-8CC0-4C60-A626-848BBBFCB1E7}"/>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3803934776"/>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5677"/>
            <a:ext cx="8352948" cy="3454862"/>
          </a:xfrm>
        </p:spPr>
        <p:txBody>
          <a:bodyPr anchor="ctr"/>
          <a:lstStyle>
            <a:lvl1pPr algn="ctr">
              <a:defRPr sz="3800">
                <a:solidFill>
                  <a:schemeClr val="bg1"/>
                </a:solidFill>
              </a:defRPr>
            </a:lvl1pPr>
            <a:lvl2pPr algn="ctr">
              <a:defRPr sz="3800">
                <a:solidFill>
                  <a:schemeClr val="bg1"/>
                </a:solidFill>
              </a:defRPr>
            </a:lvl2pPr>
          </a:lstStyle>
          <a:p>
            <a:pPr lvl="0"/>
            <a:r>
              <a:rPr lang="en-US"/>
              <a:t>Click to edit Master text styles</a:t>
            </a:r>
          </a:p>
          <a:p>
            <a:pPr lvl="1"/>
            <a:r>
              <a:rPr lang="en-US"/>
              <a:t>Second level</a:t>
            </a:r>
          </a:p>
        </p:txBody>
      </p:sp>
      <p:sp>
        <p:nvSpPr>
          <p:cNvPr id="7" name="Footer Placeholder 5">
            <a:extLst>
              <a:ext uri="{FF2B5EF4-FFF2-40B4-BE49-F238E27FC236}">
                <a16:creationId xmlns:a16="http://schemas.microsoft.com/office/drawing/2014/main" id="{61F01B33-AEE7-6E4A-B8DB-A9CC085D4F3E}"/>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8" name="Slide Number Placeholder 6">
            <a:extLst>
              <a:ext uri="{FF2B5EF4-FFF2-40B4-BE49-F238E27FC236}">
                <a16:creationId xmlns:a16="http://schemas.microsoft.com/office/drawing/2014/main" id="{57009A77-4964-4949-B3E5-65A8E418700E}"/>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1577098578"/>
      </p:ext>
    </p:extLst>
  </p:cSld>
  <p:clrMapOvr>
    <a:masterClrMapping/>
  </p:clrMapOvr>
  <p:transition spd="slow" advTm="7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CC9A80-DB0A-49AF-834B-3D8356E9FDF6}"/>
              </a:ext>
            </a:extLst>
          </p:cNvPr>
          <p:cNvSpPr/>
          <p:nvPr userDrawn="1"/>
        </p:nvSpPr>
        <p:spPr>
          <a:xfrm>
            <a:off x="0" y="0"/>
            <a:ext cx="9144000" cy="4300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dirty="0"/>
          </a:p>
        </p:txBody>
      </p:sp>
      <p:sp>
        <p:nvSpPr>
          <p:cNvPr id="2" name="Title 1">
            <a:extLst>
              <a:ext uri="{FF2B5EF4-FFF2-40B4-BE49-F238E27FC236}">
                <a16:creationId xmlns:a16="http://schemas.microsoft.com/office/drawing/2014/main" id="{4CE1B2A7-F35C-4203-9CBD-AEB2A15CA1F3}"/>
              </a:ext>
            </a:extLst>
          </p:cNvPr>
          <p:cNvSpPr>
            <a:spLocks noGrp="1"/>
          </p:cNvSpPr>
          <p:nvPr>
            <p:ph type="title"/>
          </p:nvPr>
        </p:nvSpPr>
        <p:spPr>
          <a:xfrm>
            <a:off x="395287" y="0"/>
            <a:ext cx="8353425" cy="2176464"/>
          </a:xfrm>
          <a:noFill/>
        </p:spPr>
        <p:txBody>
          <a:bodyPr lIns="0" rIns="0" bIns="0" anchor="b"/>
          <a:lstStyle>
            <a:lvl1pPr algn="ctr">
              <a:defRPr sz="4000" b="0" cap="all" baseline="0">
                <a:solidFill>
                  <a:schemeClr val="accent6"/>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C54944D-35C5-4078-B4C4-3A14703C37A1}"/>
              </a:ext>
            </a:extLst>
          </p:cNvPr>
          <p:cNvSpPr>
            <a:spLocks noGrp="1"/>
          </p:cNvSpPr>
          <p:nvPr>
            <p:ph type="body" idx="1"/>
          </p:nvPr>
        </p:nvSpPr>
        <p:spPr>
          <a:xfrm>
            <a:off x="395287" y="2178845"/>
            <a:ext cx="8353425" cy="2121694"/>
          </a:xfrm>
        </p:spPr>
        <p:txBody>
          <a:bodyPr/>
          <a:lstStyle>
            <a:lvl1pPr marL="0" indent="0" algn="ctr">
              <a:buNone/>
              <a:defRPr sz="22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97D4C986-D460-49B8-9AD7-AA72E367947E}"/>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B2F0E3B-A2F7-4E26-86B6-4CE26319A244}"/>
              </a:ext>
            </a:extLst>
          </p:cNvPr>
          <p:cNvSpPr>
            <a:spLocks noGrp="1"/>
          </p:cNvSpPr>
          <p:nvPr>
            <p:ph type="sldNum" sz="quarter" idx="12"/>
          </p:nvPr>
        </p:nvSpPr>
        <p:spPr/>
        <p:txBody>
          <a:bodyPr/>
          <a:lstStyle/>
          <a:p>
            <a:fld id="{6BFE2F5D-B4B5-4479-96C0-E16C0BC6BC7E}" type="slidenum">
              <a:rPr lang="en-US" smtClean="0"/>
              <a:pPr/>
              <a:t>‹#›</a:t>
            </a:fld>
            <a:endParaRPr lang="en-US"/>
          </a:p>
        </p:txBody>
      </p:sp>
      <p:pic>
        <p:nvPicPr>
          <p:cNvPr id="10" name="Picture 9">
            <a:extLst>
              <a:ext uri="{FF2B5EF4-FFF2-40B4-BE49-F238E27FC236}">
                <a16:creationId xmlns:a16="http://schemas.microsoft.com/office/drawing/2014/main" id="{66C39989-96F1-4DB2-AEF5-22EF0F0A6B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933" y="3640451"/>
            <a:ext cx="1134893" cy="1329376"/>
          </a:xfrm>
          <a:prstGeom prst="rect">
            <a:avLst/>
          </a:prstGeom>
        </p:spPr>
      </p:pic>
    </p:spTree>
    <p:extLst>
      <p:ext uri="{BB962C8B-B14F-4D97-AF65-F5344CB8AC3E}">
        <p14:creationId xmlns:p14="http://schemas.microsoft.com/office/powerpoint/2010/main" val="1884525522"/>
      </p:ext>
    </p:extLst>
  </p:cSld>
  <p:clrMapOvr>
    <a:masterClrMapping/>
  </p:clrMapOvr>
  <p:transition spd="slow" advTm="7000">
    <p:wipe/>
  </p:transition>
  <p:extLst>
    <p:ext uri="{DCECCB84-F9BA-43D5-87BE-67443E8EF086}">
      <p15:sldGuideLst xmlns:p15="http://schemas.microsoft.com/office/powerpoint/2012/main">
        <p15:guide id="1" orient="horz" pos="137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a:t>Click to edit Master text styles</a:t>
            </a:r>
          </a:p>
          <a:p>
            <a:pPr lvl="1"/>
            <a:r>
              <a:rPr lang="en-US"/>
              <a:t>Second level</a:t>
            </a:r>
          </a:p>
        </p:txBody>
      </p:sp>
      <p:sp>
        <p:nvSpPr>
          <p:cNvPr id="7" name="Footer Placeholder 5">
            <a:extLst>
              <a:ext uri="{FF2B5EF4-FFF2-40B4-BE49-F238E27FC236}">
                <a16:creationId xmlns:a16="http://schemas.microsoft.com/office/drawing/2014/main" id="{C27EBE22-AD76-6E44-8864-25E2BC4D8A6A}"/>
              </a:ext>
            </a:extLst>
          </p:cNvPr>
          <p:cNvSpPr>
            <a:spLocks noGrp="1"/>
          </p:cNvSpPr>
          <p:nvPr>
            <p:ph type="ftr" sz="quarter" idx="11"/>
          </p:nvPr>
        </p:nvSpPr>
        <p:spPr>
          <a:xfrm>
            <a:off x="6659563" y="353788"/>
            <a:ext cx="2087798" cy="150812"/>
          </a:xfrm>
        </p:spPr>
        <p:txBody>
          <a:bodyPr/>
          <a:lstStyle>
            <a:lvl1pPr>
              <a:defRPr/>
            </a:lvl1pPr>
          </a:lstStyle>
          <a:p>
            <a:r>
              <a:rPr lang="en-US" dirty="0"/>
              <a:t>© 2021 Bell Textron Inc.</a:t>
            </a:r>
          </a:p>
        </p:txBody>
      </p:sp>
      <p:sp>
        <p:nvSpPr>
          <p:cNvPr id="8" name="Slide Number Placeholder 6">
            <a:extLst>
              <a:ext uri="{FF2B5EF4-FFF2-40B4-BE49-F238E27FC236}">
                <a16:creationId xmlns:a16="http://schemas.microsoft.com/office/drawing/2014/main" id="{D926ABA6-B53A-104D-B00A-96357E7297FB}"/>
              </a:ext>
            </a:extLst>
          </p:cNvPr>
          <p:cNvSpPr>
            <a:spLocks noGrp="1"/>
          </p:cNvSpPr>
          <p:nvPr>
            <p:ph type="sldNum" sz="quarter" idx="12"/>
          </p:nvPr>
        </p:nvSpPr>
        <p:spPr>
          <a:xfrm>
            <a:off x="8352134" y="512726"/>
            <a:ext cx="395228" cy="150812"/>
          </a:xfrm>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2273400099"/>
      </p:ext>
    </p:extLst>
  </p:cSld>
  <p:clrMapOvr>
    <a:masterClrMapping/>
  </p:clrMapOvr>
  <p:transition spd="slow" advTm="7000">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Statement + Pictur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C71A17-D982-462A-B13A-2791DACC6FF2}"/>
              </a:ext>
            </a:extLst>
          </p:cNvPr>
          <p:cNvSpPr>
            <a:spLocks noGrp="1"/>
          </p:cNvSpPr>
          <p:nvPr>
            <p:ph type="pic" sz="quarter" idx="13"/>
          </p:nvPr>
        </p:nvSpPr>
        <p:spPr>
          <a:xfrm>
            <a:off x="0" y="0"/>
            <a:ext cx="9144000" cy="5143500"/>
          </a:xfrm>
          <a:pattFill prst="wdUpDiag">
            <a:fgClr>
              <a:schemeClr val="accent4"/>
            </a:fgClr>
            <a:bgClr>
              <a:schemeClr val="bg1"/>
            </a:bgClr>
          </a:pattFill>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842963"/>
            <a:ext cx="8352948" cy="3457575"/>
          </a:xfrm>
        </p:spPr>
        <p:txBody>
          <a:bodyPr anchor="ctr"/>
          <a:lstStyle>
            <a:lvl1pPr algn="ctr">
              <a:defRPr sz="5400" b="0" cap="all" baseline="0">
                <a:solidFill>
                  <a:schemeClr val="bg1"/>
                </a:solidFill>
                <a:latin typeface="Arial Black" panose="020B0A04020102020204" pitchFamily="34" charset="0"/>
              </a:defRPr>
            </a:lvl1pPr>
            <a:lvl2pPr algn="ctr">
              <a:defRPr sz="5400" cap="all" baseline="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29337697"/>
      </p:ext>
    </p:extLst>
  </p:cSld>
  <p:clrMapOvr>
    <a:masterClrMapping/>
  </p:clrMapOvr>
  <p:transition spd="slow" advTm="7000">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B030-AF6D-4A6E-9D09-FEA7B20A8D9B}"/>
              </a:ext>
            </a:extLst>
          </p:cNvPr>
          <p:cNvSpPr>
            <a:spLocks noGrp="1"/>
          </p:cNvSpPr>
          <p:nvPr>
            <p:ph type="title"/>
          </p:nvPr>
        </p:nvSpPr>
        <p:spPr/>
        <p:txBody>
          <a:bodyPr lIns="18288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6249606-56FF-4FA9-9648-7B63CD9DDD88}"/>
              </a:ext>
            </a:extLst>
          </p:cNvPr>
          <p:cNvSpPr>
            <a:spLocks noGrp="1"/>
          </p:cNvSpPr>
          <p:nvPr>
            <p:ph idx="1"/>
          </p:nvPr>
        </p:nvSpPr>
        <p:spPr>
          <a:xfrm>
            <a:off x="395765" y="1278399"/>
            <a:ext cx="8352948" cy="34536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139945AD-0738-4090-A419-26BBBD404AA3}"/>
              </a:ext>
            </a:extLst>
          </p:cNvPr>
          <p:cNvSpPr>
            <a:spLocks noGrp="1"/>
          </p:cNvSpPr>
          <p:nvPr>
            <p:ph type="ftr" sz="quarter" idx="11"/>
          </p:nvPr>
        </p:nvSpPr>
        <p:spPr/>
        <p:txBody>
          <a:bodyPr/>
          <a:lstStyle>
            <a:lvl1pPr>
              <a:defRPr/>
            </a:lvl1pPr>
          </a:lstStyle>
          <a:p>
            <a:r>
              <a:rPr lang="en-US" dirty="0"/>
              <a:t>© 2021 Bell Textron Inc.</a:t>
            </a:r>
          </a:p>
        </p:txBody>
      </p:sp>
      <p:sp>
        <p:nvSpPr>
          <p:cNvPr id="6" name="Slide Number Placeholder 5">
            <a:extLst>
              <a:ext uri="{FF2B5EF4-FFF2-40B4-BE49-F238E27FC236}">
                <a16:creationId xmlns:a16="http://schemas.microsoft.com/office/drawing/2014/main" id="{B712C4A7-4E47-4642-8AEB-825751182B27}"/>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4" name="Rectangle 3">
            <a:extLst>
              <a:ext uri="{FF2B5EF4-FFF2-40B4-BE49-F238E27FC236}">
                <a16:creationId xmlns:a16="http://schemas.microsoft.com/office/drawing/2014/main" id="{C5E452AF-F343-B93F-A355-EF6C128873C7}"/>
              </a:ext>
            </a:extLst>
          </p:cNvPr>
          <p:cNvSpPr/>
          <p:nvPr userDrawn="1"/>
        </p:nvSpPr>
        <p:spPr>
          <a:xfrm>
            <a:off x="0" y="4933950"/>
            <a:ext cx="8686800" cy="184666"/>
          </a:xfrm>
          <a:prstGeom prst="rect">
            <a:avLst/>
          </a:prstGeom>
        </p:spPr>
        <p:txBody>
          <a:bodyPr wrap="square">
            <a:spAutoFit/>
          </a:bodyPr>
          <a:lstStyle/>
          <a:p>
            <a:pPr algn="just"/>
            <a:r>
              <a:rPr lang="en-US" sz="600" dirty="0">
                <a:solidFill>
                  <a:schemeClr val="tx2"/>
                </a:solidFill>
                <a:latin typeface="Arial" panose="020B0604020202020204" pitchFamily="34" charset="0"/>
              </a:rPr>
              <a:t>© 2023 Bell Textron Inc.</a:t>
            </a:r>
            <a:endParaRPr lang="en-US" sz="600" dirty="0">
              <a:solidFill>
                <a:schemeClr val="tx2"/>
              </a:solidFill>
            </a:endParaRPr>
          </a:p>
        </p:txBody>
      </p:sp>
    </p:spTree>
    <p:extLst>
      <p:ext uri="{BB962C8B-B14F-4D97-AF65-F5344CB8AC3E}">
        <p14:creationId xmlns:p14="http://schemas.microsoft.com/office/powerpoint/2010/main" val="3831302459"/>
      </p:ext>
    </p:extLst>
  </p:cSld>
  <p:clrMapOvr>
    <a:masterClrMapping/>
  </p:clrMapOvr>
  <p:transition spd="slow" advTm="7000">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4682334" y="1276467"/>
            <a:ext cx="406638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3135447852"/>
      </p:ext>
    </p:extLst>
  </p:cSld>
  <p:clrMapOvr>
    <a:masterClrMapping/>
  </p:clrMapOvr>
  <p:transition spd="slow" advTm="7000">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417FA2-EE4D-4059-99CF-46C1CE7A567F}"/>
              </a:ext>
            </a:extLst>
          </p:cNvPr>
          <p:cNvSpPr>
            <a:spLocks noGrp="1"/>
          </p:cNvSpPr>
          <p:nvPr>
            <p:ph type="pic" sz="quarter" idx="13"/>
          </p:nvPr>
        </p:nvSpPr>
        <p:spPr>
          <a:xfrm>
            <a:off x="4574620" y="842962"/>
            <a:ext cx="4572000" cy="4300537"/>
          </a:xfrm>
          <a:pattFill prst="wdUpDiag">
            <a:fgClr>
              <a:schemeClr val="accent4"/>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467"/>
            <a:ext cx="4068000" cy="345587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1371937866"/>
      </p:ext>
    </p:extLst>
  </p:cSld>
  <p:clrMapOvr>
    <a:masterClrMapping/>
  </p:clrMapOvr>
  <p:transition spd="slow" advTm="7000">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1277199"/>
            <a:ext cx="2642616" cy="3455140"/>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6023043"/>
      </p:ext>
    </p:extLst>
  </p:cSld>
  <p:clrMapOvr>
    <a:masterClrMapping/>
  </p:clrMapOvr>
  <p:transition spd="slow" advTm="7000">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3221990"/>
            <a:ext cx="2642616" cy="1510348"/>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3250693" y="3221990"/>
            <a:ext cx="2642616" cy="1510348"/>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105336" y="3221990"/>
            <a:ext cx="2642616" cy="1510348"/>
          </a:xfrm>
        </p:spPr>
        <p:txBody>
          <a:bodyPr/>
          <a:lstStyle>
            <a:lvl1pPr>
              <a:defRPr sz="1400"/>
            </a:lvl1pPr>
            <a:lvl2pPr>
              <a:defRPr sz="1400"/>
            </a:lvl2pPr>
            <a:lvl3pPr>
              <a:defRPr sz="14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9">
            <a:extLst>
              <a:ext uri="{FF2B5EF4-FFF2-40B4-BE49-F238E27FC236}">
                <a16:creationId xmlns:a16="http://schemas.microsoft.com/office/drawing/2014/main" id="{F431A8FC-AE4E-4993-B985-80D6115DA161}"/>
              </a:ext>
            </a:extLst>
          </p:cNvPr>
          <p:cNvSpPr>
            <a:spLocks noGrp="1"/>
          </p:cNvSpPr>
          <p:nvPr>
            <p:ph type="pic" sz="quarter" idx="14"/>
          </p:nvPr>
        </p:nvSpPr>
        <p:spPr>
          <a:xfrm>
            <a:off x="397954" y="1279016"/>
            <a:ext cx="2643187" cy="1724534"/>
          </a:xfrm>
          <a:pattFill prst="wdUpDiag">
            <a:fgClr>
              <a:schemeClr val="accent4"/>
            </a:fgClr>
            <a:bgClr>
              <a:schemeClr val="bg1"/>
            </a:bgClr>
          </a:pattFill>
        </p:spPr>
        <p:txBody>
          <a:bodyPr/>
          <a:lstStyle/>
          <a:p>
            <a:r>
              <a:rPr lang="en-US"/>
              <a:t>Click icon to add picture</a:t>
            </a:r>
          </a:p>
        </p:txBody>
      </p:sp>
      <p:sp>
        <p:nvSpPr>
          <p:cNvPr id="12" name="Picture Placeholder 9">
            <a:extLst>
              <a:ext uri="{FF2B5EF4-FFF2-40B4-BE49-F238E27FC236}">
                <a16:creationId xmlns:a16="http://schemas.microsoft.com/office/drawing/2014/main" id="{CFEA0A7B-66A3-4CF2-B6FD-19784A7B670C}"/>
              </a:ext>
            </a:extLst>
          </p:cNvPr>
          <p:cNvSpPr>
            <a:spLocks noGrp="1"/>
          </p:cNvSpPr>
          <p:nvPr>
            <p:ph type="pic" sz="quarter" idx="15"/>
          </p:nvPr>
        </p:nvSpPr>
        <p:spPr>
          <a:xfrm>
            <a:off x="3251740" y="1279016"/>
            <a:ext cx="2643187" cy="1724534"/>
          </a:xfrm>
          <a:pattFill prst="wdUpDiag">
            <a:fgClr>
              <a:schemeClr val="accent4"/>
            </a:fgClr>
            <a:bgClr>
              <a:schemeClr val="bg1"/>
            </a:bgClr>
          </a:pattFill>
        </p:spPr>
        <p:txBody>
          <a:bodyPr/>
          <a:lstStyle/>
          <a:p>
            <a:r>
              <a:rPr lang="en-US"/>
              <a:t>Click icon to add picture</a:t>
            </a:r>
          </a:p>
        </p:txBody>
      </p:sp>
      <p:sp>
        <p:nvSpPr>
          <p:cNvPr id="13" name="Picture Placeholder 9">
            <a:extLst>
              <a:ext uri="{FF2B5EF4-FFF2-40B4-BE49-F238E27FC236}">
                <a16:creationId xmlns:a16="http://schemas.microsoft.com/office/drawing/2014/main" id="{6E6D3BB6-3AAC-4EC0-8CF1-80106EF9A7F3}"/>
              </a:ext>
            </a:extLst>
          </p:cNvPr>
          <p:cNvSpPr>
            <a:spLocks noGrp="1"/>
          </p:cNvSpPr>
          <p:nvPr>
            <p:ph type="pic" sz="quarter" idx="16"/>
          </p:nvPr>
        </p:nvSpPr>
        <p:spPr>
          <a:xfrm>
            <a:off x="6105525" y="1279016"/>
            <a:ext cx="2643187" cy="1724534"/>
          </a:xfrm>
          <a:pattFill prst="wdUpDiag">
            <a:fgClr>
              <a:schemeClr val="accent4"/>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23767158"/>
      </p:ext>
    </p:extLst>
  </p:cSld>
  <p:clrMapOvr>
    <a:masterClrMapping/>
  </p:clrMapOvr>
  <p:transition spd="slow" advTm="7000">
    <p:wipe/>
  </p:transition>
  <p:extLst>
    <p:ext uri="{DCECCB84-F9BA-43D5-87BE-67443E8EF086}">
      <p15:sldGuideLst xmlns:p15="http://schemas.microsoft.com/office/powerpoint/2012/main">
        <p15:guide id="1" orient="horz" pos="202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1276635"/>
            <a:ext cx="1920240" cy="3455703"/>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1276635"/>
            <a:ext cx="1920240" cy="3455703"/>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219" y="1276635"/>
            <a:ext cx="1920240" cy="3455703"/>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1276635"/>
            <a:ext cx="1920240" cy="3455703"/>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4196357"/>
      </p:ext>
    </p:extLst>
  </p:cSld>
  <p:clrMapOvr>
    <a:masterClrMapping/>
  </p:clrMapOvr>
  <p:transition spd="slow" advTm="7000">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Content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EE6-5130-4F80-BFFF-935D12CD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514EC-BFB8-4C25-96BF-5A55B1459ED5}"/>
              </a:ext>
            </a:extLst>
          </p:cNvPr>
          <p:cNvSpPr>
            <a:spLocks noGrp="1"/>
          </p:cNvSpPr>
          <p:nvPr>
            <p:ph sz="half" idx="1"/>
          </p:nvPr>
        </p:nvSpPr>
        <p:spPr>
          <a:xfrm>
            <a:off x="396050" y="2322356"/>
            <a:ext cx="1920240" cy="2409982"/>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C3E01C5-B857-4E50-82E1-AE37D1892BB5}"/>
              </a:ext>
            </a:extLst>
          </p:cNvPr>
          <p:cNvSpPr>
            <a:spLocks noGrp="1"/>
          </p:cNvSpPr>
          <p:nvPr>
            <p:ph sz="half" idx="2"/>
          </p:nvPr>
        </p:nvSpPr>
        <p:spPr>
          <a:xfrm>
            <a:off x="2540106" y="2322356"/>
            <a:ext cx="1920240" cy="2409982"/>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4A71EEB-6FAF-4945-B00F-87D5B4D1A1F1}"/>
              </a:ext>
            </a:extLst>
          </p:cNvPr>
          <p:cNvSpPr>
            <a:spLocks noGrp="1"/>
          </p:cNvSpPr>
          <p:nvPr>
            <p:ph type="ftr" sz="quarter" idx="11"/>
          </p:nvPr>
        </p:nvSpPr>
        <p:spPr/>
        <p:txBody>
          <a:bodyPr/>
          <a:lstStyle>
            <a:lvl1pPr>
              <a:defRPr/>
            </a:lvl1pPr>
          </a:lstStyle>
          <a:p>
            <a:r>
              <a:rPr lang="en-US" dirty="0"/>
              <a:t>© 2021 Bell Textron Inc.</a:t>
            </a:r>
          </a:p>
        </p:txBody>
      </p:sp>
      <p:sp>
        <p:nvSpPr>
          <p:cNvPr id="7" name="Slide Number Placeholder 6">
            <a:extLst>
              <a:ext uri="{FF2B5EF4-FFF2-40B4-BE49-F238E27FC236}">
                <a16:creationId xmlns:a16="http://schemas.microsoft.com/office/drawing/2014/main" id="{C63A2696-8FFF-42E9-8980-F485B9C6A42A}"/>
              </a:ext>
            </a:extLst>
          </p:cNvPr>
          <p:cNvSpPr>
            <a:spLocks noGrp="1"/>
          </p:cNvSpPr>
          <p:nvPr>
            <p:ph type="sldNum" sz="quarter" idx="12"/>
          </p:nvPr>
        </p:nvSpPr>
        <p:spPr/>
        <p:txBody>
          <a:bodyPr/>
          <a:lstStyle/>
          <a:p>
            <a:fld id="{6BFE2F5D-B4B5-4479-96C0-E16C0BC6BC7E}" type="slidenum">
              <a:rPr lang="en-US" smtClean="0"/>
              <a:t>‹#›</a:t>
            </a:fld>
            <a:endParaRPr lang="en-US"/>
          </a:p>
        </p:txBody>
      </p:sp>
      <p:sp>
        <p:nvSpPr>
          <p:cNvPr id="11" name="Content Placeholder 3">
            <a:extLst>
              <a:ext uri="{FF2B5EF4-FFF2-40B4-BE49-F238E27FC236}">
                <a16:creationId xmlns:a16="http://schemas.microsoft.com/office/drawing/2014/main" id="{4B1D664D-AFE2-4262-94E9-310DADACAA26}"/>
              </a:ext>
            </a:extLst>
          </p:cNvPr>
          <p:cNvSpPr>
            <a:spLocks noGrp="1"/>
          </p:cNvSpPr>
          <p:nvPr>
            <p:ph sz="half" idx="13"/>
          </p:nvPr>
        </p:nvSpPr>
        <p:spPr>
          <a:xfrm>
            <a:off x="6828473" y="2322356"/>
            <a:ext cx="1920240" cy="2409982"/>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a:extLst>
              <a:ext uri="{FF2B5EF4-FFF2-40B4-BE49-F238E27FC236}">
                <a16:creationId xmlns:a16="http://schemas.microsoft.com/office/drawing/2014/main" id="{F06D8F65-4FC6-435C-B1E4-A11DFA17FE6C}"/>
              </a:ext>
            </a:extLst>
          </p:cNvPr>
          <p:cNvSpPr>
            <a:spLocks noGrp="1"/>
          </p:cNvSpPr>
          <p:nvPr>
            <p:ph sz="half" idx="14"/>
          </p:nvPr>
        </p:nvSpPr>
        <p:spPr>
          <a:xfrm>
            <a:off x="4684162" y="2322356"/>
            <a:ext cx="1920240" cy="2409982"/>
          </a:xfrm>
        </p:spPr>
        <p:txBody>
          <a:bodyPr/>
          <a:lstStyle>
            <a:lvl1pPr>
              <a:defRPr sz="1200"/>
            </a:lvl1pPr>
            <a:lvl2pPr>
              <a:defRPr sz="12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AA391CE8-C1AB-4A48-A92A-30F67991E938}"/>
              </a:ext>
            </a:extLst>
          </p:cNvPr>
          <p:cNvSpPr>
            <a:spLocks noGrp="1"/>
          </p:cNvSpPr>
          <p:nvPr>
            <p:ph type="pic" sz="quarter" idx="15"/>
          </p:nvPr>
        </p:nvSpPr>
        <p:spPr>
          <a:xfrm>
            <a:off x="396050" y="1279368"/>
            <a:ext cx="1917984" cy="860582"/>
          </a:xfrm>
          <a:pattFill prst="wdUpDiag">
            <a:fgClr>
              <a:schemeClr val="accent4"/>
            </a:fgClr>
            <a:bgClr>
              <a:schemeClr val="bg1"/>
            </a:bgClr>
          </a:pattFill>
        </p:spPr>
        <p:txBody>
          <a:bodyPr/>
          <a:lstStyle/>
          <a:p>
            <a:r>
              <a:rPr lang="en-US"/>
              <a:t>Click icon to add picture</a:t>
            </a:r>
            <a:endParaRPr lang="en-US" dirty="0"/>
          </a:p>
        </p:txBody>
      </p:sp>
      <p:sp>
        <p:nvSpPr>
          <p:cNvPr id="12" name="Picture Placeholder 8">
            <a:extLst>
              <a:ext uri="{FF2B5EF4-FFF2-40B4-BE49-F238E27FC236}">
                <a16:creationId xmlns:a16="http://schemas.microsoft.com/office/drawing/2014/main" id="{898C1704-266B-4D3D-A8A2-C74EEF06F51A}"/>
              </a:ext>
            </a:extLst>
          </p:cNvPr>
          <p:cNvSpPr>
            <a:spLocks noGrp="1"/>
          </p:cNvSpPr>
          <p:nvPr>
            <p:ph type="pic" sz="quarter" idx="16"/>
          </p:nvPr>
        </p:nvSpPr>
        <p:spPr>
          <a:xfrm>
            <a:off x="2540943" y="1279368"/>
            <a:ext cx="1917984" cy="860582"/>
          </a:xfrm>
          <a:pattFill prst="wdUpDiag">
            <a:fgClr>
              <a:schemeClr val="accent4"/>
            </a:fgClr>
            <a:bgClr>
              <a:schemeClr val="bg1"/>
            </a:bgClr>
          </a:pattFill>
        </p:spPr>
        <p:txBody>
          <a:bodyPr/>
          <a:lstStyle/>
          <a:p>
            <a:r>
              <a:rPr lang="en-US"/>
              <a:t>Click icon to add picture</a:t>
            </a:r>
            <a:endParaRPr lang="en-US" dirty="0"/>
          </a:p>
        </p:txBody>
      </p:sp>
      <p:sp>
        <p:nvSpPr>
          <p:cNvPr id="13" name="Picture Placeholder 8">
            <a:extLst>
              <a:ext uri="{FF2B5EF4-FFF2-40B4-BE49-F238E27FC236}">
                <a16:creationId xmlns:a16="http://schemas.microsoft.com/office/drawing/2014/main" id="{F9E6B9F7-EAB9-4A49-9652-A1087F619648}"/>
              </a:ext>
            </a:extLst>
          </p:cNvPr>
          <p:cNvSpPr>
            <a:spLocks noGrp="1"/>
          </p:cNvSpPr>
          <p:nvPr>
            <p:ph type="pic" sz="quarter" idx="17"/>
          </p:nvPr>
        </p:nvSpPr>
        <p:spPr>
          <a:xfrm>
            <a:off x="4685836" y="1279368"/>
            <a:ext cx="1917984" cy="860582"/>
          </a:xfrm>
          <a:pattFill prst="wdUpDiag">
            <a:fgClr>
              <a:schemeClr val="accent4"/>
            </a:fgClr>
            <a:bgClr>
              <a:schemeClr val="bg1"/>
            </a:bgClr>
          </a:pattFill>
        </p:spPr>
        <p:txBody>
          <a:bodyPr/>
          <a:lstStyle/>
          <a:p>
            <a:r>
              <a:rPr lang="en-US"/>
              <a:t>Click icon to add picture</a:t>
            </a:r>
            <a:endParaRPr lang="en-US" dirty="0"/>
          </a:p>
        </p:txBody>
      </p:sp>
      <p:sp>
        <p:nvSpPr>
          <p:cNvPr id="14" name="Picture Placeholder 8">
            <a:extLst>
              <a:ext uri="{FF2B5EF4-FFF2-40B4-BE49-F238E27FC236}">
                <a16:creationId xmlns:a16="http://schemas.microsoft.com/office/drawing/2014/main" id="{56F52B48-A176-486C-926F-40E1BAE7CB37}"/>
              </a:ext>
            </a:extLst>
          </p:cNvPr>
          <p:cNvSpPr>
            <a:spLocks noGrp="1"/>
          </p:cNvSpPr>
          <p:nvPr>
            <p:ph type="pic" sz="quarter" idx="18"/>
          </p:nvPr>
        </p:nvSpPr>
        <p:spPr>
          <a:xfrm>
            <a:off x="6830729" y="1279368"/>
            <a:ext cx="1917984" cy="860582"/>
          </a:xfrm>
          <a:pattFill prst="wdUpDiag">
            <a:fgClr>
              <a:schemeClr val="accent4"/>
            </a:fgClr>
            <a:bgClr>
              <a:schemeClr val="bg1"/>
            </a:bgClr>
          </a:pattFill>
        </p:spPr>
        <p:txBody>
          <a:bodyPr/>
          <a:lstStyle/>
          <a:p>
            <a:r>
              <a:rPr lang="en-US"/>
              <a:t>Click icon to add picture</a:t>
            </a:r>
            <a:endParaRPr lang="en-US" dirty="0"/>
          </a:p>
        </p:txBody>
      </p:sp>
    </p:spTree>
    <p:extLst>
      <p:ext uri="{BB962C8B-B14F-4D97-AF65-F5344CB8AC3E}">
        <p14:creationId xmlns:p14="http://schemas.microsoft.com/office/powerpoint/2010/main" val="2933799414"/>
      </p:ext>
    </p:extLst>
  </p:cSld>
  <p:clrMapOvr>
    <a:masterClrMapping/>
  </p:clrMapOvr>
  <p:transition spd="slow" advTm="7000">
    <p:wipe/>
  </p:transition>
  <p:extLst>
    <p:ext uri="{DCECCB84-F9BA-43D5-87BE-67443E8EF086}">
      <p15:sldGuideLst xmlns:p15="http://schemas.microsoft.com/office/powerpoint/2012/main">
        <p15:guide id="1" orient="horz" pos="1348">
          <p15:clr>
            <a:srgbClr val="FBAE40"/>
          </p15:clr>
        </p15:guide>
        <p15:guide id="2" orient="horz" pos="146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0285-AA78-4975-B729-8F579361CC2C}"/>
              </a:ext>
            </a:extLst>
          </p:cNvPr>
          <p:cNvSpPr>
            <a:spLocks noGrp="1"/>
          </p:cNvSpPr>
          <p:nvPr>
            <p:ph type="title"/>
          </p:nvPr>
        </p:nvSpPr>
        <p:spPr/>
        <p:txBody>
          <a:bodyPr lIns="182880"/>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76BFFEB-DE0B-42DB-9D20-8B8AEC7CC4AC}"/>
              </a:ext>
            </a:extLst>
          </p:cNvPr>
          <p:cNvSpPr>
            <a:spLocks noGrp="1"/>
          </p:cNvSpPr>
          <p:nvPr>
            <p:ph type="ftr" sz="quarter" idx="11"/>
          </p:nvPr>
        </p:nvSpPr>
        <p:spPr/>
        <p:txBody>
          <a:bodyPr/>
          <a:lstStyle>
            <a:lvl1pPr>
              <a:defRPr/>
            </a:lvl1pPr>
          </a:lstStyle>
          <a:p>
            <a:r>
              <a:rPr lang="en-US" dirty="0"/>
              <a:t>© 2021 Bell Textron Inc.</a:t>
            </a:r>
          </a:p>
        </p:txBody>
      </p:sp>
      <p:sp>
        <p:nvSpPr>
          <p:cNvPr id="5" name="Slide Number Placeholder 4">
            <a:extLst>
              <a:ext uri="{FF2B5EF4-FFF2-40B4-BE49-F238E27FC236}">
                <a16:creationId xmlns:a16="http://schemas.microsoft.com/office/drawing/2014/main" id="{BDE098B1-A924-47CC-8A22-4300679FBFBC}"/>
              </a:ext>
            </a:extLst>
          </p:cNvPr>
          <p:cNvSpPr>
            <a:spLocks noGrp="1"/>
          </p:cNvSpPr>
          <p:nvPr>
            <p:ph type="sldNum" sz="quarter" idx="12"/>
          </p:nvPr>
        </p:nvSpPr>
        <p:spPr/>
        <p:txBody>
          <a:bodyPr/>
          <a:lstStyle/>
          <a:p>
            <a:fld id="{6BFE2F5D-B4B5-4479-96C0-E16C0BC6BC7E}" type="slidenum">
              <a:rPr lang="en-US" smtClean="0"/>
              <a:t>‹#›</a:t>
            </a:fld>
            <a:endParaRPr lang="en-US"/>
          </a:p>
        </p:txBody>
      </p:sp>
    </p:spTree>
    <p:extLst>
      <p:ext uri="{BB962C8B-B14F-4D97-AF65-F5344CB8AC3E}">
        <p14:creationId xmlns:p14="http://schemas.microsoft.com/office/powerpoint/2010/main" val="1933023381"/>
      </p:ext>
    </p:extLst>
  </p:cSld>
  <p:clrMapOvr>
    <a:masterClrMapping/>
  </p:clrMapOvr>
  <p:transition spd="slow" advTm="7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3.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image" Target="../media/image7.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BE36-F938-4958-B9D7-05705C072B62}"/>
              </a:ext>
            </a:extLst>
          </p:cNvPr>
          <p:cNvSpPr>
            <a:spLocks noGrp="1"/>
          </p:cNvSpPr>
          <p:nvPr>
            <p:ph type="title"/>
          </p:nvPr>
        </p:nvSpPr>
        <p:spPr>
          <a:xfrm>
            <a:off x="0" y="1"/>
            <a:ext cx="9144000" cy="842962"/>
          </a:xfrm>
          <a:prstGeom prst="rect">
            <a:avLst/>
          </a:prstGeom>
          <a:solidFill>
            <a:schemeClr val="tx1"/>
          </a:solidFill>
        </p:spPr>
        <p:txBody>
          <a:bodyPr vert="horz" wrap="square" lIns="182880" tIns="0" rIns="1280160" bIns="137160" rtlCol="0" anchor="b">
            <a:noAutofit/>
          </a:bodyPr>
          <a:lstStyle/>
          <a:p>
            <a:r>
              <a:rPr lang="en-US" dirty="0"/>
              <a:t>Click to edit Master title style</a:t>
            </a:r>
          </a:p>
        </p:txBody>
      </p:sp>
      <p:sp>
        <p:nvSpPr>
          <p:cNvPr id="5" name="Footer Placeholder 4">
            <a:extLst>
              <a:ext uri="{FF2B5EF4-FFF2-40B4-BE49-F238E27FC236}">
                <a16:creationId xmlns:a16="http://schemas.microsoft.com/office/drawing/2014/main" id="{0CC3751E-669D-423F-BBCE-D9ECA51D3DC1}"/>
              </a:ext>
            </a:extLst>
          </p:cNvPr>
          <p:cNvSpPr>
            <a:spLocks noGrp="1"/>
          </p:cNvSpPr>
          <p:nvPr>
            <p:ph type="ftr" sz="quarter" idx="3"/>
          </p:nvPr>
        </p:nvSpPr>
        <p:spPr>
          <a:xfrm>
            <a:off x="6659563" y="353788"/>
            <a:ext cx="2087798" cy="150812"/>
          </a:xfrm>
          <a:prstGeom prst="rect">
            <a:avLst/>
          </a:prstGeom>
        </p:spPr>
        <p:txBody>
          <a:bodyPr vert="horz" wrap="square" lIns="0" tIns="0" rIns="0" bIns="0" rtlCol="0" anchor="ctr">
            <a:noAutofit/>
          </a:bodyPr>
          <a:lstStyle>
            <a:lvl1pPr algn="r">
              <a:lnSpc>
                <a:spcPct val="100000"/>
              </a:lnSpc>
              <a:spcBef>
                <a:spcPts val="0"/>
              </a:spcBef>
              <a:defRPr sz="800">
                <a:solidFill>
                  <a:schemeClr val="bg1"/>
                </a:solidFill>
              </a:defRPr>
            </a:lvl1pPr>
          </a:lstStyle>
          <a:p>
            <a:r>
              <a:rPr lang="en-US"/>
              <a:t>Bell Confidential and Proprietary</a:t>
            </a:r>
            <a:endParaRPr lang="en-US" dirty="0"/>
          </a:p>
        </p:txBody>
      </p:sp>
      <p:sp>
        <p:nvSpPr>
          <p:cNvPr id="3" name="Text Placeholder 2">
            <a:extLst>
              <a:ext uri="{FF2B5EF4-FFF2-40B4-BE49-F238E27FC236}">
                <a16:creationId xmlns:a16="http://schemas.microsoft.com/office/drawing/2014/main" id="{3639949C-0F03-4D49-A44E-B241E7BC61A7}"/>
              </a:ext>
            </a:extLst>
          </p:cNvPr>
          <p:cNvSpPr>
            <a:spLocks noGrp="1"/>
          </p:cNvSpPr>
          <p:nvPr>
            <p:ph type="body" idx="1"/>
          </p:nvPr>
        </p:nvSpPr>
        <p:spPr>
          <a:xfrm>
            <a:off x="398146" y="1278731"/>
            <a:ext cx="8349889" cy="3453607"/>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C40D38C-BC52-44FB-8335-0A042E8336B3}"/>
              </a:ext>
            </a:extLst>
          </p:cNvPr>
          <p:cNvSpPr>
            <a:spLocks noGrp="1"/>
          </p:cNvSpPr>
          <p:nvPr>
            <p:ph type="sldNum" sz="quarter" idx="4"/>
          </p:nvPr>
        </p:nvSpPr>
        <p:spPr>
          <a:xfrm>
            <a:off x="8352134" y="512726"/>
            <a:ext cx="395228" cy="150812"/>
          </a:xfrm>
          <a:prstGeom prst="rect">
            <a:avLst/>
          </a:prstGeom>
        </p:spPr>
        <p:txBody>
          <a:bodyPr vert="horz" wrap="square" lIns="0" tIns="0" rIns="0" bIns="0" rtlCol="0" anchor="ctr">
            <a:noAutofit/>
          </a:bodyPr>
          <a:lstStyle>
            <a:lvl1pPr algn="r">
              <a:lnSpc>
                <a:spcPct val="100000"/>
              </a:lnSpc>
              <a:spcBef>
                <a:spcPts val="0"/>
              </a:spcBef>
              <a:defRPr sz="1000" b="1">
                <a:solidFill>
                  <a:schemeClr val="bg1"/>
                </a:solidFill>
              </a:defRPr>
            </a:lvl1pPr>
          </a:lstStyle>
          <a:p>
            <a:fld id="{6BFE2F5D-B4B5-4479-96C0-E16C0BC6BC7E}" type="slidenum">
              <a:rPr lang="en-US" smtClean="0"/>
              <a:pPr/>
              <a:t>‹#›</a:t>
            </a:fld>
            <a:endParaRPr lang="en-US" dirty="0"/>
          </a:p>
        </p:txBody>
      </p:sp>
    </p:spTree>
    <p:extLst>
      <p:ext uri="{BB962C8B-B14F-4D97-AF65-F5344CB8AC3E}">
        <p14:creationId xmlns:p14="http://schemas.microsoft.com/office/powerpoint/2010/main" val="3209292678"/>
      </p:ext>
    </p:extLst>
  </p:cSld>
  <p:clrMap bg1="lt1" tx1="dk1" bg2="lt2" tx2="dk2" accent1="accent1" accent2="accent2" accent3="accent3" accent4="accent4" accent5="accent5" accent6="accent6" hlink="hlink" folHlink="folHlink"/>
  <p:sldLayoutIdLst>
    <p:sldLayoutId id="2147483652" r:id="rId1"/>
    <p:sldLayoutId id="2147483676" r:id="rId2"/>
    <p:sldLayoutId id="2147483677" r:id="rId3"/>
    <p:sldLayoutId id="2147483678" r:id="rId4"/>
    <p:sldLayoutId id="2147483679" r:id="rId5"/>
    <p:sldLayoutId id="2147483654" r:id="rId6"/>
    <p:sldLayoutId id="2147483672" r:id="rId7"/>
    <p:sldLayoutId id="2147483673" r:id="rId8"/>
    <p:sldLayoutId id="2147483674" r:id="rId9"/>
    <p:sldLayoutId id="2147483675" r:id="rId10"/>
    <p:sldLayoutId id="2147483662" r:id="rId11"/>
    <p:sldLayoutId id="2147483663" r:id="rId12"/>
    <p:sldLayoutId id="2147483664" r:id="rId13"/>
    <p:sldLayoutId id="2147483653" r:id="rId14"/>
    <p:sldLayoutId id="2147483655" r:id="rId15"/>
    <p:sldLayoutId id="2147483661" r:id="rId16"/>
    <p:sldLayoutId id="2147483659" r:id="rId17"/>
    <p:sldLayoutId id="2147483665" r:id="rId18"/>
    <p:sldLayoutId id="2147483660" r:id="rId19"/>
    <p:sldLayoutId id="2147483666" r:id="rId20"/>
    <p:sldLayoutId id="2147483657" r:id="rId21"/>
    <p:sldLayoutId id="2147483670" r:id="rId22"/>
    <p:sldLayoutId id="2147483671" r:id="rId23"/>
    <p:sldLayoutId id="2147483667" r:id="rId24"/>
    <p:sldLayoutId id="2147483668" r:id="rId25"/>
    <p:sldLayoutId id="2147483669" r:id="rId26"/>
    <p:sldLayoutId id="2147483711" r:id="rId27"/>
    <p:sldLayoutId id="2147483658" r:id="rId28"/>
  </p:sldLayoutIdLst>
  <p:transition spd="slow" advTm="7000">
    <p:wipe/>
  </p:transition>
  <p:hf hdr="0" dt="0"/>
  <p:txStyles>
    <p:titleStyle>
      <a:lvl1pPr algn="l" defTabSz="914400" rtl="0" eaLnBrk="1" latinLnBrk="0" hangingPunct="1">
        <a:lnSpc>
          <a:spcPct val="100000"/>
        </a:lnSpc>
        <a:spcBef>
          <a:spcPts val="0"/>
        </a:spcBef>
        <a:buNone/>
        <a:defRPr sz="18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400"/>
        </a:spcAft>
        <a:buFont typeface="Arial" panose="020B0604020202020204" pitchFamily="34" charset="0"/>
        <a:buNone/>
        <a:defRPr sz="1800" kern="1200">
          <a:solidFill>
            <a:schemeClr val="tx2"/>
          </a:solidFill>
          <a:latin typeface="+mn-lt"/>
          <a:ea typeface="+mn-ea"/>
          <a:cs typeface="+mn-cs"/>
        </a:defRPr>
      </a:lvl2pPr>
      <a:lvl3pPr marL="1714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3pPr>
      <a:lvl4pPr marL="4000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49" userDrawn="1">
          <p15:clr>
            <a:srgbClr val="F26B43"/>
          </p15:clr>
        </p15:guide>
        <p15:guide id="5" pos="113" userDrawn="1">
          <p15:clr>
            <a:srgbClr val="9FCC3B"/>
          </p15:clr>
        </p15:guide>
        <p15:guide id="6" pos="5640" userDrawn="1">
          <p15:clr>
            <a:srgbClr val="9FCC3B"/>
          </p15:clr>
        </p15:guide>
        <p15:guide id="7" pos="2948" userDrawn="1">
          <p15:clr>
            <a:srgbClr val="9FCC3B"/>
          </p15:clr>
        </p15:guide>
        <p15:guide id="8" pos="2812" userDrawn="1">
          <p15:clr>
            <a:srgbClr val="9FCC3B"/>
          </p15:clr>
        </p15:guide>
        <p15:guide id="9" orient="horz" pos="123" userDrawn="1">
          <p15:clr>
            <a:srgbClr val="9FCC3B"/>
          </p15:clr>
        </p15:guide>
        <p15:guide id="10" orient="horz" pos="2981" userDrawn="1">
          <p15:clr>
            <a:srgbClr val="F26B43"/>
          </p15:clr>
        </p15:guide>
        <p15:guide id="11" orient="horz" pos="531" userDrawn="1">
          <p15:clr>
            <a:srgbClr val="F26B43"/>
          </p15:clr>
        </p15:guide>
        <p15:guide id="12" orient="horz" pos="804" userDrawn="1">
          <p15:clr>
            <a:srgbClr val="F26B43"/>
          </p15:clr>
        </p15:guide>
        <p15:guide id="13" orient="horz" pos="418" userDrawn="1">
          <p15:clr>
            <a:srgbClr val="9FCC3B"/>
          </p15:clr>
        </p15:guide>
        <p15:guide id="14" pos="5511" userDrawn="1">
          <p15:clr>
            <a:srgbClr val="F26B43"/>
          </p15:clr>
        </p15:guide>
        <p15:guide id="16" orient="horz" pos="2709" userDrawn="1">
          <p15:clr>
            <a:srgbClr val="9FCC3B"/>
          </p15:clr>
        </p15:guide>
        <p15:guide id="17" orient="horz" userDrawn="1">
          <p15:clr>
            <a:srgbClr val="A4A3A4"/>
          </p15:clr>
        </p15:guide>
        <p15:guide id="18" orient="horz" pos="3240" userDrawn="1">
          <p15:clr>
            <a:srgbClr val="A4A3A4"/>
          </p15:clr>
        </p15:guide>
        <p15:guide id="19" userDrawn="1">
          <p15:clr>
            <a:srgbClr val="A4A3A4"/>
          </p15:clr>
        </p15:guide>
        <p15:guide id="20" pos="5760" userDrawn="1">
          <p15:clr>
            <a:srgbClr val="A4A3A4"/>
          </p15:clr>
        </p15:guide>
        <p15:guide id="21" orient="horz" pos="1892" userDrawn="1">
          <p15:clr>
            <a:srgbClr val="9FCC3B"/>
          </p15:clr>
        </p15:guide>
        <p15:guide id="22" orient="horz" pos="554"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BE36-F938-4958-B9D7-05705C072B62}"/>
              </a:ext>
            </a:extLst>
          </p:cNvPr>
          <p:cNvSpPr>
            <a:spLocks noGrp="1"/>
          </p:cNvSpPr>
          <p:nvPr>
            <p:ph type="title"/>
          </p:nvPr>
        </p:nvSpPr>
        <p:spPr>
          <a:xfrm>
            <a:off x="0" y="1"/>
            <a:ext cx="9144000" cy="842962"/>
          </a:xfrm>
          <a:prstGeom prst="rect">
            <a:avLst/>
          </a:prstGeom>
          <a:blipFill>
            <a:blip r:embed="rId30" cstate="print"/>
            <a:stretch>
              <a:fillRect/>
            </a:stretch>
          </a:blipFill>
        </p:spPr>
        <p:txBody>
          <a:bodyPr vert="horz" wrap="square" lIns="182880" tIns="0" rIns="1280160" bIns="137160" rtlCol="0" anchor="b">
            <a:noAutofit/>
          </a:bodyPr>
          <a:lstStyle/>
          <a:p>
            <a:r>
              <a:rPr lang="en-US" dirty="0"/>
              <a:t>Click to edit Master title style</a:t>
            </a:r>
          </a:p>
        </p:txBody>
      </p:sp>
      <p:sp>
        <p:nvSpPr>
          <p:cNvPr id="5" name="Footer Placeholder 4">
            <a:extLst>
              <a:ext uri="{FF2B5EF4-FFF2-40B4-BE49-F238E27FC236}">
                <a16:creationId xmlns:a16="http://schemas.microsoft.com/office/drawing/2014/main" id="{0CC3751E-669D-423F-BBCE-D9ECA51D3DC1}"/>
              </a:ext>
            </a:extLst>
          </p:cNvPr>
          <p:cNvSpPr>
            <a:spLocks noGrp="1"/>
          </p:cNvSpPr>
          <p:nvPr>
            <p:ph type="ftr" sz="quarter" idx="3"/>
          </p:nvPr>
        </p:nvSpPr>
        <p:spPr>
          <a:xfrm>
            <a:off x="6659563" y="353788"/>
            <a:ext cx="2087798" cy="150812"/>
          </a:xfrm>
          <a:prstGeom prst="rect">
            <a:avLst/>
          </a:prstGeom>
        </p:spPr>
        <p:txBody>
          <a:bodyPr vert="horz" wrap="square" lIns="0" tIns="0" rIns="0" bIns="0" rtlCol="0" anchor="ctr">
            <a:noAutofit/>
          </a:bodyPr>
          <a:lstStyle>
            <a:lvl1pPr algn="r">
              <a:lnSpc>
                <a:spcPct val="100000"/>
              </a:lnSpc>
              <a:spcBef>
                <a:spcPts val="0"/>
              </a:spcBef>
              <a:defRPr sz="800">
                <a:solidFill>
                  <a:schemeClr val="bg1"/>
                </a:solidFill>
              </a:defRPr>
            </a:lvl1pPr>
          </a:lstStyle>
          <a:p>
            <a:r>
              <a:rPr lang="en-US"/>
              <a:t>Bell Confidential and Proprietary</a:t>
            </a:r>
            <a:endParaRPr lang="en-US" dirty="0"/>
          </a:p>
        </p:txBody>
      </p:sp>
      <p:sp>
        <p:nvSpPr>
          <p:cNvPr id="3" name="Text Placeholder 2">
            <a:extLst>
              <a:ext uri="{FF2B5EF4-FFF2-40B4-BE49-F238E27FC236}">
                <a16:creationId xmlns:a16="http://schemas.microsoft.com/office/drawing/2014/main" id="{3639949C-0F03-4D49-A44E-B241E7BC61A7}"/>
              </a:ext>
            </a:extLst>
          </p:cNvPr>
          <p:cNvSpPr>
            <a:spLocks noGrp="1"/>
          </p:cNvSpPr>
          <p:nvPr>
            <p:ph type="body" idx="1"/>
          </p:nvPr>
        </p:nvSpPr>
        <p:spPr>
          <a:xfrm>
            <a:off x="398146" y="1278731"/>
            <a:ext cx="8349889" cy="3453607"/>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C40D38C-BC52-44FB-8335-0A042E8336B3}"/>
              </a:ext>
            </a:extLst>
          </p:cNvPr>
          <p:cNvSpPr>
            <a:spLocks noGrp="1"/>
          </p:cNvSpPr>
          <p:nvPr>
            <p:ph type="sldNum" sz="quarter" idx="4"/>
          </p:nvPr>
        </p:nvSpPr>
        <p:spPr>
          <a:xfrm>
            <a:off x="8352134" y="512726"/>
            <a:ext cx="395228" cy="150812"/>
          </a:xfrm>
          <a:prstGeom prst="rect">
            <a:avLst/>
          </a:prstGeom>
        </p:spPr>
        <p:txBody>
          <a:bodyPr vert="horz" wrap="square" lIns="0" tIns="0" rIns="0" bIns="0" rtlCol="0" anchor="ctr">
            <a:noAutofit/>
          </a:bodyPr>
          <a:lstStyle>
            <a:lvl1pPr algn="r">
              <a:lnSpc>
                <a:spcPct val="100000"/>
              </a:lnSpc>
              <a:spcBef>
                <a:spcPts val="0"/>
              </a:spcBef>
              <a:defRPr sz="1000" b="1">
                <a:solidFill>
                  <a:schemeClr val="bg1"/>
                </a:solidFill>
              </a:defRPr>
            </a:lvl1pPr>
          </a:lstStyle>
          <a:p>
            <a:fld id="{6BFE2F5D-B4B5-4479-96C0-E16C0BC6BC7E}" type="slidenum">
              <a:rPr lang="en-US" smtClean="0"/>
              <a:pPr/>
              <a:t>‹#›</a:t>
            </a:fld>
            <a:endParaRPr lang="en-US" dirty="0"/>
          </a:p>
        </p:txBody>
      </p:sp>
    </p:spTree>
    <p:extLst>
      <p:ext uri="{BB962C8B-B14F-4D97-AF65-F5344CB8AC3E}">
        <p14:creationId xmlns:p14="http://schemas.microsoft.com/office/powerpoint/2010/main" val="17336537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9" r:id="rId27"/>
    <p:sldLayoutId id="2147483707" r:id="rId28"/>
  </p:sldLayoutIdLst>
  <p:transition spd="slow" advTm="7000">
    <p:wipe/>
  </p:transition>
  <p:hf hdr="0" dt="0"/>
  <p:txStyles>
    <p:titleStyle>
      <a:lvl1pPr algn="l" defTabSz="914400" rtl="0" eaLnBrk="1" latinLnBrk="0" hangingPunct="1">
        <a:lnSpc>
          <a:spcPct val="100000"/>
        </a:lnSpc>
        <a:spcBef>
          <a:spcPts val="0"/>
        </a:spcBef>
        <a:buNone/>
        <a:defRPr sz="18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400"/>
        </a:spcAft>
        <a:buFont typeface="Arial" panose="020B0604020202020204" pitchFamily="34" charset="0"/>
        <a:buNone/>
        <a:defRPr sz="1800" kern="1200">
          <a:solidFill>
            <a:schemeClr val="tx2"/>
          </a:solidFill>
          <a:latin typeface="+mn-lt"/>
          <a:ea typeface="+mn-ea"/>
          <a:cs typeface="+mn-cs"/>
        </a:defRPr>
      </a:lvl2pPr>
      <a:lvl3pPr marL="1714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3pPr>
      <a:lvl4pPr marL="4000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9">
          <p15:clr>
            <a:srgbClr val="F26B43"/>
          </p15:clr>
        </p15:guide>
        <p15:guide id="5" pos="113">
          <p15:clr>
            <a:srgbClr val="9FCC3B"/>
          </p15:clr>
        </p15:guide>
        <p15:guide id="6" pos="5640">
          <p15:clr>
            <a:srgbClr val="9FCC3B"/>
          </p15:clr>
        </p15:guide>
        <p15:guide id="7" pos="2948">
          <p15:clr>
            <a:srgbClr val="9FCC3B"/>
          </p15:clr>
        </p15:guide>
        <p15:guide id="8" pos="2812">
          <p15:clr>
            <a:srgbClr val="9FCC3B"/>
          </p15:clr>
        </p15:guide>
        <p15:guide id="9" orient="horz" pos="123">
          <p15:clr>
            <a:srgbClr val="9FCC3B"/>
          </p15:clr>
        </p15:guide>
        <p15:guide id="10" orient="horz" pos="2981">
          <p15:clr>
            <a:srgbClr val="F26B43"/>
          </p15:clr>
        </p15:guide>
        <p15:guide id="11" orient="horz" pos="531">
          <p15:clr>
            <a:srgbClr val="F26B43"/>
          </p15:clr>
        </p15:guide>
        <p15:guide id="12" orient="horz" pos="804">
          <p15:clr>
            <a:srgbClr val="F26B43"/>
          </p15:clr>
        </p15:guide>
        <p15:guide id="13" orient="horz" pos="418">
          <p15:clr>
            <a:srgbClr val="9FCC3B"/>
          </p15:clr>
        </p15:guide>
        <p15:guide id="14" pos="5511">
          <p15:clr>
            <a:srgbClr val="F26B43"/>
          </p15:clr>
        </p15:guide>
        <p15:guide id="16" orient="horz" pos="2709">
          <p15:clr>
            <a:srgbClr val="9FCC3B"/>
          </p15:clr>
        </p15:guide>
        <p15:guide id="17" orient="horz">
          <p15:clr>
            <a:srgbClr val="A4A3A4"/>
          </p15:clr>
        </p15:guide>
        <p15:guide id="18" orient="horz" pos="3240">
          <p15:clr>
            <a:srgbClr val="A4A3A4"/>
          </p15:clr>
        </p15:guide>
        <p15:guide id="19">
          <p15:clr>
            <a:srgbClr val="A4A3A4"/>
          </p15:clr>
        </p15:guide>
        <p15:guide id="20" pos="5760">
          <p15:clr>
            <a:srgbClr val="A4A3A4"/>
          </p15:clr>
        </p15:guide>
        <p15:guide id="21" orient="horz" pos="1892">
          <p15:clr>
            <a:srgbClr val="9FCC3B"/>
          </p15:clr>
        </p15:guide>
        <p15:guide id="22" orient="horz" pos="554">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BE36-F938-4958-B9D7-05705C072B62}"/>
              </a:ext>
            </a:extLst>
          </p:cNvPr>
          <p:cNvSpPr>
            <a:spLocks noGrp="1"/>
          </p:cNvSpPr>
          <p:nvPr>
            <p:ph type="title"/>
          </p:nvPr>
        </p:nvSpPr>
        <p:spPr>
          <a:xfrm>
            <a:off x="0" y="1"/>
            <a:ext cx="9144000" cy="842962"/>
          </a:xfrm>
          <a:prstGeom prst="rect">
            <a:avLst/>
          </a:prstGeom>
          <a:solidFill>
            <a:schemeClr val="tx1"/>
          </a:solidFill>
        </p:spPr>
        <p:txBody>
          <a:bodyPr vert="horz" wrap="square" lIns="182880" tIns="0" rIns="1280160" bIns="137160" rtlCol="0" anchor="b">
            <a:no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CC3751E-669D-423F-BBCE-D9ECA51D3DC1}"/>
              </a:ext>
            </a:extLst>
          </p:cNvPr>
          <p:cNvSpPr>
            <a:spLocks noGrp="1"/>
          </p:cNvSpPr>
          <p:nvPr>
            <p:ph type="ftr" sz="quarter" idx="3"/>
          </p:nvPr>
        </p:nvSpPr>
        <p:spPr>
          <a:xfrm>
            <a:off x="6659563" y="353788"/>
            <a:ext cx="2087798" cy="150812"/>
          </a:xfrm>
          <a:prstGeom prst="rect">
            <a:avLst/>
          </a:prstGeom>
        </p:spPr>
        <p:txBody>
          <a:bodyPr vert="horz" wrap="square" lIns="0" tIns="0" rIns="0" bIns="0" rtlCol="0" anchor="ctr">
            <a:noAutofit/>
          </a:bodyPr>
          <a:lstStyle>
            <a:lvl1pPr algn="r">
              <a:lnSpc>
                <a:spcPct val="100000"/>
              </a:lnSpc>
              <a:spcBef>
                <a:spcPts val="0"/>
              </a:spcBef>
              <a:defRPr sz="700">
                <a:solidFill>
                  <a:schemeClr val="bg1"/>
                </a:solidFill>
              </a:defRPr>
            </a:lvl1pPr>
          </a:lstStyle>
          <a:p>
            <a:r>
              <a:rPr lang="en-US" dirty="0"/>
              <a:t>Confidential and Proprietary</a:t>
            </a:r>
          </a:p>
        </p:txBody>
      </p:sp>
      <p:sp>
        <p:nvSpPr>
          <p:cNvPr id="3" name="Text Placeholder 2">
            <a:extLst>
              <a:ext uri="{FF2B5EF4-FFF2-40B4-BE49-F238E27FC236}">
                <a16:creationId xmlns:a16="http://schemas.microsoft.com/office/drawing/2014/main" id="{3639949C-0F03-4D49-A44E-B241E7BC61A7}"/>
              </a:ext>
            </a:extLst>
          </p:cNvPr>
          <p:cNvSpPr>
            <a:spLocks noGrp="1"/>
          </p:cNvSpPr>
          <p:nvPr>
            <p:ph type="body" idx="1"/>
          </p:nvPr>
        </p:nvSpPr>
        <p:spPr>
          <a:xfrm>
            <a:off x="398146" y="1278731"/>
            <a:ext cx="8349889" cy="3453607"/>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C40D38C-BC52-44FB-8335-0A042E8336B3}"/>
              </a:ext>
            </a:extLst>
          </p:cNvPr>
          <p:cNvSpPr>
            <a:spLocks noGrp="1"/>
          </p:cNvSpPr>
          <p:nvPr>
            <p:ph type="sldNum" sz="quarter" idx="4"/>
          </p:nvPr>
        </p:nvSpPr>
        <p:spPr>
          <a:xfrm>
            <a:off x="8352134" y="512726"/>
            <a:ext cx="395228" cy="150812"/>
          </a:xfrm>
          <a:prstGeom prst="rect">
            <a:avLst/>
          </a:prstGeom>
        </p:spPr>
        <p:txBody>
          <a:bodyPr vert="horz" wrap="square" lIns="0" tIns="0" rIns="0" bIns="0" rtlCol="0" anchor="ctr">
            <a:noAutofit/>
          </a:bodyPr>
          <a:lstStyle>
            <a:lvl1pPr algn="r">
              <a:lnSpc>
                <a:spcPct val="100000"/>
              </a:lnSpc>
              <a:spcBef>
                <a:spcPts val="0"/>
              </a:spcBef>
              <a:defRPr sz="1000" b="1">
                <a:solidFill>
                  <a:schemeClr val="bg1"/>
                </a:solidFill>
              </a:defRPr>
            </a:lvl1pPr>
          </a:lstStyle>
          <a:p>
            <a:fld id="{6BFE2F5D-B4B5-4479-96C0-E16C0BC6BC7E}" type="slidenum">
              <a:rPr lang="en-US" smtClean="0"/>
              <a:pPr/>
              <a:t>‹#›</a:t>
            </a:fld>
            <a:endParaRPr lang="en-US" dirty="0"/>
          </a:p>
        </p:txBody>
      </p:sp>
    </p:spTree>
    <p:extLst>
      <p:ext uri="{BB962C8B-B14F-4D97-AF65-F5344CB8AC3E}">
        <p14:creationId xmlns:p14="http://schemas.microsoft.com/office/powerpoint/2010/main" val="15456439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7000">
    <p:wipe/>
  </p:transition>
  <p:hf hdr="0" dt="0"/>
  <p:txStyles>
    <p:titleStyle>
      <a:lvl1pPr algn="l" defTabSz="914400" rtl="0" eaLnBrk="1" latinLnBrk="0" hangingPunct="1">
        <a:lnSpc>
          <a:spcPct val="100000"/>
        </a:lnSpc>
        <a:spcBef>
          <a:spcPts val="0"/>
        </a:spcBef>
        <a:buNone/>
        <a:defRPr sz="18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400"/>
        </a:spcAft>
        <a:buFont typeface="Arial" panose="020B0604020202020204" pitchFamily="34" charset="0"/>
        <a:buNone/>
        <a:defRPr sz="1800" kern="1200">
          <a:solidFill>
            <a:schemeClr val="tx2"/>
          </a:solidFill>
          <a:latin typeface="+mn-lt"/>
          <a:ea typeface="+mn-ea"/>
          <a:cs typeface="+mn-cs"/>
        </a:defRPr>
      </a:lvl2pPr>
      <a:lvl3pPr marL="1714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3pPr>
      <a:lvl4pPr marL="4000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9">
          <p15:clr>
            <a:srgbClr val="F26B43"/>
          </p15:clr>
        </p15:guide>
        <p15:guide id="5" pos="113">
          <p15:clr>
            <a:srgbClr val="9FCC3B"/>
          </p15:clr>
        </p15:guide>
        <p15:guide id="6" pos="5640">
          <p15:clr>
            <a:srgbClr val="9FCC3B"/>
          </p15:clr>
        </p15:guide>
        <p15:guide id="7" pos="2948">
          <p15:clr>
            <a:srgbClr val="9FCC3B"/>
          </p15:clr>
        </p15:guide>
        <p15:guide id="8" pos="2812">
          <p15:clr>
            <a:srgbClr val="9FCC3B"/>
          </p15:clr>
        </p15:guide>
        <p15:guide id="9" orient="horz" pos="123">
          <p15:clr>
            <a:srgbClr val="9FCC3B"/>
          </p15:clr>
        </p15:guide>
        <p15:guide id="10" orient="horz" pos="2981">
          <p15:clr>
            <a:srgbClr val="F26B43"/>
          </p15:clr>
        </p15:guide>
        <p15:guide id="11" orient="horz" pos="531">
          <p15:clr>
            <a:srgbClr val="F26B43"/>
          </p15:clr>
        </p15:guide>
        <p15:guide id="12" orient="horz" pos="804">
          <p15:clr>
            <a:srgbClr val="F26B43"/>
          </p15:clr>
        </p15:guide>
        <p15:guide id="13" orient="horz" pos="418">
          <p15:clr>
            <a:srgbClr val="9FCC3B"/>
          </p15:clr>
        </p15:guide>
        <p15:guide id="14" pos="5511">
          <p15:clr>
            <a:srgbClr val="F26B43"/>
          </p15:clr>
        </p15:guide>
        <p15:guide id="16" orient="horz" pos="2709">
          <p15:clr>
            <a:srgbClr val="9FCC3B"/>
          </p15:clr>
        </p15:guide>
        <p15:guide id="17" orient="horz">
          <p15:clr>
            <a:srgbClr val="A4A3A4"/>
          </p15:clr>
        </p15:guide>
        <p15:guide id="18" orient="horz" pos="3240">
          <p15:clr>
            <a:srgbClr val="A4A3A4"/>
          </p15:clr>
        </p15:guide>
        <p15:guide id="19">
          <p15:clr>
            <a:srgbClr val="A4A3A4"/>
          </p15:clr>
        </p15:guide>
        <p15:guide id="20" pos="5760">
          <p15:clr>
            <a:srgbClr val="A4A3A4"/>
          </p15:clr>
        </p15:guide>
        <p15:guide id="21" orient="horz" pos="1892">
          <p15:clr>
            <a:srgbClr val="9FCC3B"/>
          </p15:clr>
        </p15:guide>
        <p15:guide id="22" orient="horz" pos="554">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BE36-F938-4958-B9D7-05705C072B62}"/>
              </a:ext>
            </a:extLst>
          </p:cNvPr>
          <p:cNvSpPr>
            <a:spLocks noGrp="1"/>
          </p:cNvSpPr>
          <p:nvPr>
            <p:ph type="title"/>
          </p:nvPr>
        </p:nvSpPr>
        <p:spPr>
          <a:xfrm>
            <a:off x="0" y="2"/>
            <a:ext cx="9144000" cy="842962"/>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vert="horz" wrap="square" lIns="182880" tIns="0" rIns="1280160" bIns="13716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3639949C-0F03-4D49-A44E-B241E7BC61A7}"/>
              </a:ext>
            </a:extLst>
          </p:cNvPr>
          <p:cNvSpPr>
            <a:spLocks noGrp="1"/>
          </p:cNvSpPr>
          <p:nvPr>
            <p:ph type="body" idx="1"/>
          </p:nvPr>
        </p:nvSpPr>
        <p:spPr>
          <a:xfrm>
            <a:off x="398147" y="987576"/>
            <a:ext cx="8349889" cy="3744764"/>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C40D38C-BC52-44FB-8335-0A042E8336B3}"/>
              </a:ext>
            </a:extLst>
          </p:cNvPr>
          <p:cNvSpPr>
            <a:spLocks noGrp="1"/>
          </p:cNvSpPr>
          <p:nvPr>
            <p:ph type="sldNum" sz="quarter" idx="4"/>
          </p:nvPr>
        </p:nvSpPr>
        <p:spPr>
          <a:xfrm>
            <a:off x="8676457" y="4943877"/>
            <a:ext cx="395228" cy="150812"/>
          </a:xfrm>
          <a:prstGeom prst="rect">
            <a:avLst/>
          </a:prstGeom>
        </p:spPr>
        <p:txBody>
          <a:bodyPr vert="horz" wrap="square" lIns="0" tIns="0" rIns="0" bIns="0" rtlCol="0" anchor="ctr">
            <a:noAutofit/>
          </a:bodyPr>
          <a:lstStyle>
            <a:lvl1pPr algn="r">
              <a:lnSpc>
                <a:spcPct val="100000"/>
              </a:lnSpc>
              <a:spcBef>
                <a:spcPts val="0"/>
              </a:spcBef>
              <a:defRPr sz="1000" b="1">
                <a:solidFill>
                  <a:srgbClr val="000000"/>
                </a:solidFill>
              </a:defRPr>
            </a:lvl1pPr>
          </a:lstStyle>
          <a:p>
            <a:fld id="{6BFE2F5D-B4B5-4479-96C0-E16C0BC6BC7E}" type="slidenum">
              <a:rPr lang="en-US" smtClean="0"/>
              <a:pPr/>
              <a:t>‹#›</a:t>
            </a:fld>
            <a:endParaRPr lang="en-US" dirty="0"/>
          </a:p>
        </p:txBody>
      </p:sp>
      <p:sp>
        <p:nvSpPr>
          <p:cNvPr id="7" name="TextBox 6">
            <a:extLst>
              <a:ext uri="{FF2B5EF4-FFF2-40B4-BE49-F238E27FC236}">
                <a16:creationId xmlns:a16="http://schemas.microsoft.com/office/drawing/2014/main" id="{1433B168-07E8-41A7-B73B-2DF23E75E8F8}"/>
              </a:ext>
            </a:extLst>
          </p:cNvPr>
          <p:cNvSpPr txBox="1"/>
          <p:nvPr userDrawn="1"/>
        </p:nvSpPr>
        <p:spPr>
          <a:xfrm>
            <a:off x="-508" y="4943876"/>
            <a:ext cx="3060340" cy="184666"/>
          </a:xfrm>
          <a:prstGeom prst="rect">
            <a:avLst/>
          </a:prstGeom>
          <a:noFill/>
        </p:spPr>
        <p:txBody>
          <a:bodyPr wrap="square" tIns="0" bIns="0"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600" kern="1200" baseline="0" noProof="0" dirty="0">
                <a:solidFill>
                  <a:srgbClr val="000000"/>
                </a:solidFill>
                <a:latin typeface="Arial" pitchFamily="34" charset="0"/>
                <a:ea typeface="+mn-ea"/>
                <a:cs typeface="Arial" pitchFamily="34" charset="0"/>
              </a:rPr>
              <a:t>© 2022 Bell Textron Inc.</a:t>
            </a:r>
          </a:p>
          <a:p>
            <a:pPr algn="l"/>
            <a:r>
              <a:rPr lang="en-US" sz="600" baseline="0" dirty="0">
                <a:solidFill>
                  <a:srgbClr val="000000"/>
                </a:solidFill>
                <a:latin typeface="Arial" pitchFamily="34" charset="0"/>
                <a:cs typeface="Arial" pitchFamily="34" charset="0"/>
              </a:rPr>
              <a:t>Use or disclosure of data on this page is subject to the restrictions on the first page</a:t>
            </a:r>
          </a:p>
        </p:txBody>
      </p:sp>
      <p:sp>
        <p:nvSpPr>
          <p:cNvPr id="5" name="TextBox 4">
            <a:extLst>
              <a:ext uri="{FF2B5EF4-FFF2-40B4-BE49-F238E27FC236}">
                <a16:creationId xmlns:a16="http://schemas.microsoft.com/office/drawing/2014/main" id="{4C457C87-4761-430C-B755-03336F730123}"/>
              </a:ext>
            </a:extLst>
          </p:cNvPr>
          <p:cNvSpPr txBox="1"/>
          <p:nvPr userDrawn="1"/>
        </p:nvSpPr>
        <p:spPr>
          <a:xfrm>
            <a:off x="4013939" y="5020023"/>
            <a:ext cx="1116124" cy="424214"/>
          </a:xfrm>
          <a:prstGeom prst="rect">
            <a:avLst/>
          </a:prstGeom>
          <a:noFill/>
        </p:spPr>
        <p:txBody>
          <a:bodyPr wrap="square" lIns="0" tIns="0" rIns="0" bIns="0" rtlCol="0">
            <a:noAutofit/>
          </a:bodyPr>
          <a:lstStyle/>
          <a:p>
            <a:pPr algn="ctr"/>
            <a:r>
              <a:rPr lang="en-US" sz="800" dirty="0">
                <a:solidFill>
                  <a:srgbClr val="000000"/>
                </a:solidFill>
              </a:rPr>
              <a:t>CUI</a:t>
            </a:r>
          </a:p>
        </p:txBody>
      </p:sp>
    </p:spTree>
    <p:extLst>
      <p:ext uri="{BB962C8B-B14F-4D97-AF65-F5344CB8AC3E}">
        <p14:creationId xmlns:p14="http://schemas.microsoft.com/office/powerpoint/2010/main" val="12011130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transition spd="slow" advTm="7000">
    <p:wipe/>
  </p:transition>
  <p:hf hdr="0" dt="0"/>
  <p:txStyles>
    <p:titleStyle>
      <a:lvl1pPr algn="l" defTabSz="914378" rtl="0" eaLnBrk="1" latinLnBrk="0" hangingPunct="1">
        <a:lnSpc>
          <a:spcPct val="100000"/>
        </a:lnSpc>
        <a:spcBef>
          <a:spcPts val="0"/>
        </a:spcBef>
        <a:buNone/>
        <a:defRPr sz="1800" b="1" kern="1200">
          <a:solidFill>
            <a:schemeClr val="bg1"/>
          </a:solidFill>
          <a:latin typeface="+mj-lt"/>
          <a:ea typeface="+mj-ea"/>
          <a:cs typeface="+mj-cs"/>
        </a:defRPr>
      </a:lvl1pPr>
    </p:titleStyle>
    <p:bodyStyle>
      <a:lvl1pPr marL="0" indent="0" algn="l" defTabSz="914378" rtl="0" eaLnBrk="1" latinLnBrk="0" hangingPunct="1">
        <a:lnSpc>
          <a:spcPct val="100000"/>
        </a:lnSpc>
        <a:spcBef>
          <a:spcPts val="0"/>
        </a:spcBef>
        <a:spcAft>
          <a:spcPts val="400"/>
        </a:spcAft>
        <a:buFont typeface="Arial" panose="020B0604020202020204" pitchFamily="34" charset="0"/>
        <a:buNone/>
        <a:defRPr sz="1800" b="1" kern="1200">
          <a:solidFill>
            <a:schemeClr val="tx2"/>
          </a:solidFill>
          <a:latin typeface="+mn-lt"/>
          <a:ea typeface="+mn-ea"/>
          <a:cs typeface="+mn-cs"/>
        </a:defRPr>
      </a:lvl1pPr>
      <a:lvl2pPr marL="0" indent="0" algn="l" defTabSz="914378" rtl="0" eaLnBrk="1" latinLnBrk="0" hangingPunct="1">
        <a:lnSpc>
          <a:spcPct val="100000"/>
        </a:lnSpc>
        <a:spcBef>
          <a:spcPts val="0"/>
        </a:spcBef>
        <a:spcAft>
          <a:spcPts val="400"/>
        </a:spcAft>
        <a:buFont typeface="Arial" panose="020B0604020202020204" pitchFamily="34" charset="0"/>
        <a:buNone/>
        <a:defRPr sz="1800" kern="1200">
          <a:solidFill>
            <a:schemeClr val="tx2"/>
          </a:solidFill>
          <a:latin typeface="+mn-lt"/>
          <a:ea typeface="+mn-ea"/>
          <a:cs typeface="+mn-cs"/>
        </a:defRPr>
      </a:lvl2pPr>
      <a:lvl3pPr marL="171446" indent="-171446" algn="l" defTabSz="914378"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3pPr>
      <a:lvl4pPr marL="400040" indent="-171446" algn="l" defTabSz="914378"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9">
          <p15:clr>
            <a:srgbClr val="F26B43"/>
          </p15:clr>
        </p15:guide>
        <p15:guide id="5" pos="113">
          <p15:clr>
            <a:srgbClr val="9FCC3B"/>
          </p15:clr>
        </p15:guide>
        <p15:guide id="6" pos="5640">
          <p15:clr>
            <a:srgbClr val="9FCC3B"/>
          </p15:clr>
        </p15:guide>
        <p15:guide id="7" pos="2948">
          <p15:clr>
            <a:srgbClr val="9FCC3B"/>
          </p15:clr>
        </p15:guide>
        <p15:guide id="8" pos="2812">
          <p15:clr>
            <a:srgbClr val="9FCC3B"/>
          </p15:clr>
        </p15:guide>
        <p15:guide id="9" orient="horz" pos="123">
          <p15:clr>
            <a:srgbClr val="9FCC3B"/>
          </p15:clr>
        </p15:guide>
        <p15:guide id="10" orient="horz" pos="2981">
          <p15:clr>
            <a:srgbClr val="F26B43"/>
          </p15:clr>
        </p15:guide>
        <p15:guide id="11" orient="horz" pos="531">
          <p15:clr>
            <a:srgbClr val="F26B43"/>
          </p15:clr>
        </p15:guide>
        <p15:guide id="12" orient="horz" pos="804">
          <p15:clr>
            <a:srgbClr val="F26B43"/>
          </p15:clr>
        </p15:guide>
        <p15:guide id="13" orient="horz" pos="418">
          <p15:clr>
            <a:srgbClr val="9FCC3B"/>
          </p15:clr>
        </p15:guide>
        <p15:guide id="14" pos="5511">
          <p15:clr>
            <a:srgbClr val="F26B43"/>
          </p15:clr>
        </p15:guide>
        <p15:guide id="16" orient="horz" pos="2709">
          <p15:clr>
            <a:srgbClr val="9FCC3B"/>
          </p15:clr>
        </p15:guide>
        <p15:guide id="17" orient="horz">
          <p15:clr>
            <a:srgbClr val="A4A3A4"/>
          </p15:clr>
        </p15:guide>
        <p15:guide id="18" orient="horz" pos="3240">
          <p15:clr>
            <a:srgbClr val="A4A3A4"/>
          </p15:clr>
        </p15:guide>
        <p15:guide id="19">
          <p15:clr>
            <a:srgbClr val="A4A3A4"/>
          </p15:clr>
        </p15:guide>
        <p15:guide id="20" pos="5760">
          <p15:clr>
            <a:srgbClr val="A4A3A4"/>
          </p15:clr>
        </p15:guide>
        <p15:guide id="21" orient="horz" pos="1892">
          <p15:clr>
            <a:srgbClr val="9FCC3B"/>
          </p15:clr>
        </p15:guide>
        <p15:guide id="22" orient="horz" pos="554">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BE36-F938-4958-B9D7-05705C072B62}"/>
              </a:ext>
            </a:extLst>
          </p:cNvPr>
          <p:cNvSpPr>
            <a:spLocks noGrp="1"/>
          </p:cNvSpPr>
          <p:nvPr>
            <p:ph type="title"/>
          </p:nvPr>
        </p:nvSpPr>
        <p:spPr>
          <a:xfrm>
            <a:off x="0" y="1"/>
            <a:ext cx="9144000" cy="842962"/>
          </a:xfrm>
          <a:prstGeom prst="rect">
            <a:avLst/>
          </a:prstGeom>
          <a:solidFill>
            <a:schemeClr val="tx1"/>
          </a:solidFill>
        </p:spPr>
        <p:txBody>
          <a:bodyPr vert="horz" wrap="square" lIns="182880" tIns="0" rIns="1280160" bIns="137160" rtlCol="0" anchor="b">
            <a:no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CC3751E-669D-423F-BBCE-D9ECA51D3DC1}"/>
              </a:ext>
            </a:extLst>
          </p:cNvPr>
          <p:cNvSpPr>
            <a:spLocks noGrp="1"/>
          </p:cNvSpPr>
          <p:nvPr>
            <p:ph type="ftr" sz="quarter" idx="3"/>
          </p:nvPr>
        </p:nvSpPr>
        <p:spPr>
          <a:xfrm>
            <a:off x="6659563" y="353788"/>
            <a:ext cx="2087798" cy="150812"/>
          </a:xfrm>
          <a:prstGeom prst="rect">
            <a:avLst/>
          </a:prstGeom>
        </p:spPr>
        <p:txBody>
          <a:bodyPr vert="horz" wrap="square" lIns="0" tIns="0" rIns="0" bIns="0" rtlCol="0" anchor="ctr">
            <a:noAutofit/>
          </a:bodyPr>
          <a:lstStyle>
            <a:lvl1pPr algn="r">
              <a:lnSpc>
                <a:spcPct val="100000"/>
              </a:lnSpc>
              <a:spcBef>
                <a:spcPts val="0"/>
              </a:spcBef>
              <a:defRPr sz="700">
                <a:solidFill>
                  <a:schemeClr val="bg1"/>
                </a:solidFill>
              </a:defRPr>
            </a:lvl1pPr>
          </a:lstStyle>
          <a:p>
            <a:r>
              <a:rPr lang="en-US" dirty="0"/>
              <a:t>© 2021 Bell Textron Inc.</a:t>
            </a:r>
          </a:p>
        </p:txBody>
      </p:sp>
      <p:sp>
        <p:nvSpPr>
          <p:cNvPr id="3" name="Text Placeholder 2">
            <a:extLst>
              <a:ext uri="{FF2B5EF4-FFF2-40B4-BE49-F238E27FC236}">
                <a16:creationId xmlns:a16="http://schemas.microsoft.com/office/drawing/2014/main" id="{3639949C-0F03-4D49-A44E-B241E7BC61A7}"/>
              </a:ext>
            </a:extLst>
          </p:cNvPr>
          <p:cNvSpPr>
            <a:spLocks noGrp="1"/>
          </p:cNvSpPr>
          <p:nvPr>
            <p:ph type="body" idx="1"/>
          </p:nvPr>
        </p:nvSpPr>
        <p:spPr>
          <a:xfrm>
            <a:off x="398146" y="1278731"/>
            <a:ext cx="8349889" cy="3453607"/>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C40D38C-BC52-44FB-8335-0A042E8336B3}"/>
              </a:ext>
            </a:extLst>
          </p:cNvPr>
          <p:cNvSpPr>
            <a:spLocks noGrp="1"/>
          </p:cNvSpPr>
          <p:nvPr>
            <p:ph type="sldNum" sz="quarter" idx="4"/>
          </p:nvPr>
        </p:nvSpPr>
        <p:spPr>
          <a:xfrm>
            <a:off x="8352134" y="512726"/>
            <a:ext cx="395228" cy="150812"/>
          </a:xfrm>
          <a:prstGeom prst="rect">
            <a:avLst/>
          </a:prstGeom>
        </p:spPr>
        <p:txBody>
          <a:bodyPr vert="horz" wrap="square" lIns="0" tIns="0" rIns="0" bIns="0" rtlCol="0" anchor="ctr">
            <a:noAutofit/>
          </a:bodyPr>
          <a:lstStyle>
            <a:lvl1pPr algn="r">
              <a:lnSpc>
                <a:spcPct val="100000"/>
              </a:lnSpc>
              <a:spcBef>
                <a:spcPts val="0"/>
              </a:spcBef>
              <a:defRPr sz="1000" b="1">
                <a:solidFill>
                  <a:schemeClr val="bg1"/>
                </a:solidFill>
              </a:defRPr>
            </a:lvl1pPr>
          </a:lstStyle>
          <a:p>
            <a:fld id="{6BFE2F5D-B4B5-4479-96C0-E16C0BC6BC7E}" type="slidenum">
              <a:rPr lang="en-US" smtClean="0"/>
              <a:pPr/>
              <a:t>‹#›</a:t>
            </a:fld>
            <a:endParaRPr lang="en-US" dirty="0"/>
          </a:p>
        </p:txBody>
      </p:sp>
    </p:spTree>
    <p:extLst>
      <p:ext uri="{BB962C8B-B14F-4D97-AF65-F5344CB8AC3E}">
        <p14:creationId xmlns:p14="http://schemas.microsoft.com/office/powerpoint/2010/main" val="6863492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p:transition spd="slow" advTm="7000">
    <p:wipe/>
  </p:transition>
  <p:hf hdr="0" dt="0"/>
  <p:txStyles>
    <p:titleStyle>
      <a:lvl1pPr algn="l" defTabSz="914400" rtl="0" eaLnBrk="1" latinLnBrk="0" hangingPunct="1">
        <a:lnSpc>
          <a:spcPct val="100000"/>
        </a:lnSpc>
        <a:spcBef>
          <a:spcPts val="0"/>
        </a:spcBef>
        <a:buNone/>
        <a:defRPr sz="18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400"/>
        </a:spcAft>
        <a:buFont typeface="Arial" panose="020B0604020202020204" pitchFamily="34" charset="0"/>
        <a:buNone/>
        <a:defRPr sz="1800" kern="1200">
          <a:solidFill>
            <a:schemeClr val="tx2"/>
          </a:solidFill>
          <a:latin typeface="+mn-lt"/>
          <a:ea typeface="+mn-ea"/>
          <a:cs typeface="+mn-cs"/>
        </a:defRPr>
      </a:lvl2pPr>
      <a:lvl3pPr marL="1714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3pPr>
      <a:lvl4pPr marL="400050" indent="-171450"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9">
          <p15:clr>
            <a:srgbClr val="F26B43"/>
          </p15:clr>
        </p15:guide>
        <p15:guide id="5" pos="113">
          <p15:clr>
            <a:srgbClr val="9FCC3B"/>
          </p15:clr>
        </p15:guide>
        <p15:guide id="6" pos="5640">
          <p15:clr>
            <a:srgbClr val="9FCC3B"/>
          </p15:clr>
        </p15:guide>
        <p15:guide id="7" pos="2948">
          <p15:clr>
            <a:srgbClr val="9FCC3B"/>
          </p15:clr>
        </p15:guide>
        <p15:guide id="8" pos="2812">
          <p15:clr>
            <a:srgbClr val="9FCC3B"/>
          </p15:clr>
        </p15:guide>
        <p15:guide id="9" orient="horz" pos="123">
          <p15:clr>
            <a:srgbClr val="9FCC3B"/>
          </p15:clr>
        </p15:guide>
        <p15:guide id="10" orient="horz" pos="2981">
          <p15:clr>
            <a:srgbClr val="F26B43"/>
          </p15:clr>
        </p15:guide>
        <p15:guide id="11" orient="horz" pos="531">
          <p15:clr>
            <a:srgbClr val="F26B43"/>
          </p15:clr>
        </p15:guide>
        <p15:guide id="12" orient="horz" pos="804">
          <p15:clr>
            <a:srgbClr val="F26B43"/>
          </p15:clr>
        </p15:guide>
        <p15:guide id="13" orient="horz" pos="418">
          <p15:clr>
            <a:srgbClr val="9FCC3B"/>
          </p15:clr>
        </p15:guide>
        <p15:guide id="14" pos="5511">
          <p15:clr>
            <a:srgbClr val="F26B43"/>
          </p15:clr>
        </p15:guide>
        <p15:guide id="16" orient="horz" pos="2709">
          <p15:clr>
            <a:srgbClr val="9FCC3B"/>
          </p15:clr>
        </p15:guide>
        <p15:guide id="17" orient="horz">
          <p15:clr>
            <a:srgbClr val="A4A3A4"/>
          </p15:clr>
        </p15:guide>
        <p15:guide id="18" orient="horz" pos="3240">
          <p15:clr>
            <a:srgbClr val="A4A3A4"/>
          </p15:clr>
        </p15:guide>
        <p15:guide id="19">
          <p15:clr>
            <a:srgbClr val="A4A3A4"/>
          </p15:clr>
        </p15:guide>
        <p15:guide id="20" pos="5760">
          <p15:clr>
            <a:srgbClr val="A4A3A4"/>
          </p15:clr>
        </p15:guide>
        <p15:guide id="21" orient="horz" pos="1892">
          <p15:clr>
            <a:srgbClr val="9FCC3B"/>
          </p15:clr>
        </p15:guide>
        <p15:guide id="22" orient="horz" pos="554">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9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9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2.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2.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gif"/><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93.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tmp"/><Relationship Id="rId4" Type="http://schemas.openxmlformats.org/officeDocument/2006/relationships/image" Target="../media/image55.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1B529B2-0C0F-4D87-96BC-ADBA457FC1BB}"/>
              </a:ext>
            </a:extLst>
          </p:cNvPr>
          <p:cNvSpPr>
            <a:spLocks noGrp="1"/>
          </p:cNvSpPr>
          <p:nvPr>
            <p:ph type="subTitle" idx="1"/>
          </p:nvPr>
        </p:nvSpPr>
        <p:spPr>
          <a:xfrm>
            <a:off x="4932040" y="3958074"/>
            <a:ext cx="4029983" cy="226289"/>
          </a:xfrm>
        </p:spPr>
        <p:txBody>
          <a:bodyPr/>
          <a:lstStyle/>
          <a:p>
            <a:r>
              <a:rPr lang="en-US" sz="2800" dirty="0"/>
              <a:t>JCAMS 2023</a:t>
            </a:r>
          </a:p>
        </p:txBody>
      </p:sp>
      <p:sp>
        <p:nvSpPr>
          <p:cNvPr id="3" name="Title 2">
            <a:extLst>
              <a:ext uri="{FF2B5EF4-FFF2-40B4-BE49-F238E27FC236}">
                <a16:creationId xmlns:a16="http://schemas.microsoft.com/office/drawing/2014/main" id="{02AD1CB6-4226-420B-AF5D-3C0EA88957FA}"/>
              </a:ext>
            </a:extLst>
          </p:cNvPr>
          <p:cNvSpPr>
            <a:spLocks noGrp="1"/>
          </p:cNvSpPr>
          <p:nvPr>
            <p:ph type="ctrTitle"/>
          </p:nvPr>
        </p:nvSpPr>
        <p:spPr>
          <a:xfrm>
            <a:off x="398960" y="714312"/>
            <a:ext cx="8205487" cy="1857438"/>
          </a:xfrm>
        </p:spPr>
        <p:txBody>
          <a:bodyPr/>
          <a:lstStyle/>
          <a:p>
            <a:pPr>
              <a:spcBef>
                <a:spcPts val="600"/>
              </a:spcBef>
              <a:spcAft>
                <a:spcPts val="600"/>
              </a:spcAft>
            </a:pPr>
            <a:r>
              <a:rPr lang="en-US" sz="2400" dirty="0"/>
              <a:t>Bell TEXTRON’s</a:t>
            </a:r>
            <a:br>
              <a:rPr lang="en-US" sz="2400" dirty="0"/>
            </a:br>
            <a:br>
              <a:rPr lang="en-US" sz="2400" dirty="0"/>
            </a:br>
            <a:r>
              <a:rPr lang="en-US" sz="2400" dirty="0"/>
              <a:t>NEXT GEN AIRFRAME </a:t>
            </a:r>
            <a:br>
              <a:rPr lang="en-US" sz="2400" dirty="0"/>
            </a:br>
            <a:br>
              <a:rPr lang="en-US" sz="2400" dirty="0"/>
            </a:br>
            <a:r>
              <a:rPr lang="en-US" sz="2400" dirty="0"/>
              <a:t>Composite Repair Concepts / Overview</a:t>
            </a:r>
          </a:p>
        </p:txBody>
      </p:sp>
      <p:pic>
        <p:nvPicPr>
          <p:cNvPr id="8" name="Logo">
            <a:extLst>
              <a:ext uri="{FF2B5EF4-FFF2-40B4-BE49-F238E27FC236}">
                <a16:creationId xmlns:a16="http://schemas.microsoft.com/office/drawing/2014/main" id="{BC6DED41-7F5A-4D5B-A0FB-DE9AA1E5B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6934" y="2854987"/>
            <a:ext cx="1134893" cy="1329376"/>
          </a:xfrm>
          <a:prstGeom prst="rect">
            <a:avLst/>
          </a:prstGeom>
        </p:spPr>
      </p:pic>
    </p:spTree>
    <p:extLst>
      <p:ext uri="{BB962C8B-B14F-4D97-AF65-F5344CB8AC3E}">
        <p14:creationId xmlns:p14="http://schemas.microsoft.com/office/powerpoint/2010/main" val="1313133234"/>
      </p:ext>
    </p:extLst>
  </p:cSld>
  <p:clrMapOvr>
    <a:masterClrMapping/>
  </p:clrMapOvr>
  <p:transition spd="slow" advTm="7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BA9-AB94-4009-8C9E-73E614031A8C}"/>
              </a:ext>
            </a:extLst>
          </p:cNvPr>
          <p:cNvSpPr>
            <a:spLocks noGrp="1"/>
          </p:cNvSpPr>
          <p:nvPr>
            <p:ph type="title"/>
          </p:nvPr>
        </p:nvSpPr>
        <p:spPr/>
        <p:txBody>
          <a:bodyPr/>
          <a:lstStyle/>
          <a:p>
            <a:r>
              <a:rPr lang="en-US" dirty="0"/>
              <a:t>Common Repair Adhesives</a:t>
            </a:r>
          </a:p>
        </p:txBody>
      </p:sp>
      <p:graphicFrame>
        <p:nvGraphicFramePr>
          <p:cNvPr id="3" name="Table 2">
            <a:extLst>
              <a:ext uri="{FF2B5EF4-FFF2-40B4-BE49-F238E27FC236}">
                <a16:creationId xmlns:a16="http://schemas.microsoft.com/office/drawing/2014/main" id="{E00E57C2-D452-441E-BB4F-59C7FC9CCB43}"/>
              </a:ext>
            </a:extLst>
          </p:cNvPr>
          <p:cNvGraphicFramePr>
            <a:graphicFrameLocks noGrp="1"/>
          </p:cNvGraphicFramePr>
          <p:nvPr>
            <p:extLst>
              <p:ext uri="{D42A27DB-BD31-4B8C-83A1-F6EECF244321}">
                <p14:modId xmlns:p14="http://schemas.microsoft.com/office/powerpoint/2010/main" val="917902070"/>
              </p:ext>
            </p:extLst>
          </p:nvPr>
        </p:nvGraphicFramePr>
        <p:xfrm>
          <a:off x="215516" y="1190055"/>
          <a:ext cx="8350248" cy="1146902"/>
        </p:xfrm>
        <a:graphic>
          <a:graphicData uri="http://schemas.openxmlformats.org/drawingml/2006/table">
            <a:tbl>
              <a:tblPr/>
              <a:tblGrid>
                <a:gridCol w="681881">
                  <a:extLst>
                    <a:ext uri="{9D8B030D-6E8A-4147-A177-3AD203B41FA5}">
                      <a16:colId xmlns:a16="http://schemas.microsoft.com/office/drawing/2014/main" val="1419329088"/>
                    </a:ext>
                  </a:extLst>
                </a:gridCol>
                <a:gridCol w="1095481">
                  <a:extLst>
                    <a:ext uri="{9D8B030D-6E8A-4147-A177-3AD203B41FA5}">
                      <a16:colId xmlns:a16="http://schemas.microsoft.com/office/drawing/2014/main" val="1753916436"/>
                    </a:ext>
                  </a:extLst>
                </a:gridCol>
                <a:gridCol w="1095481">
                  <a:extLst>
                    <a:ext uri="{9D8B030D-6E8A-4147-A177-3AD203B41FA5}">
                      <a16:colId xmlns:a16="http://schemas.microsoft.com/office/drawing/2014/main" val="2142262121"/>
                    </a:ext>
                  </a:extLst>
                </a:gridCol>
                <a:gridCol w="1095481">
                  <a:extLst>
                    <a:ext uri="{9D8B030D-6E8A-4147-A177-3AD203B41FA5}">
                      <a16:colId xmlns:a16="http://schemas.microsoft.com/office/drawing/2014/main" val="2889269319"/>
                    </a:ext>
                  </a:extLst>
                </a:gridCol>
                <a:gridCol w="1095481">
                  <a:extLst>
                    <a:ext uri="{9D8B030D-6E8A-4147-A177-3AD203B41FA5}">
                      <a16:colId xmlns:a16="http://schemas.microsoft.com/office/drawing/2014/main" val="1950719771"/>
                    </a:ext>
                  </a:extLst>
                </a:gridCol>
                <a:gridCol w="1095481">
                  <a:extLst>
                    <a:ext uri="{9D8B030D-6E8A-4147-A177-3AD203B41FA5}">
                      <a16:colId xmlns:a16="http://schemas.microsoft.com/office/drawing/2014/main" val="2221907387"/>
                    </a:ext>
                  </a:extLst>
                </a:gridCol>
                <a:gridCol w="1095481">
                  <a:extLst>
                    <a:ext uri="{9D8B030D-6E8A-4147-A177-3AD203B41FA5}">
                      <a16:colId xmlns:a16="http://schemas.microsoft.com/office/drawing/2014/main" val="1763226530"/>
                    </a:ext>
                  </a:extLst>
                </a:gridCol>
                <a:gridCol w="1095481">
                  <a:extLst>
                    <a:ext uri="{9D8B030D-6E8A-4147-A177-3AD203B41FA5}">
                      <a16:colId xmlns:a16="http://schemas.microsoft.com/office/drawing/2014/main" val="2262209046"/>
                    </a:ext>
                  </a:extLst>
                </a:gridCol>
              </a:tblGrid>
              <a:tr h="315789">
                <a:tc>
                  <a:txBody>
                    <a:bodyPr/>
                    <a:lstStyle/>
                    <a:p>
                      <a:pPr algn="ctr" fontAlgn="ctr"/>
                      <a:r>
                        <a:rPr lang="en-US" sz="1000" b="1" i="0" u="none" strike="noStrike">
                          <a:solidFill>
                            <a:srgbClr val="000000"/>
                          </a:solidFill>
                          <a:effectLst/>
                          <a:latin typeface="Calibri" panose="020F0502020204030204" pitchFamily="34" charset="0"/>
                        </a:rPr>
                        <a:t>RESIN</a:t>
                      </a:r>
                    </a:p>
                  </a:txBody>
                  <a:tcPr marL="6439" marR="6439" marT="6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6DCE4"/>
                    </a:solidFill>
                  </a:tcPr>
                </a:tc>
                <a:tc>
                  <a:txBody>
                    <a:bodyPr/>
                    <a:lstStyle/>
                    <a:p>
                      <a:pPr algn="ctr" fontAlgn="ctr"/>
                      <a:r>
                        <a:rPr lang="en-US" sz="1000" b="1" i="0" u="none" strike="noStrike">
                          <a:solidFill>
                            <a:srgbClr val="305496"/>
                          </a:solidFill>
                          <a:effectLst/>
                          <a:latin typeface="Calibri" panose="020F0502020204030204" pitchFamily="34" charset="0"/>
                        </a:rPr>
                        <a:t>EA9309.3</a:t>
                      </a:r>
                    </a:p>
                  </a:txBody>
                  <a:tcPr marL="6439" marR="6439" marT="6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sngStrike" dirty="0">
                          <a:solidFill>
                            <a:srgbClr val="000000"/>
                          </a:solidFill>
                          <a:effectLst/>
                          <a:latin typeface="Calibri" panose="020F0502020204030204" pitchFamily="34" charset="0"/>
                        </a:rPr>
                        <a:t>EA9390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305496"/>
                          </a:solidFill>
                          <a:effectLst/>
                          <a:latin typeface="Calibri" panose="020F0502020204030204" pitchFamily="34" charset="0"/>
                        </a:rPr>
                        <a:t>EA9394</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000000"/>
                          </a:solidFill>
                          <a:effectLst/>
                          <a:latin typeface="Calibri" panose="020F0502020204030204" pitchFamily="34" charset="0"/>
                        </a:rPr>
                        <a:t>EA9396</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305496"/>
                          </a:solidFill>
                          <a:effectLst/>
                          <a:latin typeface="Calibri" panose="020F0502020204030204" pitchFamily="34" charset="0"/>
                        </a:rPr>
                        <a:t>Mag 6363</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dirty="0">
                          <a:solidFill>
                            <a:srgbClr val="000000"/>
                          </a:solidFill>
                          <a:effectLst/>
                          <a:latin typeface="Calibri" panose="020F0502020204030204" pitchFamily="34" charset="0"/>
                        </a:rPr>
                        <a:t>Mag 7590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tc>
                  <a:txBody>
                    <a:bodyPr/>
                    <a:lstStyle/>
                    <a:p>
                      <a:pPr algn="ctr" fontAlgn="ctr"/>
                      <a:r>
                        <a:rPr lang="en-US" sz="1000" b="1" i="0" u="none" strike="noStrike">
                          <a:solidFill>
                            <a:srgbClr val="305496"/>
                          </a:solidFill>
                          <a:effectLst/>
                          <a:latin typeface="Calibri" panose="020F0502020204030204" pitchFamily="34" charset="0"/>
                        </a:rPr>
                        <a:t>BH200</a:t>
                      </a:r>
                    </a:p>
                  </a:txBody>
                  <a:tcPr marL="6439" marR="6439" marT="64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555638855"/>
                  </a:ext>
                </a:extLst>
              </a:tr>
              <a:tr h="167676">
                <a:tc>
                  <a:txBody>
                    <a:bodyPr/>
                    <a:lstStyle/>
                    <a:p>
                      <a:pPr algn="l" fontAlgn="ctr"/>
                      <a:r>
                        <a:rPr lang="en-US" sz="1000" b="0" i="0" u="none" strike="noStrike">
                          <a:solidFill>
                            <a:srgbClr val="000000"/>
                          </a:solidFill>
                          <a:effectLst/>
                          <a:latin typeface="Calibri" panose="020F0502020204030204" pitchFamily="34" charset="0"/>
                        </a:rPr>
                        <a:t>Mix Ratio</a:t>
                      </a:r>
                    </a:p>
                  </a:txBody>
                  <a:tcPr marL="6439" marR="6439" marT="6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n-US" sz="1000" b="0" i="0" u="none" strike="noStrike">
                          <a:solidFill>
                            <a:srgbClr val="305496"/>
                          </a:solidFill>
                          <a:effectLst/>
                          <a:latin typeface="Calibri" panose="020F0502020204030204" pitchFamily="34" charset="0"/>
                        </a:rPr>
                        <a:t>100:22</a:t>
                      </a:r>
                    </a:p>
                  </a:txBody>
                  <a:tcPr marL="6439" marR="6439" marT="6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sngStrike" dirty="0">
                          <a:solidFill>
                            <a:srgbClr val="000000"/>
                          </a:solidFill>
                          <a:effectLst/>
                          <a:latin typeface="Calibri" panose="020F0502020204030204" pitchFamily="34" charset="0"/>
                        </a:rPr>
                        <a:t>100:56</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100:17</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100:30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100:35</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100:54</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100:15</a:t>
                      </a:r>
                    </a:p>
                  </a:txBody>
                  <a:tcPr marL="6439" marR="6439" marT="64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401861"/>
                  </a:ext>
                </a:extLst>
              </a:tr>
              <a:tr h="334792">
                <a:tc>
                  <a:txBody>
                    <a:bodyPr/>
                    <a:lstStyle/>
                    <a:p>
                      <a:pPr algn="l" fontAlgn="ctr"/>
                      <a:r>
                        <a:rPr lang="en-US" sz="1000" b="0" i="0" u="none" strike="noStrike">
                          <a:solidFill>
                            <a:srgbClr val="000000"/>
                          </a:solidFill>
                          <a:effectLst/>
                          <a:latin typeface="Calibri" panose="020F0502020204030204" pitchFamily="34" charset="0"/>
                        </a:rPr>
                        <a:t>Max Mix Amt (g)</a:t>
                      </a:r>
                    </a:p>
                  </a:txBody>
                  <a:tcPr marL="6439" marR="6439" marT="6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n-US" sz="1000" b="0" i="0" u="none" strike="noStrike">
                          <a:solidFill>
                            <a:srgbClr val="305496"/>
                          </a:solidFill>
                          <a:effectLst/>
                          <a:latin typeface="Calibri" panose="020F0502020204030204" pitchFamily="34" charset="0"/>
                        </a:rPr>
                        <a:t>200</a:t>
                      </a:r>
                    </a:p>
                  </a:txBody>
                  <a:tcPr marL="6439" marR="6439" marT="6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sngStrike" dirty="0">
                          <a:solidFill>
                            <a:srgbClr val="000000"/>
                          </a:solidFill>
                          <a:effectLst/>
                          <a:latin typeface="Calibri" panose="020F0502020204030204" pitchFamily="34" charset="0"/>
                        </a:rPr>
                        <a:t>200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100</a:t>
                      </a:r>
                    </a:p>
                  </a:txBody>
                  <a:tcPr marL="6439" marR="6439" marT="64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830888"/>
                  </a:ext>
                </a:extLst>
              </a:tr>
              <a:tr h="160969">
                <a:tc>
                  <a:txBody>
                    <a:bodyPr/>
                    <a:lstStyle/>
                    <a:p>
                      <a:pPr algn="l" fontAlgn="ctr"/>
                      <a:r>
                        <a:rPr lang="en-US" sz="1000" b="0" i="0" u="none" strike="noStrike">
                          <a:solidFill>
                            <a:srgbClr val="000000"/>
                          </a:solidFill>
                          <a:effectLst/>
                          <a:latin typeface="Calibri" panose="020F0502020204030204" pitchFamily="34" charset="0"/>
                        </a:rPr>
                        <a:t>Pot Life</a:t>
                      </a:r>
                    </a:p>
                  </a:txBody>
                  <a:tcPr marL="6439" marR="6439" marT="6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n-US" sz="1000" b="0" i="0" u="none" strike="noStrike">
                          <a:solidFill>
                            <a:srgbClr val="305496"/>
                          </a:solidFill>
                          <a:effectLst/>
                          <a:latin typeface="Calibri" panose="020F0502020204030204" pitchFamily="34" charset="0"/>
                        </a:rPr>
                        <a:t>35</a:t>
                      </a:r>
                    </a:p>
                  </a:txBody>
                  <a:tcPr marL="6439" marR="6439" marT="6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sngStrike" dirty="0">
                          <a:solidFill>
                            <a:srgbClr val="000000"/>
                          </a:solidFill>
                          <a:effectLst/>
                          <a:latin typeface="Calibri" panose="020F0502020204030204" pitchFamily="34" charset="0"/>
                        </a:rPr>
                        <a:t>120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90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75</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90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305496"/>
                          </a:solidFill>
                          <a:effectLst/>
                          <a:latin typeface="Calibri" panose="020F0502020204030204" pitchFamily="34" charset="0"/>
                        </a:rPr>
                        <a:t>30</a:t>
                      </a:r>
                    </a:p>
                  </a:txBody>
                  <a:tcPr marL="6439" marR="6439" marT="64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891819"/>
                  </a:ext>
                </a:extLst>
              </a:tr>
              <a:tr h="167676">
                <a:tc>
                  <a:txBody>
                    <a:bodyPr/>
                    <a:lstStyle/>
                    <a:p>
                      <a:pPr algn="l" fontAlgn="ctr"/>
                      <a:r>
                        <a:rPr lang="en-US" sz="1000" b="0" i="0" u="none" strike="noStrike">
                          <a:solidFill>
                            <a:srgbClr val="000000"/>
                          </a:solidFill>
                          <a:effectLst/>
                          <a:latin typeface="Calibri" panose="020F0502020204030204" pitchFamily="34" charset="0"/>
                        </a:rPr>
                        <a:t>NSN</a:t>
                      </a:r>
                    </a:p>
                  </a:txBody>
                  <a:tcPr marL="6439" marR="6439" marT="6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8040-01-641-5618</a:t>
                      </a:r>
                    </a:p>
                  </a:txBody>
                  <a:tcPr marL="6439" marR="6439" marT="64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sngStrike" dirty="0">
                          <a:solidFill>
                            <a:srgbClr val="000000"/>
                          </a:solidFill>
                          <a:effectLst/>
                          <a:latin typeface="Calibri" panose="020F0502020204030204" pitchFamily="34" charset="0"/>
                        </a:rPr>
                        <a:t>8040-01-388-2930</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8040-01-490-5417</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8040-01-209-1286</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panose="020F0502020204030204" pitchFamily="34" charset="0"/>
                        </a:rPr>
                        <a:t>8040-01-449-3552</a:t>
                      </a:r>
                    </a:p>
                  </a:txBody>
                  <a:tcPr marL="6439" marR="6439" marT="6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8040-01-620-6577</a:t>
                      </a:r>
                    </a:p>
                  </a:txBody>
                  <a:tcPr marL="6439" marR="6439" marT="64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6810-01-561-4541</a:t>
                      </a:r>
                    </a:p>
                  </a:txBody>
                  <a:tcPr marL="6439" marR="6439" marT="64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338826"/>
                  </a:ext>
                </a:extLst>
              </a:tr>
            </a:tbl>
          </a:graphicData>
        </a:graphic>
      </p:graphicFrame>
      <p:sp>
        <p:nvSpPr>
          <p:cNvPr id="4" name="TextBox 3">
            <a:extLst>
              <a:ext uri="{FF2B5EF4-FFF2-40B4-BE49-F238E27FC236}">
                <a16:creationId xmlns:a16="http://schemas.microsoft.com/office/drawing/2014/main" id="{B07E2FFF-5CC6-F8A0-F381-0941B0110BE9}"/>
              </a:ext>
            </a:extLst>
          </p:cNvPr>
          <p:cNvSpPr txBox="1"/>
          <p:nvPr/>
        </p:nvSpPr>
        <p:spPr>
          <a:xfrm>
            <a:off x="502208" y="2751770"/>
            <a:ext cx="8244916" cy="2268252"/>
          </a:xfrm>
          <a:prstGeom prst="rect">
            <a:avLst/>
          </a:prstGeom>
          <a:noFill/>
        </p:spPr>
        <p:txBody>
          <a:bodyPr wrap="none" lIns="0" tIns="0" rIns="0" bIns="0" rtlCol="0">
            <a:noAutofit/>
          </a:bodyPr>
          <a:lstStyle/>
          <a:p>
            <a:pPr marL="214308" indent="-214308" defTabSz="685783">
              <a:lnSpc>
                <a:spcPct val="150000"/>
              </a:lnSpc>
              <a:buFont typeface="Wingdings" panose="05000000000000000000" pitchFamily="2" charset="2"/>
              <a:buChar char="Ø"/>
            </a:pPr>
            <a:r>
              <a:rPr lang="en-US" sz="1350" dirty="0">
                <a:solidFill>
                  <a:srgbClr val="4F4F4D"/>
                </a:solidFill>
                <a:latin typeface="Arial"/>
              </a:rPr>
              <a:t>Applications:</a:t>
            </a:r>
          </a:p>
          <a:p>
            <a:pPr marL="671508" lvl="1" indent="-214308" defTabSz="685783">
              <a:lnSpc>
                <a:spcPct val="150000"/>
              </a:lnSpc>
              <a:buFont typeface="Wingdings" panose="05000000000000000000" pitchFamily="2" charset="2"/>
              <a:buChar char="Ø"/>
            </a:pPr>
            <a:r>
              <a:rPr lang="en-US" sz="1350" dirty="0">
                <a:solidFill>
                  <a:srgbClr val="4F4F4D"/>
                </a:solidFill>
                <a:latin typeface="Arial"/>
              </a:rPr>
              <a:t>Click Studs:  		EA9309.3 or EA9394</a:t>
            </a:r>
          </a:p>
          <a:p>
            <a:pPr marL="671508" lvl="1" indent="-214308" defTabSz="685783">
              <a:lnSpc>
                <a:spcPct val="150000"/>
              </a:lnSpc>
              <a:buFont typeface="Wingdings" panose="05000000000000000000" pitchFamily="2" charset="2"/>
              <a:buChar char="Ø"/>
            </a:pPr>
            <a:r>
              <a:rPr lang="en-US" sz="1350" dirty="0">
                <a:solidFill>
                  <a:srgbClr val="4F4F4D"/>
                </a:solidFill>
                <a:latin typeface="Arial"/>
              </a:rPr>
              <a:t>Precured Patches: 	EA9394 or </a:t>
            </a:r>
            <a:r>
              <a:rPr lang="en-US" sz="1350" dirty="0" err="1">
                <a:solidFill>
                  <a:srgbClr val="4F4F4D"/>
                </a:solidFill>
                <a:latin typeface="Arial"/>
              </a:rPr>
              <a:t>Magnobond</a:t>
            </a:r>
            <a:r>
              <a:rPr lang="en-US" sz="1350" dirty="0">
                <a:solidFill>
                  <a:srgbClr val="4F4F4D"/>
                </a:solidFill>
                <a:latin typeface="Arial"/>
              </a:rPr>
              <a:t> 6363</a:t>
            </a:r>
          </a:p>
          <a:p>
            <a:pPr marL="671508" lvl="1" indent="-214308" defTabSz="685783">
              <a:lnSpc>
                <a:spcPct val="150000"/>
              </a:lnSpc>
              <a:buFont typeface="Wingdings" panose="05000000000000000000" pitchFamily="2" charset="2"/>
              <a:buChar char="Ø"/>
            </a:pPr>
            <a:r>
              <a:rPr lang="en-US" sz="1350" dirty="0">
                <a:solidFill>
                  <a:srgbClr val="4F4F4D"/>
                </a:solidFill>
                <a:latin typeface="Arial"/>
              </a:rPr>
              <a:t>Wet Lay-Up Patches:</a:t>
            </a:r>
          </a:p>
          <a:p>
            <a:pPr marL="1128708" lvl="2" indent="-214308" defTabSz="685783">
              <a:lnSpc>
                <a:spcPct val="150000"/>
              </a:lnSpc>
              <a:buFont typeface="Wingdings" panose="05000000000000000000" pitchFamily="2" charset="2"/>
              <a:buChar char="Ø"/>
            </a:pPr>
            <a:r>
              <a:rPr lang="en-US" sz="1350" dirty="0">
                <a:solidFill>
                  <a:srgbClr val="4F4F4D"/>
                </a:solidFill>
                <a:latin typeface="Arial"/>
              </a:rPr>
              <a:t>Structural: 		Mag7590 preferred (EA9390 is acceptable alternate)</a:t>
            </a:r>
          </a:p>
          <a:p>
            <a:pPr marL="1128708" lvl="2" indent="-214308" defTabSz="685783">
              <a:lnSpc>
                <a:spcPct val="150000"/>
              </a:lnSpc>
              <a:buFont typeface="Wingdings" panose="05000000000000000000" pitchFamily="2" charset="2"/>
              <a:buChar char="Ø"/>
            </a:pPr>
            <a:r>
              <a:rPr lang="en-US" sz="1350" dirty="0">
                <a:solidFill>
                  <a:srgbClr val="4F4F4D"/>
                </a:solidFill>
                <a:latin typeface="Arial"/>
              </a:rPr>
              <a:t>Cosmetic: 		EA9396</a:t>
            </a:r>
          </a:p>
          <a:p>
            <a:pPr marL="671508" lvl="1" indent="-214308" defTabSz="685783">
              <a:lnSpc>
                <a:spcPct val="150000"/>
              </a:lnSpc>
              <a:buFont typeface="Wingdings" panose="05000000000000000000" pitchFamily="2" charset="2"/>
              <a:buChar char="Ø"/>
            </a:pPr>
            <a:r>
              <a:rPr lang="en-US" sz="1350" dirty="0">
                <a:solidFill>
                  <a:srgbClr val="4F4F4D"/>
                </a:solidFill>
                <a:latin typeface="Arial"/>
              </a:rPr>
              <a:t>Honeycomb Core:		BH200 (acceptable for use in blades)</a:t>
            </a:r>
          </a:p>
        </p:txBody>
      </p:sp>
      <p:sp>
        <p:nvSpPr>
          <p:cNvPr id="5" name="Footer Placeholder 3">
            <a:extLst>
              <a:ext uri="{FF2B5EF4-FFF2-40B4-BE49-F238E27FC236}">
                <a16:creationId xmlns:a16="http://schemas.microsoft.com/office/drawing/2014/main" id="{C98C3EF7-1FB1-CD4F-B2D2-268170C3D387}"/>
              </a:ext>
            </a:extLst>
          </p:cNvPr>
          <p:cNvSpPr>
            <a:spLocks noGrp="1"/>
          </p:cNvSpPr>
          <p:nvPr>
            <p:ph type="ftr" sz="quarter" idx="11"/>
          </p:nvPr>
        </p:nvSpPr>
        <p:spPr>
          <a:xfrm>
            <a:off x="6876256" y="354805"/>
            <a:ext cx="2087798" cy="150812"/>
          </a:xfrm>
        </p:spPr>
        <p:txBody>
          <a:bodyPr/>
          <a:lstStyle/>
          <a:p>
            <a:r>
              <a:rPr lang="en-US" dirty="0"/>
              <a:t>© 2023 Bell Textron Inc.</a:t>
            </a:r>
          </a:p>
        </p:txBody>
      </p:sp>
      <p:sp>
        <p:nvSpPr>
          <p:cNvPr id="6" name="TextBox 5">
            <a:extLst>
              <a:ext uri="{FF2B5EF4-FFF2-40B4-BE49-F238E27FC236}">
                <a16:creationId xmlns:a16="http://schemas.microsoft.com/office/drawing/2014/main" id="{34B61187-B227-4B88-D2E2-665C2EBBA206}"/>
              </a:ext>
            </a:extLst>
          </p:cNvPr>
          <p:cNvSpPr txBox="1"/>
          <p:nvPr/>
        </p:nvSpPr>
        <p:spPr>
          <a:xfrm>
            <a:off x="15900" y="4999483"/>
            <a:ext cx="972616" cy="144016"/>
          </a:xfrm>
          <a:prstGeom prst="rect">
            <a:avLst/>
          </a:prstGeom>
          <a:noFill/>
        </p:spPr>
        <p:txBody>
          <a:bodyPr wrap="none" lIns="0" tIns="0" rIns="0" bIns="0" rtlCol="0">
            <a:noAutofit/>
          </a:bodyPr>
          <a:lstStyle/>
          <a:p>
            <a:pPr algn="l"/>
            <a:r>
              <a:rPr lang="en-US" sz="600" dirty="0">
                <a:solidFill>
                  <a:schemeClr val="tx2"/>
                </a:solidFill>
              </a:rPr>
              <a:t>© 2023 Bell Textron</a:t>
            </a:r>
          </a:p>
        </p:txBody>
      </p:sp>
    </p:spTree>
    <p:extLst>
      <p:ext uri="{BB962C8B-B14F-4D97-AF65-F5344CB8AC3E}">
        <p14:creationId xmlns:p14="http://schemas.microsoft.com/office/powerpoint/2010/main" val="2570192530"/>
      </p:ext>
    </p:extLst>
  </p:cSld>
  <p:clrMapOvr>
    <a:masterClrMapping/>
  </p:clrMapOvr>
  <p:transition spd="slow" advTm="7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137AEE-D4D3-2A5F-ECD9-2AC34A3ECD5D}"/>
              </a:ext>
            </a:extLst>
          </p:cNvPr>
          <p:cNvSpPr>
            <a:spLocks noGrp="1"/>
          </p:cNvSpPr>
          <p:nvPr>
            <p:ph type="title"/>
          </p:nvPr>
        </p:nvSpPr>
        <p:spPr/>
        <p:txBody>
          <a:bodyPr/>
          <a:lstStyle/>
          <a:p>
            <a:r>
              <a:rPr lang="en-US" dirty="0"/>
              <a:t>Composite Repair – Fleet Implementation</a:t>
            </a:r>
          </a:p>
        </p:txBody>
      </p:sp>
      <p:sp>
        <p:nvSpPr>
          <p:cNvPr id="10" name="Content Placeholder 9">
            <a:extLst>
              <a:ext uri="{FF2B5EF4-FFF2-40B4-BE49-F238E27FC236}">
                <a16:creationId xmlns:a16="http://schemas.microsoft.com/office/drawing/2014/main" id="{137BD490-22CD-2469-2129-7B5EB466382E}"/>
              </a:ext>
            </a:extLst>
          </p:cNvPr>
          <p:cNvSpPr>
            <a:spLocks noGrp="1"/>
          </p:cNvSpPr>
          <p:nvPr>
            <p:ph idx="1"/>
          </p:nvPr>
        </p:nvSpPr>
        <p:spPr>
          <a:xfrm>
            <a:off x="143508" y="1017325"/>
            <a:ext cx="8605205" cy="3714681"/>
          </a:xfrm>
        </p:spPr>
        <p:txBody>
          <a:bodyPr/>
          <a:lstStyle/>
          <a:p>
            <a:pPr marL="285750" indent="-285750">
              <a:spcBef>
                <a:spcPts val="600"/>
              </a:spcBef>
              <a:spcAft>
                <a:spcPts val="600"/>
              </a:spcAft>
              <a:buFont typeface="Arial" panose="020B0604020202020204" pitchFamily="34" charset="0"/>
              <a:buChar char="•"/>
            </a:pPr>
            <a:r>
              <a:rPr lang="en-US" b="0" dirty="0"/>
              <a:t>All repair data contained in and available to the maintainer in appropriate Integrated Electronic Technical Manual (IETM)</a:t>
            </a:r>
          </a:p>
          <a:p>
            <a:pPr marL="285750" indent="-285750">
              <a:spcBef>
                <a:spcPts val="600"/>
              </a:spcBef>
              <a:spcAft>
                <a:spcPts val="600"/>
              </a:spcAft>
              <a:buFont typeface="Arial" panose="020B0604020202020204" pitchFamily="34" charset="0"/>
              <a:buChar char="•"/>
            </a:pPr>
            <a:r>
              <a:rPr lang="en-US" b="0" dirty="0"/>
              <a:t>Graphic of part (Zone Map) details where specific types of damages are allowed</a:t>
            </a:r>
          </a:p>
          <a:p>
            <a:pPr marL="285750" indent="-285750">
              <a:spcBef>
                <a:spcPts val="600"/>
              </a:spcBef>
              <a:spcAft>
                <a:spcPts val="600"/>
              </a:spcAft>
              <a:buFont typeface="Arial" panose="020B0604020202020204" pitchFamily="34" charset="0"/>
              <a:buChar char="•"/>
            </a:pPr>
            <a:r>
              <a:rPr lang="en-US" b="0" dirty="0"/>
              <a:t>Interactive evaluation process allows quick determination of course of action</a:t>
            </a:r>
          </a:p>
          <a:p>
            <a:pPr marL="457200" lvl="2" indent="-285750">
              <a:spcBef>
                <a:spcPts val="600"/>
              </a:spcBef>
              <a:spcAft>
                <a:spcPts val="600"/>
              </a:spcAft>
            </a:pPr>
            <a:r>
              <a:rPr lang="en-US" u="sng" dirty="0"/>
              <a:t>Repair Negligible Damage </a:t>
            </a:r>
            <a:r>
              <a:rPr lang="en-US" dirty="0"/>
              <a:t>– cosmetic, typically fill &amp; fair, or maybe just blending</a:t>
            </a:r>
          </a:p>
          <a:p>
            <a:pPr marL="457200" lvl="2" indent="-285750">
              <a:spcBef>
                <a:spcPts val="600"/>
              </a:spcBef>
              <a:spcAft>
                <a:spcPts val="600"/>
              </a:spcAft>
            </a:pPr>
            <a:r>
              <a:rPr lang="en-US" u="sng" dirty="0"/>
              <a:t>Repair Structural Damage </a:t>
            </a:r>
            <a:r>
              <a:rPr lang="en-US" dirty="0"/>
              <a:t>– data provided on number of plies, orientation and critical repair parameters (edge distance, ply overlap requirements, etc.)</a:t>
            </a:r>
          </a:p>
          <a:p>
            <a:pPr marL="457200" lvl="2" indent="-285750">
              <a:spcBef>
                <a:spcPts val="600"/>
              </a:spcBef>
              <a:spcAft>
                <a:spcPts val="600"/>
              </a:spcAft>
            </a:pPr>
            <a:r>
              <a:rPr lang="en-US" dirty="0"/>
              <a:t>Remove and replace part / component</a:t>
            </a:r>
          </a:p>
          <a:p>
            <a:pPr marL="285750" lvl="1" indent="-285750">
              <a:spcBef>
                <a:spcPts val="600"/>
              </a:spcBef>
              <a:spcAft>
                <a:spcPts val="600"/>
              </a:spcAft>
              <a:buFont typeface="Arial" panose="020B0604020202020204" pitchFamily="34" charset="0"/>
              <a:buChar char="•"/>
            </a:pPr>
            <a:r>
              <a:rPr lang="en-US" dirty="0"/>
              <a:t>Provides step by step instructions</a:t>
            </a:r>
          </a:p>
          <a:p>
            <a:pPr marL="457200" lvl="2" indent="-285750"/>
            <a:endParaRPr lang="en-US" dirty="0"/>
          </a:p>
          <a:p>
            <a:pPr marL="285750" lvl="1" indent="-285750"/>
            <a:endParaRPr lang="en-US" dirty="0"/>
          </a:p>
        </p:txBody>
      </p:sp>
      <p:sp>
        <p:nvSpPr>
          <p:cNvPr id="6" name="Slide Number Placeholder 5">
            <a:extLst>
              <a:ext uri="{FF2B5EF4-FFF2-40B4-BE49-F238E27FC236}">
                <a16:creationId xmlns:a16="http://schemas.microsoft.com/office/drawing/2014/main" id="{0F59BFCA-C9A5-49A0-2405-AEEB34F7BA95}"/>
              </a:ext>
            </a:extLst>
          </p:cNvPr>
          <p:cNvSpPr>
            <a:spLocks noGrp="1"/>
          </p:cNvSpPr>
          <p:nvPr>
            <p:ph type="sldNum" sz="quarter" idx="12"/>
          </p:nvPr>
        </p:nvSpPr>
        <p:spPr/>
        <p:txBody>
          <a:bodyPr/>
          <a:lstStyle/>
          <a:p>
            <a:fld id="{6BFE2F5D-B4B5-4479-96C0-E16C0BC6BC7E}" type="slidenum">
              <a:rPr lang="en-US" smtClean="0"/>
              <a:t>11</a:t>
            </a:fld>
            <a:endParaRPr lang="en-US"/>
          </a:p>
        </p:txBody>
      </p:sp>
      <p:sp>
        <p:nvSpPr>
          <p:cNvPr id="2" name="Footer Placeholder 3">
            <a:extLst>
              <a:ext uri="{FF2B5EF4-FFF2-40B4-BE49-F238E27FC236}">
                <a16:creationId xmlns:a16="http://schemas.microsoft.com/office/drawing/2014/main" id="{926CDF99-F277-D2FD-3C40-B22090D4E53D}"/>
              </a:ext>
            </a:extLst>
          </p:cNvPr>
          <p:cNvSpPr>
            <a:spLocks noGrp="1"/>
          </p:cNvSpPr>
          <p:nvPr>
            <p:ph type="ftr" sz="quarter" idx="11"/>
          </p:nvPr>
        </p:nvSpPr>
        <p:spPr>
          <a:xfrm>
            <a:off x="6659563" y="353788"/>
            <a:ext cx="2087798" cy="150812"/>
          </a:xfrm>
        </p:spPr>
        <p:txBody>
          <a:bodyPr/>
          <a:lstStyle/>
          <a:p>
            <a:r>
              <a:rPr lang="en-US" dirty="0"/>
              <a:t>© 2023 Bell Textron Inc.</a:t>
            </a:r>
          </a:p>
        </p:txBody>
      </p:sp>
    </p:spTree>
    <p:extLst>
      <p:ext uri="{BB962C8B-B14F-4D97-AF65-F5344CB8AC3E}">
        <p14:creationId xmlns:p14="http://schemas.microsoft.com/office/powerpoint/2010/main" val="1534017473"/>
      </p:ext>
    </p:extLst>
  </p:cSld>
  <p:clrMapOvr>
    <a:masterClrMapping/>
  </p:clrMapOvr>
  <p:transition spd="slow" advTm="7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48DB-F57F-4894-2CDA-2540D8FAC0CC}"/>
              </a:ext>
            </a:extLst>
          </p:cNvPr>
          <p:cNvSpPr>
            <a:spLocks noGrp="1"/>
          </p:cNvSpPr>
          <p:nvPr>
            <p:ph type="title"/>
          </p:nvPr>
        </p:nvSpPr>
        <p:spPr/>
        <p:txBody>
          <a:bodyPr/>
          <a:lstStyle/>
          <a:p>
            <a:r>
              <a:rPr lang="en-US" dirty="0"/>
              <a:t>Repair Examples</a:t>
            </a:r>
          </a:p>
        </p:txBody>
      </p:sp>
      <p:sp>
        <p:nvSpPr>
          <p:cNvPr id="3" name="Content Placeholder 2">
            <a:extLst>
              <a:ext uri="{FF2B5EF4-FFF2-40B4-BE49-F238E27FC236}">
                <a16:creationId xmlns:a16="http://schemas.microsoft.com/office/drawing/2014/main" id="{EBA7B7B8-A93A-6AD0-16E1-0154480BE9BE}"/>
              </a:ext>
            </a:extLst>
          </p:cNvPr>
          <p:cNvSpPr>
            <a:spLocks noGrp="1"/>
          </p:cNvSpPr>
          <p:nvPr>
            <p:ph idx="1"/>
          </p:nvPr>
        </p:nvSpPr>
        <p:spPr>
          <a:xfrm>
            <a:off x="243272" y="1017325"/>
            <a:ext cx="8352948" cy="690329"/>
          </a:xfrm>
        </p:spPr>
        <p:txBody>
          <a:bodyPr/>
          <a:lstStyle/>
          <a:p>
            <a:pPr marL="285750" indent="-285750">
              <a:buFont typeface="Arial" panose="020B0604020202020204" pitchFamily="34" charset="0"/>
              <a:buChar char="•"/>
            </a:pPr>
            <a:r>
              <a:rPr lang="en-US" dirty="0"/>
              <a:t>Repairs can be performed on and off the aircraft, with access to only one or both sides of the component</a:t>
            </a:r>
          </a:p>
        </p:txBody>
      </p:sp>
      <p:sp>
        <p:nvSpPr>
          <p:cNvPr id="5" name="Slide Number Placeholder 4">
            <a:extLst>
              <a:ext uri="{FF2B5EF4-FFF2-40B4-BE49-F238E27FC236}">
                <a16:creationId xmlns:a16="http://schemas.microsoft.com/office/drawing/2014/main" id="{41A44524-E7CC-D18A-0116-10C58470307A}"/>
              </a:ext>
            </a:extLst>
          </p:cNvPr>
          <p:cNvSpPr>
            <a:spLocks noGrp="1"/>
          </p:cNvSpPr>
          <p:nvPr>
            <p:ph type="sldNum" sz="quarter" idx="12"/>
          </p:nvPr>
        </p:nvSpPr>
        <p:spPr/>
        <p:txBody>
          <a:bodyPr/>
          <a:lstStyle/>
          <a:p>
            <a:fld id="{6BFE2F5D-B4B5-4479-96C0-E16C0BC6BC7E}" type="slidenum">
              <a:rPr lang="en-US" smtClean="0"/>
              <a:t>12</a:t>
            </a:fld>
            <a:endParaRPr lang="en-US"/>
          </a:p>
        </p:txBody>
      </p:sp>
      <p:pic>
        <p:nvPicPr>
          <p:cNvPr id="6" name="Content Placeholder 5">
            <a:extLst>
              <a:ext uri="{FF2B5EF4-FFF2-40B4-BE49-F238E27FC236}">
                <a16:creationId xmlns:a16="http://schemas.microsoft.com/office/drawing/2014/main" id="{F5E15F2F-3298-9B75-B88F-ECD7442001EF}"/>
              </a:ext>
            </a:extLst>
          </p:cNvPr>
          <p:cNvPicPr>
            <a:picLocks noChangeAspect="1"/>
          </p:cNvPicPr>
          <p:nvPr/>
        </p:nvPicPr>
        <p:blipFill>
          <a:blip r:embed="rId2"/>
          <a:stretch>
            <a:fillRect/>
          </a:stretch>
        </p:blipFill>
        <p:spPr>
          <a:xfrm>
            <a:off x="467544" y="1635646"/>
            <a:ext cx="3992785" cy="2949996"/>
          </a:xfrm>
          <a:prstGeom prst="rect">
            <a:avLst/>
          </a:prstGeom>
        </p:spPr>
      </p:pic>
      <p:sp>
        <p:nvSpPr>
          <p:cNvPr id="7" name="TextBox 6">
            <a:extLst>
              <a:ext uri="{FF2B5EF4-FFF2-40B4-BE49-F238E27FC236}">
                <a16:creationId xmlns:a16="http://schemas.microsoft.com/office/drawing/2014/main" id="{44EFBCEE-3B6A-E766-B17D-C45140554E1D}"/>
              </a:ext>
            </a:extLst>
          </p:cNvPr>
          <p:cNvSpPr txBox="1"/>
          <p:nvPr/>
        </p:nvSpPr>
        <p:spPr>
          <a:xfrm>
            <a:off x="663736" y="4557057"/>
            <a:ext cx="3600400" cy="646906"/>
          </a:xfrm>
          <a:prstGeom prst="rect">
            <a:avLst/>
          </a:prstGeom>
          <a:noFill/>
        </p:spPr>
        <p:txBody>
          <a:bodyPr wrap="none" lIns="0" tIns="0" rIns="0" bIns="0" rtlCol="0">
            <a:noAutofit/>
          </a:bodyPr>
          <a:lstStyle/>
          <a:p>
            <a:pPr algn="ctr"/>
            <a:r>
              <a:rPr lang="en-US" sz="1400" dirty="0">
                <a:solidFill>
                  <a:schemeClr val="tx2"/>
                </a:solidFill>
              </a:rPr>
              <a:t>Repair of major skin from outside of aircraft </a:t>
            </a:r>
          </a:p>
          <a:p>
            <a:pPr algn="ctr"/>
            <a:r>
              <a:rPr lang="en-US" sz="1400" dirty="0">
                <a:solidFill>
                  <a:schemeClr val="tx2"/>
                </a:solidFill>
              </a:rPr>
              <a:t>(w/o part removal)</a:t>
            </a:r>
          </a:p>
        </p:txBody>
      </p:sp>
      <p:pic>
        <p:nvPicPr>
          <p:cNvPr id="8" name="Picture 7">
            <a:extLst>
              <a:ext uri="{FF2B5EF4-FFF2-40B4-BE49-F238E27FC236}">
                <a16:creationId xmlns:a16="http://schemas.microsoft.com/office/drawing/2014/main" id="{F6CFED51-67DB-B6DB-F6CB-E7AB229712A2}"/>
              </a:ext>
            </a:extLst>
          </p:cNvPr>
          <p:cNvPicPr>
            <a:picLocks noChangeAspect="1"/>
          </p:cNvPicPr>
          <p:nvPr/>
        </p:nvPicPr>
        <p:blipFill>
          <a:blip r:embed="rId3"/>
          <a:stretch>
            <a:fillRect/>
          </a:stretch>
        </p:blipFill>
        <p:spPr>
          <a:xfrm>
            <a:off x="4467681" y="2254112"/>
            <a:ext cx="4128539" cy="1416582"/>
          </a:xfrm>
          <a:prstGeom prst="rect">
            <a:avLst/>
          </a:prstGeom>
        </p:spPr>
      </p:pic>
      <p:sp>
        <p:nvSpPr>
          <p:cNvPr id="9" name="TextBox 8">
            <a:extLst>
              <a:ext uri="{FF2B5EF4-FFF2-40B4-BE49-F238E27FC236}">
                <a16:creationId xmlns:a16="http://schemas.microsoft.com/office/drawing/2014/main" id="{4D16CEFF-B2D1-20CB-CFD9-45973746A123}"/>
              </a:ext>
            </a:extLst>
          </p:cNvPr>
          <p:cNvSpPr txBox="1"/>
          <p:nvPr/>
        </p:nvSpPr>
        <p:spPr>
          <a:xfrm>
            <a:off x="4896448" y="4466259"/>
            <a:ext cx="3600400" cy="646906"/>
          </a:xfrm>
          <a:prstGeom prst="rect">
            <a:avLst/>
          </a:prstGeom>
          <a:noFill/>
        </p:spPr>
        <p:txBody>
          <a:bodyPr wrap="none" lIns="0" tIns="0" rIns="0" bIns="0" rtlCol="0">
            <a:noAutofit/>
          </a:bodyPr>
          <a:lstStyle/>
          <a:p>
            <a:pPr algn="ctr"/>
            <a:r>
              <a:rPr lang="en-US" sz="1400" dirty="0">
                <a:solidFill>
                  <a:schemeClr val="tx2"/>
                </a:solidFill>
              </a:rPr>
              <a:t>Typical 1-Sided Wedding Cake Repair Patch</a:t>
            </a:r>
          </a:p>
          <a:p>
            <a:pPr algn="ctr"/>
            <a:r>
              <a:rPr lang="en-US" sz="1400" dirty="0">
                <a:solidFill>
                  <a:schemeClr val="tx2"/>
                </a:solidFill>
              </a:rPr>
              <a:t>Over Partial Thickness Damage</a:t>
            </a:r>
          </a:p>
        </p:txBody>
      </p:sp>
      <p:sp>
        <p:nvSpPr>
          <p:cNvPr id="10" name="Footer Placeholder 3">
            <a:extLst>
              <a:ext uri="{FF2B5EF4-FFF2-40B4-BE49-F238E27FC236}">
                <a16:creationId xmlns:a16="http://schemas.microsoft.com/office/drawing/2014/main" id="{DEF3317C-142E-3297-C599-71ABECD325A7}"/>
              </a:ext>
            </a:extLst>
          </p:cNvPr>
          <p:cNvSpPr>
            <a:spLocks noGrp="1"/>
          </p:cNvSpPr>
          <p:nvPr>
            <p:ph type="ftr" sz="quarter" idx="11"/>
          </p:nvPr>
        </p:nvSpPr>
        <p:spPr>
          <a:xfrm>
            <a:off x="6659563" y="353788"/>
            <a:ext cx="2087798" cy="150812"/>
          </a:xfrm>
        </p:spPr>
        <p:txBody>
          <a:bodyPr/>
          <a:lstStyle/>
          <a:p>
            <a:r>
              <a:rPr lang="en-US" dirty="0"/>
              <a:t>© 2023 Bell Textron Inc.</a:t>
            </a:r>
          </a:p>
        </p:txBody>
      </p:sp>
    </p:spTree>
    <p:extLst>
      <p:ext uri="{BB962C8B-B14F-4D97-AF65-F5344CB8AC3E}">
        <p14:creationId xmlns:p14="http://schemas.microsoft.com/office/powerpoint/2010/main" val="94521708"/>
      </p:ext>
    </p:extLst>
  </p:cSld>
  <p:clrMapOvr>
    <a:masterClrMapping/>
  </p:clrMapOvr>
  <p:transition spd="slow" advTm="7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Wing Fixed Trailing Edge Repair		</a:t>
            </a:r>
            <a:br>
              <a:rPr lang="en-US" dirty="0"/>
            </a:br>
            <a:r>
              <a:rPr lang="en-US" sz="1400" dirty="0"/>
              <a:t>[Field Level]</a:t>
            </a:r>
          </a:p>
        </p:txBody>
      </p:sp>
      <p:pic>
        <p:nvPicPr>
          <p:cNvPr id="6" name="Picture 5">
            <a:extLst>
              <a:ext uri="{FF2B5EF4-FFF2-40B4-BE49-F238E27FC236}">
                <a16:creationId xmlns:a16="http://schemas.microsoft.com/office/drawing/2014/main" id="{68383711-B00A-4DEE-807A-96438DCB91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7524" y="1059582"/>
            <a:ext cx="3861048" cy="3435846"/>
          </a:xfrm>
          <a:prstGeom prst="rect">
            <a:avLst/>
          </a:prstGeom>
          <a:ln>
            <a:solidFill>
              <a:schemeClr val="accent1"/>
            </a:solidFill>
          </a:ln>
        </p:spPr>
      </p:pic>
      <p:pic>
        <p:nvPicPr>
          <p:cNvPr id="8" name="Picture 7">
            <a:extLst>
              <a:ext uri="{FF2B5EF4-FFF2-40B4-BE49-F238E27FC236}">
                <a16:creationId xmlns:a16="http://schemas.microsoft.com/office/drawing/2014/main" id="{706A826E-DAB4-43C3-9BA6-7DCEED250F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81380" y="1081919"/>
            <a:ext cx="3956366" cy="3391172"/>
          </a:xfrm>
          <a:prstGeom prst="rect">
            <a:avLst/>
          </a:prstGeom>
          <a:ln>
            <a:solidFill>
              <a:schemeClr val="accent1"/>
            </a:solidFill>
          </a:ln>
        </p:spPr>
      </p:pic>
      <p:sp>
        <p:nvSpPr>
          <p:cNvPr id="9" name="TextBox 8">
            <a:extLst>
              <a:ext uri="{FF2B5EF4-FFF2-40B4-BE49-F238E27FC236}">
                <a16:creationId xmlns:a16="http://schemas.microsoft.com/office/drawing/2014/main" id="{D8F64985-2766-41FC-9514-CCB374A5068D}"/>
              </a:ext>
            </a:extLst>
          </p:cNvPr>
          <p:cNvSpPr txBox="1"/>
          <p:nvPr/>
        </p:nvSpPr>
        <p:spPr>
          <a:xfrm>
            <a:off x="287524" y="4682650"/>
            <a:ext cx="4356484" cy="288032"/>
          </a:xfrm>
          <a:prstGeom prst="rect">
            <a:avLst/>
          </a:prstGeom>
          <a:noFill/>
        </p:spPr>
        <p:txBody>
          <a:bodyPr wrap="none" lIns="0" tIns="0" rIns="0" bIns="0" rtlCol="0">
            <a:noAutofit/>
          </a:bodyPr>
          <a:lstStyle/>
          <a:p>
            <a:pPr algn="l"/>
            <a:r>
              <a:rPr lang="en-US" sz="1600" dirty="0">
                <a:solidFill>
                  <a:schemeClr val="tx2"/>
                </a:solidFill>
              </a:rPr>
              <a:t>Damage, 2 areas close to each other</a:t>
            </a:r>
          </a:p>
        </p:txBody>
      </p:sp>
      <p:sp>
        <p:nvSpPr>
          <p:cNvPr id="12" name="TextBox 11">
            <a:extLst>
              <a:ext uri="{FF2B5EF4-FFF2-40B4-BE49-F238E27FC236}">
                <a16:creationId xmlns:a16="http://schemas.microsoft.com/office/drawing/2014/main" id="{5F004A57-04BF-4094-8C37-FE497BBED1F8}"/>
              </a:ext>
            </a:extLst>
          </p:cNvPr>
          <p:cNvSpPr txBox="1"/>
          <p:nvPr/>
        </p:nvSpPr>
        <p:spPr>
          <a:xfrm>
            <a:off x="5723242" y="4682650"/>
            <a:ext cx="1980220" cy="288032"/>
          </a:xfrm>
          <a:prstGeom prst="rect">
            <a:avLst/>
          </a:prstGeom>
          <a:noFill/>
        </p:spPr>
        <p:txBody>
          <a:bodyPr wrap="none" lIns="0" tIns="0" rIns="0" bIns="0" rtlCol="0">
            <a:noAutofit/>
          </a:bodyPr>
          <a:lstStyle/>
          <a:p>
            <a:pPr algn="l"/>
            <a:r>
              <a:rPr lang="en-US" sz="1600" dirty="0">
                <a:solidFill>
                  <a:schemeClr val="tx2"/>
                </a:solidFill>
              </a:rPr>
              <a:t>Completed Repair</a:t>
            </a:r>
          </a:p>
        </p:txBody>
      </p:sp>
      <p:sp>
        <p:nvSpPr>
          <p:cNvPr id="3" name="Footer Placeholder 3">
            <a:extLst>
              <a:ext uri="{FF2B5EF4-FFF2-40B4-BE49-F238E27FC236}">
                <a16:creationId xmlns:a16="http://schemas.microsoft.com/office/drawing/2014/main" id="{0D3F5A0C-EDA4-54F0-4E1E-9855E91E8F64}"/>
              </a:ext>
            </a:extLst>
          </p:cNvPr>
          <p:cNvSpPr>
            <a:spLocks noGrp="1"/>
          </p:cNvSpPr>
          <p:nvPr>
            <p:ph type="ftr" sz="quarter" idx="11"/>
          </p:nvPr>
        </p:nvSpPr>
        <p:spPr>
          <a:xfrm>
            <a:off x="6876256" y="353788"/>
            <a:ext cx="2087798" cy="150812"/>
          </a:xfrm>
        </p:spPr>
        <p:txBody>
          <a:bodyPr/>
          <a:lstStyle/>
          <a:p>
            <a:r>
              <a:rPr lang="en-US" dirty="0"/>
              <a:t>© 2023 Bell Textron Inc.</a:t>
            </a:r>
          </a:p>
        </p:txBody>
      </p:sp>
    </p:spTree>
    <p:extLst>
      <p:ext uri="{BB962C8B-B14F-4D97-AF65-F5344CB8AC3E}">
        <p14:creationId xmlns:p14="http://schemas.microsoft.com/office/powerpoint/2010/main" val="2576985003"/>
      </p:ext>
    </p:extLst>
  </p:cSld>
  <p:clrMapOvr>
    <a:masterClrMapping/>
  </p:clrMapOvr>
  <p:transition spd="slow" advTm="6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Belly Door, Latch Attachment Area		</a:t>
            </a:r>
            <a:br>
              <a:rPr lang="en-US" dirty="0"/>
            </a:br>
            <a:r>
              <a:rPr lang="en-US" sz="1400" dirty="0"/>
              <a:t>[Field Level]</a:t>
            </a:r>
          </a:p>
        </p:txBody>
      </p:sp>
      <p:pic>
        <p:nvPicPr>
          <p:cNvPr id="6" name="Picture 5" descr="A picture containing text, indoor&#10;&#10;Description automatically generated">
            <a:extLst>
              <a:ext uri="{FF2B5EF4-FFF2-40B4-BE49-F238E27FC236}">
                <a16:creationId xmlns:a16="http://schemas.microsoft.com/office/drawing/2014/main" id="{44DEC5FF-E98F-410B-A140-F694A8EFA5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150513" y="1209116"/>
            <a:ext cx="2494784" cy="21717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169816E-54C5-40F5-83F6-873A564CE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71800" y="1080867"/>
            <a:ext cx="3049647" cy="2451689"/>
          </a:xfrm>
          <a:prstGeom prst="rect">
            <a:avLst/>
          </a:prstGeom>
        </p:spPr>
      </p:pic>
      <p:pic>
        <p:nvPicPr>
          <p:cNvPr id="10" name="Picture 9">
            <a:extLst>
              <a:ext uri="{FF2B5EF4-FFF2-40B4-BE49-F238E27FC236}">
                <a16:creationId xmlns:a16="http://schemas.microsoft.com/office/drawing/2014/main" id="{C11AEDCB-392E-4188-8B44-BAB443CBF2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53601" y="1090685"/>
            <a:ext cx="2995577" cy="2451689"/>
          </a:xfrm>
          <a:prstGeom prst="rect">
            <a:avLst/>
          </a:prstGeom>
        </p:spPr>
      </p:pic>
      <p:sp>
        <p:nvSpPr>
          <p:cNvPr id="11" name="TextBox 10">
            <a:extLst>
              <a:ext uri="{FF2B5EF4-FFF2-40B4-BE49-F238E27FC236}">
                <a16:creationId xmlns:a16="http://schemas.microsoft.com/office/drawing/2014/main" id="{F853760C-AD43-4675-A065-BFA00F33B50C}"/>
              </a:ext>
            </a:extLst>
          </p:cNvPr>
          <p:cNvSpPr txBox="1"/>
          <p:nvPr/>
        </p:nvSpPr>
        <p:spPr>
          <a:xfrm>
            <a:off x="312038" y="3867894"/>
            <a:ext cx="2171733" cy="1137448"/>
          </a:xfrm>
          <a:prstGeom prst="rect">
            <a:avLst/>
          </a:prstGeom>
          <a:noFill/>
        </p:spPr>
        <p:txBody>
          <a:bodyPr wrap="square" lIns="0" tIns="0" rIns="0" bIns="0" rtlCol="0">
            <a:noAutofit/>
          </a:bodyPr>
          <a:lstStyle/>
          <a:p>
            <a:pPr algn="l"/>
            <a:r>
              <a:rPr lang="en-US" sz="1600" dirty="0">
                <a:solidFill>
                  <a:schemeClr val="tx2"/>
                </a:solidFill>
              </a:rPr>
              <a:t>Damage to Latch Area, </a:t>
            </a:r>
          </a:p>
          <a:p>
            <a:pPr algn="l"/>
            <a:r>
              <a:rPr lang="en-US" sz="1600" dirty="0">
                <a:solidFill>
                  <a:schemeClr val="tx2"/>
                </a:solidFill>
              </a:rPr>
              <a:t>Near Fastener Hole</a:t>
            </a:r>
          </a:p>
        </p:txBody>
      </p:sp>
      <p:sp>
        <p:nvSpPr>
          <p:cNvPr id="12" name="TextBox 11">
            <a:extLst>
              <a:ext uri="{FF2B5EF4-FFF2-40B4-BE49-F238E27FC236}">
                <a16:creationId xmlns:a16="http://schemas.microsoft.com/office/drawing/2014/main" id="{CEFD5A01-7356-4E03-A8E7-54E0665B554A}"/>
              </a:ext>
            </a:extLst>
          </p:cNvPr>
          <p:cNvSpPr txBox="1"/>
          <p:nvPr/>
        </p:nvSpPr>
        <p:spPr>
          <a:xfrm>
            <a:off x="3036518" y="3851726"/>
            <a:ext cx="2729956" cy="1137448"/>
          </a:xfrm>
          <a:prstGeom prst="rect">
            <a:avLst/>
          </a:prstGeom>
          <a:noFill/>
        </p:spPr>
        <p:txBody>
          <a:bodyPr wrap="square" lIns="0" tIns="0" rIns="0" bIns="0" rtlCol="0">
            <a:noAutofit/>
          </a:bodyPr>
          <a:lstStyle/>
          <a:p>
            <a:pPr algn="ctr"/>
            <a:r>
              <a:rPr lang="en-US" sz="1600" dirty="0">
                <a:solidFill>
                  <a:schemeClr val="tx2"/>
                </a:solidFill>
              </a:rPr>
              <a:t>Damaged Area Removed</a:t>
            </a:r>
          </a:p>
        </p:txBody>
      </p:sp>
      <p:sp>
        <p:nvSpPr>
          <p:cNvPr id="13" name="TextBox 12">
            <a:extLst>
              <a:ext uri="{FF2B5EF4-FFF2-40B4-BE49-F238E27FC236}">
                <a16:creationId xmlns:a16="http://schemas.microsoft.com/office/drawing/2014/main" id="{08857C94-B2DF-42C2-ACD2-5FFE8C8E59E4}"/>
              </a:ext>
            </a:extLst>
          </p:cNvPr>
          <p:cNvSpPr txBox="1"/>
          <p:nvPr/>
        </p:nvSpPr>
        <p:spPr>
          <a:xfrm>
            <a:off x="6017406" y="3851726"/>
            <a:ext cx="2729956" cy="1137448"/>
          </a:xfrm>
          <a:prstGeom prst="rect">
            <a:avLst/>
          </a:prstGeom>
          <a:noFill/>
        </p:spPr>
        <p:txBody>
          <a:bodyPr wrap="square" lIns="0" tIns="0" rIns="0" bIns="0" rtlCol="0">
            <a:noAutofit/>
          </a:bodyPr>
          <a:lstStyle/>
          <a:p>
            <a:pPr algn="ctr"/>
            <a:r>
              <a:rPr lang="en-US" sz="1600" dirty="0">
                <a:solidFill>
                  <a:schemeClr val="tx2"/>
                </a:solidFill>
              </a:rPr>
              <a:t>Bonded Repair</a:t>
            </a:r>
          </a:p>
          <a:p>
            <a:pPr algn="ctr"/>
            <a:endParaRPr lang="en-US" sz="1600" dirty="0">
              <a:solidFill>
                <a:schemeClr val="tx2"/>
              </a:solidFill>
            </a:endParaRPr>
          </a:p>
          <a:p>
            <a:pPr algn="ctr"/>
            <a:r>
              <a:rPr lang="en-US" sz="1400" dirty="0">
                <a:solidFill>
                  <a:schemeClr val="tx2"/>
                </a:solidFill>
              </a:rPr>
              <a:t>Plug and Inside / </a:t>
            </a:r>
          </a:p>
          <a:p>
            <a:pPr algn="ctr"/>
            <a:r>
              <a:rPr lang="en-US" sz="1400" dirty="0">
                <a:solidFill>
                  <a:schemeClr val="tx2"/>
                </a:solidFill>
              </a:rPr>
              <a:t>Outside Patches</a:t>
            </a:r>
          </a:p>
        </p:txBody>
      </p:sp>
      <p:sp>
        <p:nvSpPr>
          <p:cNvPr id="7" name="TextBox 6">
            <a:extLst>
              <a:ext uri="{FF2B5EF4-FFF2-40B4-BE49-F238E27FC236}">
                <a16:creationId xmlns:a16="http://schemas.microsoft.com/office/drawing/2014/main" id="{4221A26C-26BE-44EE-B337-78D5412E4BD8}"/>
              </a:ext>
            </a:extLst>
          </p:cNvPr>
          <p:cNvSpPr txBox="1"/>
          <p:nvPr/>
        </p:nvSpPr>
        <p:spPr>
          <a:xfrm>
            <a:off x="7561756" y="1586213"/>
            <a:ext cx="334305" cy="1291961"/>
          </a:xfrm>
          <a:prstGeom prst="rect">
            <a:avLst/>
          </a:prstGeom>
          <a:noFill/>
        </p:spPr>
        <p:txBody>
          <a:bodyPr vert="vert270" wrap="none" lIns="0" tIns="0" rIns="0" bIns="0" rtlCol="0">
            <a:noAutofit/>
          </a:bodyPr>
          <a:lstStyle/>
          <a:p>
            <a:pPr algn="ctr"/>
            <a:r>
              <a:rPr lang="en-US" sz="1200" i="1" dirty="0">
                <a:solidFill>
                  <a:schemeClr val="bg1"/>
                </a:solidFill>
              </a:rPr>
              <a:t>To be Removed</a:t>
            </a:r>
          </a:p>
        </p:txBody>
      </p:sp>
      <p:sp>
        <p:nvSpPr>
          <p:cNvPr id="9" name="Rectangle: Rounded Corners 8">
            <a:extLst>
              <a:ext uri="{FF2B5EF4-FFF2-40B4-BE49-F238E27FC236}">
                <a16:creationId xmlns:a16="http://schemas.microsoft.com/office/drawing/2014/main" id="{E3850D45-3F60-4ED3-9355-48096A22E0F4}"/>
              </a:ext>
            </a:extLst>
          </p:cNvPr>
          <p:cNvSpPr/>
          <p:nvPr/>
        </p:nvSpPr>
        <p:spPr>
          <a:xfrm>
            <a:off x="7429500" y="1455626"/>
            <a:ext cx="429467" cy="1476164"/>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15" name="Oval 14">
            <a:extLst>
              <a:ext uri="{FF2B5EF4-FFF2-40B4-BE49-F238E27FC236}">
                <a16:creationId xmlns:a16="http://schemas.microsoft.com/office/drawing/2014/main" id="{CFE92362-9AF1-49E8-A015-CEAF9AF59D66}"/>
              </a:ext>
            </a:extLst>
          </p:cNvPr>
          <p:cNvSpPr/>
          <p:nvPr/>
        </p:nvSpPr>
        <p:spPr>
          <a:xfrm>
            <a:off x="7027931" y="1478201"/>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18" name="Oval 17">
            <a:extLst>
              <a:ext uri="{FF2B5EF4-FFF2-40B4-BE49-F238E27FC236}">
                <a16:creationId xmlns:a16="http://schemas.microsoft.com/office/drawing/2014/main" id="{D79D7E89-3D68-4619-8162-10A7FA76EB9D}"/>
              </a:ext>
            </a:extLst>
          </p:cNvPr>
          <p:cNvSpPr/>
          <p:nvPr/>
        </p:nvSpPr>
        <p:spPr>
          <a:xfrm>
            <a:off x="7027646" y="2074198"/>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19" name="Oval 18">
            <a:extLst>
              <a:ext uri="{FF2B5EF4-FFF2-40B4-BE49-F238E27FC236}">
                <a16:creationId xmlns:a16="http://schemas.microsoft.com/office/drawing/2014/main" id="{D174733E-F076-4C62-BE61-EC850234C599}"/>
              </a:ext>
            </a:extLst>
          </p:cNvPr>
          <p:cNvSpPr/>
          <p:nvPr/>
        </p:nvSpPr>
        <p:spPr>
          <a:xfrm>
            <a:off x="7006132" y="2660738"/>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2" name="Oval 21">
            <a:extLst>
              <a:ext uri="{FF2B5EF4-FFF2-40B4-BE49-F238E27FC236}">
                <a16:creationId xmlns:a16="http://schemas.microsoft.com/office/drawing/2014/main" id="{1CB76B23-F42D-418E-AAF6-B49283E92609}"/>
              </a:ext>
            </a:extLst>
          </p:cNvPr>
          <p:cNvSpPr/>
          <p:nvPr/>
        </p:nvSpPr>
        <p:spPr>
          <a:xfrm>
            <a:off x="7977780" y="2679762"/>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3" name="Oval 22">
            <a:extLst>
              <a:ext uri="{FF2B5EF4-FFF2-40B4-BE49-F238E27FC236}">
                <a16:creationId xmlns:a16="http://schemas.microsoft.com/office/drawing/2014/main" id="{F90458A0-2ED1-406C-BBE1-FC0BD3D3D049}"/>
              </a:ext>
            </a:extLst>
          </p:cNvPr>
          <p:cNvSpPr/>
          <p:nvPr/>
        </p:nvSpPr>
        <p:spPr>
          <a:xfrm>
            <a:off x="7972504" y="2105182"/>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4" name="Oval 23">
            <a:extLst>
              <a:ext uri="{FF2B5EF4-FFF2-40B4-BE49-F238E27FC236}">
                <a16:creationId xmlns:a16="http://schemas.microsoft.com/office/drawing/2014/main" id="{EF3E3F9B-35CA-4EA7-9E56-BC5061C501F9}"/>
              </a:ext>
            </a:extLst>
          </p:cNvPr>
          <p:cNvSpPr/>
          <p:nvPr/>
        </p:nvSpPr>
        <p:spPr>
          <a:xfrm>
            <a:off x="7947105" y="1517200"/>
            <a:ext cx="288032" cy="21602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5" name="Oval 24">
            <a:extLst>
              <a:ext uri="{FF2B5EF4-FFF2-40B4-BE49-F238E27FC236}">
                <a16:creationId xmlns:a16="http://schemas.microsoft.com/office/drawing/2014/main" id="{7AC86A69-3E03-428A-A4CA-684EB3E9821B}"/>
              </a:ext>
            </a:extLst>
          </p:cNvPr>
          <p:cNvSpPr>
            <a:spLocks noChangeAspect="1"/>
          </p:cNvSpPr>
          <p:nvPr/>
        </p:nvSpPr>
        <p:spPr>
          <a:xfrm>
            <a:off x="7083563" y="1513862"/>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6" name="Oval 25">
            <a:extLst>
              <a:ext uri="{FF2B5EF4-FFF2-40B4-BE49-F238E27FC236}">
                <a16:creationId xmlns:a16="http://schemas.microsoft.com/office/drawing/2014/main" id="{5B6CBBF2-B9A1-4227-AC29-D8F52BB08006}"/>
              </a:ext>
            </a:extLst>
          </p:cNvPr>
          <p:cNvSpPr>
            <a:spLocks noChangeAspect="1"/>
          </p:cNvSpPr>
          <p:nvPr/>
        </p:nvSpPr>
        <p:spPr>
          <a:xfrm>
            <a:off x="7080222" y="2109199"/>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7" name="Oval 26">
            <a:extLst>
              <a:ext uri="{FF2B5EF4-FFF2-40B4-BE49-F238E27FC236}">
                <a16:creationId xmlns:a16="http://schemas.microsoft.com/office/drawing/2014/main" id="{D9C9F3A4-854E-4888-9DB0-C5892B6E0C41}"/>
              </a:ext>
            </a:extLst>
          </p:cNvPr>
          <p:cNvSpPr>
            <a:spLocks noChangeAspect="1"/>
          </p:cNvSpPr>
          <p:nvPr/>
        </p:nvSpPr>
        <p:spPr>
          <a:xfrm>
            <a:off x="7058770" y="2700170"/>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8" name="Oval 27">
            <a:extLst>
              <a:ext uri="{FF2B5EF4-FFF2-40B4-BE49-F238E27FC236}">
                <a16:creationId xmlns:a16="http://schemas.microsoft.com/office/drawing/2014/main" id="{B0B98BA9-EB9B-4977-956A-E43B117FFC4C}"/>
              </a:ext>
            </a:extLst>
          </p:cNvPr>
          <p:cNvSpPr>
            <a:spLocks noChangeAspect="1"/>
          </p:cNvSpPr>
          <p:nvPr/>
        </p:nvSpPr>
        <p:spPr>
          <a:xfrm>
            <a:off x="8039380" y="2719194"/>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29" name="Oval 28">
            <a:extLst>
              <a:ext uri="{FF2B5EF4-FFF2-40B4-BE49-F238E27FC236}">
                <a16:creationId xmlns:a16="http://schemas.microsoft.com/office/drawing/2014/main" id="{A8B33C46-CD6C-4131-99C8-D9ED154A1B86}"/>
              </a:ext>
            </a:extLst>
          </p:cNvPr>
          <p:cNvSpPr>
            <a:spLocks noChangeAspect="1"/>
          </p:cNvSpPr>
          <p:nvPr/>
        </p:nvSpPr>
        <p:spPr>
          <a:xfrm>
            <a:off x="8025080" y="2135182"/>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30" name="Oval 29">
            <a:extLst>
              <a:ext uri="{FF2B5EF4-FFF2-40B4-BE49-F238E27FC236}">
                <a16:creationId xmlns:a16="http://schemas.microsoft.com/office/drawing/2014/main" id="{87346A6C-95D6-4C84-81CD-579A3FEE507F}"/>
              </a:ext>
            </a:extLst>
          </p:cNvPr>
          <p:cNvSpPr>
            <a:spLocks noChangeAspect="1"/>
          </p:cNvSpPr>
          <p:nvPr/>
        </p:nvSpPr>
        <p:spPr>
          <a:xfrm>
            <a:off x="8001743" y="1557065"/>
            <a:ext cx="182880" cy="13716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17" name="Rectangle: Rounded Corners 16">
            <a:extLst>
              <a:ext uri="{FF2B5EF4-FFF2-40B4-BE49-F238E27FC236}">
                <a16:creationId xmlns:a16="http://schemas.microsoft.com/office/drawing/2014/main" id="{78F153DC-03D3-4C35-9288-65A1281A8907}"/>
              </a:ext>
            </a:extLst>
          </p:cNvPr>
          <p:cNvSpPr/>
          <p:nvPr/>
        </p:nvSpPr>
        <p:spPr>
          <a:xfrm rot="21420000">
            <a:off x="1235489" y="2396301"/>
            <a:ext cx="975039" cy="986368"/>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3" name="Footer Placeholder 3">
            <a:extLst>
              <a:ext uri="{FF2B5EF4-FFF2-40B4-BE49-F238E27FC236}">
                <a16:creationId xmlns:a16="http://schemas.microsoft.com/office/drawing/2014/main" id="{01ACED21-7592-BF11-3D89-90FDFD0C1882}"/>
              </a:ext>
            </a:extLst>
          </p:cNvPr>
          <p:cNvSpPr>
            <a:spLocks noGrp="1"/>
          </p:cNvSpPr>
          <p:nvPr>
            <p:ph type="ftr" sz="quarter" idx="11"/>
          </p:nvPr>
        </p:nvSpPr>
        <p:spPr>
          <a:xfrm>
            <a:off x="6732240" y="366062"/>
            <a:ext cx="2087798" cy="150812"/>
          </a:xfrm>
        </p:spPr>
        <p:txBody>
          <a:bodyPr/>
          <a:lstStyle/>
          <a:p>
            <a:r>
              <a:rPr lang="en-US" dirty="0"/>
              <a:t>© 2023 Bell Textron Inc.</a:t>
            </a:r>
          </a:p>
        </p:txBody>
      </p:sp>
    </p:spTree>
    <p:extLst>
      <p:ext uri="{BB962C8B-B14F-4D97-AF65-F5344CB8AC3E}">
        <p14:creationId xmlns:p14="http://schemas.microsoft.com/office/powerpoint/2010/main" val="3267470689"/>
      </p:ext>
    </p:extLst>
  </p:cSld>
  <p:clrMapOvr>
    <a:masterClrMapping/>
  </p:clrMapOvr>
  <p:transition spd="slow" advTm="6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Center Grip Fairing, Scarf Repair W/ Copper Mesh </a:t>
            </a:r>
            <a:br>
              <a:rPr lang="en-US" dirty="0"/>
            </a:br>
            <a:r>
              <a:rPr lang="en-US" sz="1400" dirty="0"/>
              <a:t>[Field Level]</a:t>
            </a:r>
          </a:p>
        </p:txBody>
      </p:sp>
      <p:pic>
        <p:nvPicPr>
          <p:cNvPr id="6" name="Picture 5" descr="A picture containing person&#10;&#10;Description automatically generated">
            <a:extLst>
              <a:ext uri="{FF2B5EF4-FFF2-40B4-BE49-F238E27FC236}">
                <a16:creationId xmlns:a16="http://schemas.microsoft.com/office/drawing/2014/main" id="{603304C1-E755-4A34-B685-DA6B6AA95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65629" y="1164196"/>
            <a:ext cx="2280606" cy="255628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A8063B90-B60D-414E-87CF-AE76CABA76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524" y="1059582"/>
            <a:ext cx="3171319" cy="2559682"/>
          </a:xfrm>
          <a:prstGeom prst="rect">
            <a:avLst/>
          </a:prstGeom>
        </p:spPr>
      </p:pic>
      <p:pic>
        <p:nvPicPr>
          <p:cNvPr id="10" name="Picture 9" descr="A picture containing green, case&#10;&#10;Description automatically generated">
            <a:extLst>
              <a:ext uri="{FF2B5EF4-FFF2-40B4-BE49-F238E27FC236}">
                <a16:creationId xmlns:a16="http://schemas.microsoft.com/office/drawing/2014/main" id="{A85B7B21-9E29-4BA2-925B-DFDC2B36FF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35896" y="1164196"/>
            <a:ext cx="2607303" cy="2556284"/>
          </a:xfrm>
          <a:prstGeom prst="rect">
            <a:avLst/>
          </a:prstGeom>
        </p:spPr>
      </p:pic>
      <p:sp>
        <p:nvSpPr>
          <p:cNvPr id="11" name="TextBox 10">
            <a:extLst>
              <a:ext uri="{FF2B5EF4-FFF2-40B4-BE49-F238E27FC236}">
                <a16:creationId xmlns:a16="http://schemas.microsoft.com/office/drawing/2014/main" id="{F04E3D00-1965-4A2C-9A8D-6FDEE88BC398}"/>
              </a:ext>
            </a:extLst>
          </p:cNvPr>
          <p:cNvSpPr txBox="1"/>
          <p:nvPr/>
        </p:nvSpPr>
        <p:spPr>
          <a:xfrm>
            <a:off x="395536" y="3975906"/>
            <a:ext cx="2520280" cy="914400"/>
          </a:xfrm>
          <a:prstGeom prst="rect">
            <a:avLst/>
          </a:prstGeom>
          <a:noFill/>
        </p:spPr>
        <p:txBody>
          <a:bodyPr wrap="square" lIns="0" tIns="0" rIns="0" bIns="0" rtlCol="0">
            <a:noAutofit/>
          </a:bodyPr>
          <a:lstStyle/>
          <a:p>
            <a:pPr algn="l"/>
            <a:r>
              <a:rPr lang="en-US" sz="1600" dirty="0">
                <a:solidFill>
                  <a:schemeClr val="tx2"/>
                </a:solidFill>
              </a:rPr>
              <a:t>Tab Cracked Completely Through</a:t>
            </a:r>
          </a:p>
        </p:txBody>
      </p:sp>
      <p:sp>
        <p:nvSpPr>
          <p:cNvPr id="12" name="TextBox 11">
            <a:extLst>
              <a:ext uri="{FF2B5EF4-FFF2-40B4-BE49-F238E27FC236}">
                <a16:creationId xmlns:a16="http://schemas.microsoft.com/office/drawing/2014/main" id="{FF2526EC-9075-4315-A241-B9BDBA80CEFF}"/>
              </a:ext>
            </a:extLst>
          </p:cNvPr>
          <p:cNvSpPr txBox="1"/>
          <p:nvPr/>
        </p:nvSpPr>
        <p:spPr>
          <a:xfrm>
            <a:off x="3635896" y="3975906"/>
            <a:ext cx="2520280" cy="396044"/>
          </a:xfrm>
          <a:prstGeom prst="rect">
            <a:avLst/>
          </a:prstGeom>
          <a:noFill/>
        </p:spPr>
        <p:txBody>
          <a:bodyPr wrap="square" lIns="0" tIns="0" rIns="0" bIns="0" rtlCol="0">
            <a:noAutofit/>
          </a:bodyPr>
          <a:lstStyle/>
          <a:p>
            <a:pPr algn="l"/>
            <a:r>
              <a:rPr lang="en-US" sz="1600" dirty="0">
                <a:solidFill>
                  <a:schemeClr val="tx2"/>
                </a:solidFill>
              </a:rPr>
              <a:t>Inner Patch, DVD</a:t>
            </a:r>
          </a:p>
        </p:txBody>
      </p:sp>
      <p:sp>
        <p:nvSpPr>
          <p:cNvPr id="13" name="TextBox 12">
            <a:extLst>
              <a:ext uri="{FF2B5EF4-FFF2-40B4-BE49-F238E27FC236}">
                <a16:creationId xmlns:a16="http://schemas.microsoft.com/office/drawing/2014/main" id="{3534C730-4196-4D54-BEC2-03F4DD3A8D5F}"/>
              </a:ext>
            </a:extLst>
          </p:cNvPr>
          <p:cNvSpPr txBox="1"/>
          <p:nvPr/>
        </p:nvSpPr>
        <p:spPr>
          <a:xfrm>
            <a:off x="6665629" y="3975906"/>
            <a:ext cx="2154843" cy="914400"/>
          </a:xfrm>
          <a:prstGeom prst="rect">
            <a:avLst/>
          </a:prstGeom>
          <a:noFill/>
        </p:spPr>
        <p:txBody>
          <a:bodyPr wrap="square" lIns="0" tIns="0" rIns="0" bIns="0" rtlCol="0">
            <a:noAutofit/>
          </a:bodyPr>
          <a:lstStyle/>
          <a:p>
            <a:pPr algn="l"/>
            <a:r>
              <a:rPr lang="en-US" sz="1600" dirty="0">
                <a:solidFill>
                  <a:schemeClr val="tx2"/>
                </a:solidFill>
              </a:rPr>
              <a:t>Outer Patch, DVD </a:t>
            </a:r>
          </a:p>
          <a:p>
            <a:pPr algn="l"/>
            <a:endParaRPr lang="en-US" sz="1600" dirty="0">
              <a:solidFill>
                <a:schemeClr val="tx2"/>
              </a:solidFill>
            </a:endParaRPr>
          </a:p>
          <a:p>
            <a:pPr algn="l"/>
            <a:r>
              <a:rPr lang="en-US" sz="1400" dirty="0">
                <a:solidFill>
                  <a:schemeClr val="tx2"/>
                </a:solidFill>
              </a:rPr>
              <a:t>Lightning Strike Material Applied</a:t>
            </a:r>
          </a:p>
        </p:txBody>
      </p:sp>
      <p:sp>
        <p:nvSpPr>
          <p:cNvPr id="7" name="TextBox 6">
            <a:extLst>
              <a:ext uri="{FF2B5EF4-FFF2-40B4-BE49-F238E27FC236}">
                <a16:creationId xmlns:a16="http://schemas.microsoft.com/office/drawing/2014/main" id="{F2BC65CF-1D4E-4B36-BE34-CB5781BF94D4}"/>
              </a:ext>
            </a:extLst>
          </p:cNvPr>
          <p:cNvSpPr txBox="1"/>
          <p:nvPr/>
        </p:nvSpPr>
        <p:spPr>
          <a:xfrm>
            <a:off x="1475656" y="2139702"/>
            <a:ext cx="709228" cy="324036"/>
          </a:xfrm>
          <a:prstGeom prst="rect">
            <a:avLst/>
          </a:prstGeom>
          <a:noFill/>
        </p:spPr>
        <p:txBody>
          <a:bodyPr wrap="none" lIns="0" tIns="0" rIns="0" bIns="0" rtlCol="0">
            <a:noAutofit/>
          </a:bodyPr>
          <a:lstStyle/>
          <a:p>
            <a:pPr algn="l"/>
            <a:r>
              <a:rPr lang="en-US" sz="1400" dirty="0">
                <a:solidFill>
                  <a:schemeClr val="bg1"/>
                </a:solidFill>
              </a:rPr>
              <a:t>Bend / Crack</a:t>
            </a:r>
          </a:p>
        </p:txBody>
      </p:sp>
      <p:sp>
        <p:nvSpPr>
          <p:cNvPr id="9" name="Freeform: Shape 8">
            <a:extLst>
              <a:ext uri="{FF2B5EF4-FFF2-40B4-BE49-F238E27FC236}">
                <a16:creationId xmlns:a16="http://schemas.microsoft.com/office/drawing/2014/main" id="{259237A3-4837-404A-8878-0D54CEC27C0B}"/>
              </a:ext>
            </a:extLst>
          </p:cNvPr>
          <p:cNvSpPr/>
          <p:nvPr/>
        </p:nvSpPr>
        <p:spPr>
          <a:xfrm>
            <a:off x="604684" y="1356852"/>
            <a:ext cx="1902542" cy="2101645"/>
          </a:xfrm>
          <a:custGeom>
            <a:avLst/>
            <a:gdLst>
              <a:gd name="connsiteX0" fmla="*/ 154858 w 1902542"/>
              <a:gd name="connsiteY0" fmla="*/ 0 h 2101645"/>
              <a:gd name="connsiteX1" fmla="*/ 95864 w 1902542"/>
              <a:gd name="connsiteY1" fmla="*/ 29496 h 2101645"/>
              <a:gd name="connsiteX2" fmla="*/ 81116 w 1902542"/>
              <a:gd name="connsiteY2" fmla="*/ 44245 h 2101645"/>
              <a:gd name="connsiteX3" fmla="*/ 22122 w 1902542"/>
              <a:gd name="connsiteY3" fmla="*/ 88490 h 2101645"/>
              <a:gd name="connsiteX4" fmla="*/ 7374 w 1902542"/>
              <a:gd name="connsiteY4" fmla="*/ 110613 h 2101645"/>
              <a:gd name="connsiteX5" fmla="*/ 0 w 1902542"/>
              <a:gd name="connsiteY5" fmla="*/ 132735 h 2101645"/>
              <a:gd name="connsiteX6" fmla="*/ 14748 w 1902542"/>
              <a:gd name="connsiteY6" fmla="*/ 213851 h 2101645"/>
              <a:gd name="connsiteX7" fmla="*/ 29497 w 1902542"/>
              <a:gd name="connsiteY7" fmla="*/ 228600 h 2101645"/>
              <a:gd name="connsiteX8" fmla="*/ 44245 w 1902542"/>
              <a:gd name="connsiteY8" fmla="*/ 250722 h 2101645"/>
              <a:gd name="connsiteX9" fmla="*/ 81116 w 1902542"/>
              <a:gd name="connsiteY9" fmla="*/ 280219 h 2101645"/>
              <a:gd name="connsiteX10" fmla="*/ 103239 w 1902542"/>
              <a:gd name="connsiteY10" fmla="*/ 287593 h 2101645"/>
              <a:gd name="connsiteX11" fmla="*/ 140110 w 1902542"/>
              <a:gd name="connsiteY11" fmla="*/ 309716 h 2101645"/>
              <a:gd name="connsiteX12" fmla="*/ 162232 w 1902542"/>
              <a:gd name="connsiteY12" fmla="*/ 331838 h 2101645"/>
              <a:gd name="connsiteX13" fmla="*/ 206477 w 1902542"/>
              <a:gd name="connsiteY13" fmla="*/ 361335 h 2101645"/>
              <a:gd name="connsiteX14" fmla="*/ 243348 w 1902542"/>
              <a:gd name="connsiteY14" fmla="*/ 390832 h 2101645"/>
              <a:gd name="connsiteX15" fmla="*/ 265471 w 1902542"/>
              <a:gd name="connsiteY15" fmla="*/ 420329 h 2101645"/>
              <a:gd name="connsiteX16" fmla="*/ 302342 w 1902542"/>
              <a:gd name="connsiteY16" fmla="*/ 457200 h 2101645"/>
              <a:gd name="connsiteX17" fmla="*/ 294968 w 1902542"/>
              <a:gd name="connsiteY17" fmla="*/ 530942 h 2101645"/>
              <a:gd name="connsiteX18" fmla="*/ 287593 w 1902542"/>
              <a:gd name="connsiteY18" fmla="*/ 553064 h 2101645"/>
              <a:gd name="connsiteX19" fmla="*/ 309716 w 1902542"/>
              <a:gd name="connsiteY19" fmla="*/ 663677 h 2101645"/>
              <a:gd name="connsiteX20" fmla="*/ 317090 w 1902542"/>
              <a:gd name="connsiteY20" fmla="*/ 685800 h 2101645"/>
              <a:gd name="connsiteX21" fmla="*/ 346587 w 1902542"/>
              <a:gd name="connsiteY21" fmla="*/ 722671 h 2101645"/>
              <a:gd name="connsiteX22" fmla="*/ 383458 w 1902542"/>
              <a:gd name="connsiteY22" fmla="*/ 759542 h 2101645"/>
              <a:gd name="connsiteX23" fmla="*/ 398206 w 1902542"/>
              <a:gd name="connsiteY23" fmla="*/ 781664 h 2101645"/>
              <a:gd name="connsiteX24" fmla="*/ 412955 w 1902542"/>
              <a:gd name="connsiteY24" fmla="*/ 796413 h 2101645"/>
              <a:gd name="connsiteX25" fmla="*/ 442451 w 1902542"/>
              <a:gd name="connsiteY25" fmla="*/ 840658 h 2101645"/>
              <a:gd name="connsiteX26" fmla="*/ 457200 w 1902542"/>
              <a:gd name="connsiteY26" fmla="*/ 855406 h 2101645"/>
              <a:gd name="connsiteX27" fmla="*/ 486697 w 1902542"/>
              <a:gd name="connsiteY27" fmla="*/ 892277 h 2101645"/>
              <a:gd name="connsiteX28" fmla="*/ 508819 w 1902542"/>
              <a:gd name="connsiteY28" fmla="*/ 907025 h 2101645"/>
              <a:gd name="connsiteX29" fmla="*/ 523568 w 1902542"/>
              <a:gd name="connsiteY29" fmla="*/ 929148 h 2101645"/>
              <a:gd name="connsiteX30" fmla="*/ 545690 w 1902542"/>
              <a:gd name="connsiteY30" fmla="*/ 943896 h 2101645"/>
              <a:gd name="connsiteX31" fmla="*/ 553064 w 1902542"/>
              <a:gd name="connsiteY31" fmla="*/ 966019 h 2101645"/>
              <a:gd name="connsiteX32" fmla="*/ 597310 w 1902542"/>
              <a:gd name="connsiteY32" fmla="*/ 1010264 h 2101645"/>
              <a:gd name="connsiteX33" fmla="*/ 626806 w 1902542"/>
              <a:gd name="connsiteY33" fmla="*/ 1047135 h 2101645"/>
              <a:gd name="connsiteX34" fmla="*/ 641555 w 1902542"/>
              <a:gd name="connsiteY34" fmla="*/ 1061883 h 2101645"/>
              <a:gd name="connsiteX35" fmla="*/ 663677 w 1902542"/>
              <a:gd name="connsiteY35" fmla="*/ 1106129 h 2101645"/>
              <a:gd name="connsiteX36" fmla="*/ 685800 w 1902542"/>
              <a:gd name="connsiteY36" fmla="*/ 1209367 h 2101645"/>
              <a:gd name="connsiteX37" fmla="*/ 700548 w 1902542"/>
              <a:gd name="connsiteY37" fmla="*/ 1224116 h 2101645"/>
              <a:gd name="connsiteX38" fmla="*/ 722671 w 1902542"/>
              <a:gd name="connsiteY38" fmla="*/ 1260987 h 2101645"/>
              <a:gd name="connsiteX39" fmla="*/ 737419 w 1902542"/>
              <a:gd name="connsiteY39" fmla="*/ 1283109 h 2101645"/>
              <a:gd name="connsiteX40" fmla="*/ 759542 w 1902542"/>
              <a:gd name="connsiteY40" fmla="*/ 1290483 h 2101645"/>
              <a:gd name="connsiteX41" fmla="*/ 796413 w 1902542"/>
              <a:gd name="connsiteY41" fmla="*/ 1312606 h 2101645"/>
              <a:gd name="connsiteX42" fmla="*/ 848032 w 1902542"/>
              <a:gd name="connsiteY42" fmla="*/ 1334729 h 2101645"/>
              <a:gd name="connsiteX43" fmla="*/ 884903 w 1902542"/>
              <a:gd name="connsiteY43" fmla="*/ 1364225 h 2101645"/>
              <a:gd name="connsiteX44" fmla="*/ 899651 w 1902542"/>
              <a:gd name="connsiteY44" fmla="*/ 1378974 h 2101645"/>
              <a:gd name="connsiteX45" fmla="*/ 921774 w 1902542"/>
              <a:gd name="connsiteY45" fmla="*/ 1386348 h 2101645"/>
              <a:gd name="connsiteX46" fmla="*/ 973393 w 1902542"/>
              <a:gd name="connsiteY46" fmla="*/ 1423219 h 2101645"/>
              <a:gd name="connsiteX47" fmla="*/ 1017639 w 1902542"/>
              <a:gd name="connsiteY47" fmla="*/ 1437967 h 2101645"/>
              <a:gd name="connsiteX48" fmla="*/ 1069258 w 1902542"/>
              <a:gd name="connsiteY48" fmla="*/ 1460090 h 2101645"/>
              <a:gd name="connsiteX49" fmla="*/ 1091381 w 1902542"/>
              <a:gd name="connsiteY49" fmla="*/ 1474838 h 2101645"/>
              <a:gd name="connsiteX50" fmla="*/ 1135626 w 1902542"/>
              <a:gd name="connsiteY50" fmla="*/ 1489587 h 2101645"/>
              <a:gd name="connsiteX51" fmla="*/ 1179871 w 1902542"/>
              <a:gd name="connsiteY51" fmla="*/ 1533832 h 2101645"/>
              <a:gd name="connsiteX52" fmla="*/ 1201993 w 1902542"/>
              <a:gd name="connsiteY52" fmla="*/ 1555954 h 2101645"/>
              <a:gd name="connsiteX53" fmla="*/ 1231490 w 1902542"/>
              <a:gd name="connsiteY53" fmla="*/ 1563329 h 2101645"/>
              <a:gd name="connsiteX54" fmla="*/ 1268361 w 1902542"/>
              <a:gd name="connsiteY54" fmla="*/ 1585451 h 2101645"/>
              <a:gd name="connsiteX55" fmla="*/ 1290484 w 1902542"/>
              <a:gd name="connsiteY55" fmla="*/ 1607574 h 2101645"/>
              <a:gd name="connsiteX56" fmla="*/ 1319981 w 1902542"/>
              <a:gd name="connsiteY56" fmla="*/ 1614948 h 2101645"/>
              <a:gd name="connsiteX57" fmla="*/ 1342103 w 1902542"/>
              <a:gd name="connsiteY57" fmla="*/ 1622322 h 2101645"/>
              <a:gd name="connsiteX58" fmla="*/ 1356851 w 1902542"/>
              <a:gd name="connsiteY58" fmla="*/ 1637071 h 2101645"/>
              <a:gd name="connsiteX59" fmla="*/ 1401097 w 1902542"/>
              <a:gd name="connsiteY59" fmla="*/ 1644445 h 2101645"/>
              <a:gd name="connsiteX60" fmla="*/ 1430593 w 1902542"/>
              <a:gd name="connsiteY60" fmla="*/ 1651819 h 2101645"/>
              <a:gd name="connsiteX61" fmla="*/ 1452716 w 1902542"/>
              <a:gd name="connsiteY61" fmla="*/ 1666567 h 2101645"/>
              <a:gd name="connsiteX62" fmla="*/ 1474839 w 1902542"/>
              <a:gd name="connsiteY62" fmla="*/ 1673942 h 2101645"/>
              <a:gd name="connsiteX63" fmla="*/ 1496961 w 1902542"/>
              <a:gd name="connsiteY63" fmla="*/ 1696064 h 2101645"/>
              <a:gd name="connsiteX64" fmla="*/ 1519084 w 1902542"/>
              <a:gd name="connsiteY64" fmla="*/ 1710813 h 2101645"/>
              <a:gd name="connsiteX65" fmla="*/ 1555955 w 1902542"/>
              <a:gd name="connsiteY65" fmla="*/ 1740309 h 2101645"/>
              <a:gd name="connsiteX66" fmla="*/ 1570703 w 1902542"/>
              <a:gd name="connsiteY66" fmla="*/ 1755058 h 2101645"/>
              <a:gd name="connsiteX67" fmla="*/ 1614948 w 1902542"/>
              <a:gd name="connsiteY67" fmla="*/ 1784554 h 2101645"/>
              <a:gd name="connsiteX68" fmla="*/ 1651819 w 1902542"/>
              <a:gd name="connsiteY68" fmla="*/ 1814051 h 2101645"/>
              <a:gd name="connsiteX69" fmla="*/ 1666568 w 1902542"/>
              <a:gd name="connsiteY69" fmla="*/ 1828800 h 2101645"/>
              <a:gd name="connsiteX70" fmla="*/ 1688690 w 1902542"/>
              <a:gd name="connsiteY70" fmla="*/ 1843548 h 2101645"/>
              <a:gd name="connsiteX71" fmla="*/ 1710813 w 1902542"/>
              <a:gd name="connsiteY71" fmla="*/ 1880419 h 2101645"/>
              <a:gd name="connsiteX72" fmla="*/ 1725561 w 1902542"/>
              <a:gd name="connsiteY72" fmla="*/ 1902542 h 2101645"/>
              <a:gd name="connsiteX73" fmla="*/ 1762432 w 1902542"/>
              <a:gd name="connsiteY73" fmla="*/ 1932038 h 2101645"/>
              <a:gd name="connsiteX74" fmla="*/ 1784555 w 1902542"/>
              <a:gd name="connsiteY74" fmla="*/ 1968909 h 2101645"/>
              <a:gd name="connsiteX75" fmla="*/ 1791929 w 1902542"/>
              <a:gd name="connsiteY75" fmla="*/ 1991032 h 2101645"/>
              <a:gd name="connsiteX76" fmla="*/ 1814051 w 1902542"/>
              <a:gd name="connsiteY76" fmla="*/ 2005780 h 2101645"/>
              <a:gd name="connsiteX77" fmla="*/ 1828800 w 1902542"/>
              <a:gd name="connsiteY77" fmla="*/ 2020529 h 2101645"/>
              <a:gd name="connsiteX78" fmla="*/ 1858297 w 1902542"/>
              <a:gd name="connsiteY78" fmla="*/ 2057400 h 2101645"/>
              <a:gd name="connsiteX79" fmla="*/ 1895168 w 1902542"/>
              <a:gd name="connsiteY79" fmla="*/ 2086896 h 2101645"/>
              <a:gd name="connsiteX80" fmla="*/ 1902542 w 1902542"/>
              <a:gd name="connsiteY80" fmla="*/ 2101645 h 210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02542" h="2101645">
                <a:moveTo>
                  <a:pt x="154858" y="0"/>
                </a:moveTo>
                <a:cubicBezTo>
                  <a:pt x="126259" y="11439"/>
                  <a:pt x="117953" y="11825"/>
                  <a:pt x="95864" y="29496"/>
                </a:cubicBezTo>
                <a:cubicBezTo>
                  <a:pt x="90435" y="33839"/>
                  <a:pt x="86678" y="40073"/>
                  <a:pt x="81116" y="44245"/>
                </a:cubicBezTo>
                <a:cubicBezTo>
                  <a:pt x="57535" y="61931"/>
                  <a:pt x="39031" y="67354"/>
                  <a:pt x="22122" y="88490"/>
                </a:cubicBezTo>
                <a:cubicBezTo>
                  <a:pt x="16585" y="95411"/>
                  <a:pt x="11337" y="102686"/>
                  <a:pt x="7374" y="110613"/>
                </a:cubicBezTo>
                <a:cubicBezTo>
                  <a:pt x="3898" y="117565"/>
                  <a:pt x="2458" y="125361"/>
                  <a:pt x="0" y="132735"/>
                </a:cubicBezTo>
                <a:cubicBezTo>
                  <a:pt x="1016" y="140867"/>
                  <a:pt x="3979" y="195903"/>
                  <a:pt x="14748" y="213851"/>
                </a:cubicBezTo>
                <a:cubicBezTo>
                  <a:pt x="18325" y="219813"/>
                  <a:pt x="25154" y="223171"/>
                  <a:pt x="29497" y="228600"/>
                </a:cubicBezTo>
                <a:cubicBezTo>
                  <a:pt x="35033" y="235520"/>
                  <a:pt x="38709" y="243802"/>
                  <a:pt x="44245" y="250722"/>
                </a:cubicBezTo>
                <a:cubicBezTo>
                  <a:pt x="53392" y="262156"/>
                  <a:pt x="68337" y="273830"/>
                  <a:pt x="81116" y="280219"/>
                </a:cubicBezTo>
                <a:cubicBezTo>
                  <a:pt x="88069" y="283695"/>
                  <a:pt x="95865" y="285135"/>
                  <a:pt x="103239" y="287593"/>
                </a:cubicBezTo>
                <a:cubicBezTo>
                  <a:pt x="149164" y="333521"/>
                  <a:pt x="82680" y="271430"/>
                  <a:pt x="140110" y="309716"/>
                </a:cubicBezTo>
                <a:cubicBezTo>
                  <a:pt x="148787" y="315501"/>
                  <a:pt x="154000" y="325436"/>
                  <a:pt x="162232" y="331838"/>
                </a:cubicBezTo>
                <a:cubicBezTo>
                  <a:pt x="176224" y="342720"/>
                  <a:pt x="191729" y="351503"/>
                  <a:pt x="206477" y="361335"/>
                </a:cubicBezTo>
                <a:cubicBezTo>
                  <a:pt x="224343" y="373246"/>
                  <a:pt x="230211" y="375067"/>
                  <a:pt x="243348" y="390832"/>
                </a:cubicBezTo>
                <a:cubicBezTo>
                  <a:pt x="251216" y="400274"/>
                  <a:pt x="257306" y="411143"/>
                  <a:pt x="265471" y="420329"/>
                </a:cubicBezTo>
                <a:cubicBezTo>
                  <a:pt x="277018" y="433320"/>
                  <a:pt x="302342" y="457200"/>
                  <a:pt x="302342" y="457200"/>
                </a:cubicBezTo>
                <a:cubicBezTo>
                  <a:pt x="299884" y="481781"/>
                  <a:pt x="298724" y="506526"/>
                  <a:pt x="294968" y="530942"/>
                </a:cubicBezTo>
                <a:cubicBezTo>
                  <a:pt x="293786" y="538625"/>
                  <a:pt x="287593" y="545291"/>
                  <a:pt x="287593" y="553064"/>
                </a:cubicBezTo>
                <a:cubicBezTo>
                  <a:pt x="287593" y="607607"/>
                  <a:pt x="294279" y="617366"/>
                  <a:pt x="309716" y="663677"/>
                </a:cubicBezTo>
                <a:cubicBezTo>
                  <a:pt x="312174" y="671051"/>
                  <a:pt x="311593" y="680304"/>
                  <a:pt x="317090" y="685800"/>
                </a:cubicBezTo>
                <a:cubicBezTo>
                  <a:pt x="374576" y="743282"/>
                  <a:pt x="281492" y="648276"/>
                  <a:pt x="346587" y="722671"/>
                </a:cubicBezTo>
                <a:cubicBezTo>
                  <a:pt x="358032" y="735752"/>
                  <a:pt x="373817" y="745080"/>
                  <a:pt x="383458" y="759542"/>
                </a:cubicBezTo>
                <a:cubicBezTo>
                  <a:pt x="388374" y="766916"/>
                  <a:pt x="392670" y="774744"/>
                  <a:pt x="398206" y="781664"/>
                </a:cubicBezTo>
                <a:cubicBezTo>
                  <a:pt x="402549" y="787093"/>
                  <a:pt x="408783" y="790851"/>
                  <a:pt x="412955" y="796413"/>
                </a:cubicBezTo>
                <a:cubicBezTo>
                  <a:pt x="423590" y="810593"/>
                  <a:pt x="429917" y="828125"/>
                  <a:pt x="442451" y="840658"/>
                </a:cubicBezTo>
                <a:cubicBezTo>
                  <a:pt x="447367" y="845574"/>
                  <a:pt x="452857" y="849977"/>
                  <a:pt x="457200" y="855406"/>
                </a:cubicBezTo>
                <a:cubicBezTo>
                  <a:pt x="474239" y="876705"/>
                  <a:pt x="466909" y="876447"/>
                  <a:pt x="486697" y="892277"/>
                </a:cubicBezTo>
                <a:cubicBezTo>
                  <a:pt x="493617" y="897813"/>
                  <a:pt x="501445" y="902109"/>
                  <a:pt x="508819" y="907025"/>
                </a:cubicBezTo>
                <a:cubicBezTo>
                  <a:pt x="513735" y="914399"/>
                  <a:pt x="517301" y="922881"/>
                  <a:pt x="523568" y="929148"/>
                </a:cubicBezTo>
                <a:cubicBezTo>
                  <a:pt x="529835" y="935415"/>
                  <a:pt x="540154" y="936976"/>
                  <a:pt x="545690" y="943896"/>
                </a:cubicBezTo>
                <a:cubicBezTo>
                  <a:pt x="550546" y="949966"/>
                  <a:pt x="548546" y="959694"/>
                  <a:pt x="553064" y="966019"/>
                </a:cubicBezTo>
                <a:cubicBezTo>
                  <a:pt x="553072" y="966031"/>
                  <a:pt x="589931" y="1002885"/>
                  <a:pt x="597310" y="1010264"/>
                </a:cubicBezTo>
                <a:cubicBezTo>
                  <a:pt x="632919" y="1045873"/>
                  <a:pt x="589598" y="1000626"/>
                  <a:pt x="626806" y="1047135"/>
                </a:cubicBezTo>
                <a:cubicBezTo>
                  <a:pt x="631149" y="1052564"/>
                  <a:pt x="637212" y="1056454"/>
                  <a:pt x="641555" y="1061883"/>
                </a:cubicBezTo>
                <a:cubicBezTo>
                  <a:pt x="657891" y="1082303"/>
                  <a:pt x="655889" y="1082764"/>
                  <a:pt x="663677" y="1106129"/>
                </a:cubicBezTo>
                <a:cubicBezTo>
                  <a:pt x="665326" y="1119320"/>
                  <a:pt x="670788" y="1194354"/>
                  <a:pt x="685800" y="1209367"/>
                </a:cubicBezTo>
                <a:lnTo>
                  <a:pt x="700548" y="1224116"/>
                </a:lnTo>
                <a:cubicBezTo>
                  <a:pt x="713354" y="1262534"/>
                  <a:pt x="699534" y="1232066"/>
                  <a:pt x="722671" y="1260987"/>
                </a:cubicBezTo>
                <a:cubicBezTo>
                  <a:pt x="728207" y="1267907"/>
                  <a:pt x="730499" y="1277573"/>
                  <a:pt x="737419" y="1283109"/>
                </a:cubicBezTo>
                <a:cubicBezTo>
                  <a:pt x="743489" y="1287965"/>
                  <a:pt x="752168" y="1288025"/>
                  <a:pt x="759542" y="1290483"/>
                </a:cubicBezTo>
                <a:cubicBezTo>
                  <a:pt x="788347" y="1319290"/>
                  <a:pt x="758123" y="1293461"/>
                  <a:pt x="796413" y="1312606"/>
                </a:cubicBezTo>
                <a:cubicBezTo>
                  <a:pt x="847342" y="1338070"/>
                  <a:pt x="786637" y="1319379"/>
                  <a:pt x="848032" y="1334729"/>
                </a:cubicBezTo>
                <a:cubicBezTo>
                  <a:pt x="883653" y="1370348"/>
                  <a:pt x="838379" y="1327005"/>
                  <a:pt x="884903" y="1364225"/>
                </a:cubicBezTo>
                <a:cubicBezTo>
                  <a:pt x="890332" y="1368568"/>
                  <a:pt x="893689" y="1375397"/>
                  <a:pt x="899651" y="1378974"/>
                </a:cubicBezTo>
                <a:cubicBezTo>
                  <a:pt x="906316" y="1382973"/>
                  <a:pt x="914400" y="1383890"/>
                  <a:pt x="921774" y="1386348"/>
                </a:cubicBezTo>
                <a:cubicBezTo>
                  <a:pt x="945530" y="1410104"/>
                  <a:pt x="941040" y="1410278"/>
                  <a:pt x="973393" y="1423219"/>
                </a:cubicBezTo>
                <a:cubicBezTo>
                  <a:pt x="987828" y="1428993"/>
                  <a:pt x="1017639" y="1437967"/>
                  <a:pt x="1017639" y="1437967"/>
                </a:cubicBezTo>
                <a:cubicBezTo>
                  <a:pt x="1048034" y="1468364"/>
                  <a:pt x="1013339" y="1439121"/>
                  <a:pt x="1069258" y="1460090"/>
                </a:cubicBezTo>
                <a:cubicBezTo>
                  <a:pt x="1077556" y="1463202"/>
                  <a:pt x="1083282" y="1471238"/>
                  <a:pt x="1091381" y="1474838"/>
                </a:cubicBezTo>
                <a:cubicBezTo>
                  <a:pt x="1105587" y="1481152"/>
                  <a:pt x="1135626" y="1489587"/>
                  <a:pt x="1135626" y="1489587"/>
                </a:cubicBezTo>
                <a:cubicBezTo>
                  <a:pt x="1161588" y="1528531"/>
                  <a:pt x="1137187" y="1497245"/>
                  <a:pt x="1179871" y="1533832"/>
                </a:cubicBezTo>
                <a:cubicBezTo>
                  <a:pt x="1187789" y="1540619"/>
                  <a:pt x="1192939" y="1550780"/>
                  <a:pt x="1201993" y="1555954"/>
                </a:cubicBezTo>
                <a:cubicBezTo>
                  <a:pt x="1210793" y="1560982"/>
                  <a:pt x="1221658" y="1560871"/>
                  <a:pt x="1231490" y="1563329"/>
                </a:cubicBezTo>
                <a:cubicBezTo>
                  <a:pt x="1277429" y="1609265"/>
                  <a:pt x="1210918" y="1547156"/>
                  <a:pt x="1268361" y="1585451"/>
                </a:cubicBezTo>
                <a:cubicBezTo>
                  <a:pt x="1277038" y="1591236"/>
                  <a:pt x="1281429" y="1602400"/>
                  <a:pt x="1290484" y="1607574"/>
                </a:cubicBezTo>
                <a:cubicBezTo>
                  <a:pt x="1299284" y="1612602"/>
                  <a:pt x="1310236" y="1612164"/>
                  <a:pt x="1319981" y="1614948"/>
                </a:cubicBezTo>
                <a:cubicBezTo>
                  <a:pt x="1327455" y="1617083"/>
                  <a:pt x="1334729" y="1619864"/>
                  <a:pt x="1342103" y="1622322"/>
                </a:cubicBezTo>
                <a:cubicBezTo>
                  <a:pt x="1347019" y="1627238"/>
                  <a:pt x="1350341" y="1634630"/>
                  <a:pt x="1356851" y="1637071"/>
                </a:cubicBezTo>
                <a:cubicBezTo>
                  <a:pt x="1370851" y="1642321"/>
                  <a:pt x="1386435" y="1641513"/>
                  <a:pt x="1401097" y="1644445"/>
                </a:cubicBezTo>
                <a:cubicBezTo>
                  <a:pt x="1411035" y="1646433"/>
                  <a:pt x="1420761" y="1649361"/>
                  <a:pt x="1430593" y="1651819"/>
                </a:cubicBezTo>
                <a:cubicBezTo>
                  <a:pt x="1437967" y="1656735"/>
                  <a:pt x="1444789" y="1662603"/>
                  <a:pt x="1452716" y="1666567"/>
                </a:cubicBezTo>
                <a:cubicBezTo>
                  <a:pt x="1459669" y="1670043"/>
                  <a:pt x="1468371" y="1669630"/>
                  <a:pt x="1474839" y="1673942"/>
                </a:cubicBezTo>
                <a:cubicBezTo>
                  <a:pt x="1483516" y="1679727"/>
                  <a:pt x="1488950" y="1689388"/>
                  <a:pt x="1496961" y="1696064"/>
                </a:cubicBezTo>
                <a:cubicBezTo>
                  <a:pt x="1503770" y="1701738"/>
                  <a:pt x="1511710" y="1705897"/>
                  <a:pt x="1519084" y="1710813"/>
                </a:cubicBezTo>
                <a:cubicBezTo>
                  <a:pt x="1548459" y="1754875"/>
                  <a:pt x="1516377" y="1716562"/>
                  <a:pt x="1555955" y="1740309"/>
                </a:cubicBezTo>
                <a:cubicBezTo>
                  <a:pt x="1561917" y="1743886"/>
                  <a:pt x="1565141" y="1750886"/>
                  <a:pt x="1570703" y="1755058"/>
                </a:cubicBezTo>
                <a:cubicBezTo>
                  <a:pt x="1584883" y="1765693"/>
                  <a:pt x="1614948" y="1784554"/>
                  <a:pt x="1614948" y="1784554"/>
                </a:cubicBezTo>
                <a:cubicBezTo>
                  <a:pt x="1644324" y="1828617"/>
                  <a:pt x="1612242" y="1790304"/>
                  <a:pt x="1651819" y="1814051"/>
                </a:cubicBezTo>
                <a:cubicBezTo>
                  <a:pt x="1657781" y="1817628"/>
                  <a:pt x="1661139" y="1824457"/>
                  <a:pt x="1666568" y="1828800"/>
                </a:cubicBezTo>
                <a:cubicBezTo>
                  <a:pt x="1673488" y="1834336"/>
                  <a:pt x="1681316" y="1838632"/>
                  <a:pt x="1688690" y="1843548"/>
                </a:cubicBezTo>
                <a:cubicBezTo>
                  <a:pt x="1701497" y="1881970"/>
                  <a:pt x="1687675" y="1851496"/>
                  <a:pt x="1710813" y="1880419"/>
                </a:cubicBezTo>
                <a:cubicBezTo>
                  <a:pt x="1716350" y="1887340"/>
                  <a:pt x="1720024" y="1895621"/>
                  <a:pt x="1725561" y="1902542"/>
                </a:cubicBezTo>
                <a:cubicBezTo>
                  <a:pt x="1737568" y="1917550"/>
                  <a:pt x="1746009" y="1921089"/>
                  <a:pt x="1762432" y="1932038"/>
                </a:cubicBezTo>
                <a:cubicBezTo>
                  <a:pt x="1783321" y="1994709"/>
                  <a:pt x="1754187" y="1918297"/>
                  <a:pt x="1784555" y="1968909"/>
                </a:cubicBezTo>
                <a:cubicBezTo>
                  <a:pt x="1788554" y="1975574"/>
                  <a:pt x="1787073" y="1984962"/>
                  <a:pt x="1791929" y="1991032"/>
                </a:cubicBezTo>
                <a:cubicBezTo>
                  <a:pt x="1797465" y="1997952"/>
                  <a:pt x="1807131" y="2000244"/>
                  <a:pt x="1814051" y="2005780"/>
                </a:cubicBezTo>
                <a:cubicBezTo>
                  <a:pt x="1819480" y="2010123"/>
                  <a:pt x="1824457" y="2015100"/>
                  <a:pt x="1828800" y="2020529"/>
                </a:cubicBezTo>
                <a:cubicBezTo>
                  <a:pt x="1845835" y="2041823"/>
                  <a:pt x="1838512" y="2041572"/>
                  <a:pt x="1858297" y="2057400"/>
                </a:cubicBezTo>
                <a:cubicBezTo>
                  <a:pt x="1876435" y="2071910"/>
                  <a:pt x="1881816" y="2069094"/>
                  <a:pt x="1895168" y="2086896"/>
                </a:cubicBezTo>
                <a:cubicBezTo>
                  <a:pt x="1898466" y="2091293"/>
                  <a:pt x="1900084" y="2096729"/>
                  <a:pt x="1902542" y="2101645"/>
                </a:cubicBezTo>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3">
            <a:extLst>
              <a:ext uri="{FF2B5EF4-FFF2-40B4-BE49-F238E27FC236}">
                <a16:creationId xmlns:a16="http://schemas.microsoft.com/office/drawing/2014/main" id="{A4626B5B-BCB3-FC8E-9FDE-7A87716EB416}"/>
              </a:ext>
            </a:extLst>
          </p:cNvPr>
          <p:cNvSpPr>
            <a:spLocks noGrp="1"/>
          </p:cNvSpPr>
          <p:nvPr>
            <p:ph type="ftr" sz="quarter" idx="11"/>
          </p:nvPr>
        </p:nvSpPr>
        <p:spPr>
          <a:xfrm>
            <a:off x="6844678" y="354805"/>
            <a:ext cx="2087798" cy="150812"/>
          </a:xfrm>
        </p:spPr>
        <p:txBody>
          <a:bodyPr/>
          <a:lstStyle/>
          <a:p>
            <a:r>
              <a:rPr lang="en-US" dirty="0"/>
              <a:t>© 2023 Bell Textron Inc.</a:t>
            </a:r>
          </a:p>
        </p:txBody>
      </p:sp>
    </p:spTree>
    <p:extLst>
      <p:ext uri="{BB962C8B-B14F-4D97-AF65-F5344CB8AC3E}">
        <p14:creationId xmlns:p14="http://schemas.microsoft.com/office/powerpoint/2010/main" val="216400949"/>
      </p:ext>
    </p:extLst>
  </p:cSld>
  <p:clrMapOvr>
    <a:masterClrMapping/>
  </p:clrMapOvr>
  <p:transition spd="slow" advTm="6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Wing Skin Delamination Flush Patch Repair		</a:t>
            </a:r>
            <a:br>
              <a:rPr lang="en-US" dirty="0"/>
            </a:br>
            <a:r>
              <a:rPr lang="en-US" sz="1400" dirty="0"/>
              <a:t>[Field Level]</a:t>
            </a:r>
          </a:p>
        </p:txBody>
      </p:sp>
      <p:sp>
        <p:nvSpPr>
          <p:cNvPr id="3" name="Content Placeholder 2">
            <a:extLst>
              <a:ext uri="{FF2B5EF4-FFF2-40B4-BE49-F238E27FC236}">
                <a16:creationId xmlns:a16="http://schemas.microsoft.com/office/drawing/2014/main" id="{CCC62BEB-1D27-4212-8C56-74D5A32C3D4C}"/>
              </a:ext>
            </a:extLst>
          </p:cNvPr>
          <p:cNvSpPr>
            <a:spLocks noGrp="1"/>
          </p:cNvSpPr>
          <p:nvPr>
            <p:ph idx="1"/>
          </p:nvPr>
        </p:nvSpPr>
        <p:spPr>
          <a:xfrm>
            <a:off x="4811186" y="4817616"/>
            <a:ext cx="4117298" cy="221931"/>
          </a:xfrm>
        </p:spPr>
        <p:txBody>
          <a:bodyPr/>
          <a:lstStyle/>
          <a:p>
            <a:r>
              <a:rPr lang="en-US" sz="1200" b="0" i="1" dirty="0"/>
              <a:t>Note:  Scarf repair shown using unidirectional prepreg tape</a:t>
            </a:r>
          </a:p>
        </p:txBody>
      </p:sp>
      <p:pic>
        <p:nvPicPr>
          <p:cNvPr id="7" name="Picture 6" descr="A picture containing text&#10;&#10;Description automatically generated">
            <a:extLst>
              <a:ext uri="{FF2B5EF4-FFF2-40B4-BE49-F238E27FC236}">
                <a16:creationId xmlns:a16="http://schemas.microsoft.com/office/drawing/2014/main" id="{E27E797B-C532-45C9-AB63-D48529B1D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1520" y="1121018"/>
            <a:ext cx="3035165" cy="157550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810BA63-9A03-4600-ABD2-33EF7FE681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7944" y="1095586"/>
            <a:ext cx="5017429" cy="2584214"/>
          </a:xfrm>
          <a:prstGeom prst="rect">
            <a:avLst/>
          </a:prstGeom>
        </p:spPr>
      </p:pic>
      <p:pic>
        <p:nvPicPr>
          <p:cNvPr id="11" name="Picture 10" descr="A picture containing text, television, indoor, flat&#10;&#10;Description automatically generated">
            <a:extLst>
              <a:ext uri="{FF2B5EF4-FFF2-40B4-BE49-F238E27FC236}">
                <a16:creationId xmlns:a16="http://schemas.microsoft.com/office/drawing/2014/main" id="{EC8ACC78-B176-47A4-8349-38D5ED3C81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4048" y="3411678"/>
            <a:ext cx="3035165" cy="1068284"/>
          </a:xfrm>
          <a:prstGeom prst="rect">
            <a:avLst/>
          </a:prstGeom>
        </p:spPr>
      </p:pic>
      <p:sp>
        <p:nvSpPr>
          <p:cNvPr id="12" name="TextBox 11">
            <a:extLst>
              <a:ext uri="{FF2B5EF4-FFF2-40B4-BE49-F238E27FC236}">
                <a16:creationId xmlns:a16="http://schemas.microsoft.com/office/drawing/2014/main" id="{52CD39FF-F825-403B-B91F-161EF3F2A86C}"/>
              </a:ext>
            </a:extLst>
          </p:cNvPr>
          <p:cNvSpPr txBox="1"/>
          <p:nvPr/>
        </p:nvSpPr>
        <p:spPr>
          <a:xfrm>
            <a:off x="4067944" y="3823816"/>
            <a:ext cx="3564396" cy="396044"/>
          </a:xfrm>
          <a:prstGeom prst="rect">
            <a:avLst/>
          </a:prstGeom>
          <a:noFill/>
        </p:spPr>
        <p:txBody>
          <a:bodyPr wrap="square" lIns="0" tIns="0" rIns="0" bIns="0" rtlCol="0">
            <a:noAutofit/>
          </a:bodyPr>
          <a:lstStyle/>
          <a:p>
            <a:pPr algn="l"/>
            <a:r>
              <a:rPr lang="en-US" sz="1600" dirty="0">
                <a:solidFill>
                  <a:schemeClr val="tx2"/>
                </a:solidFill>
              </a:rPr>
              <a:t>Completed Flush Repair Patch</a:t>
            </a:r>
          </a:p>
        </p:txBody>
      </p:sp>
      <p:sp>
        <p:nvSpPr>
          <p:cNvPr id="13" name="TextBox 12">
            <a:extLst>
              <a:ext uri="{FF2B5EF4-FFF2-40B4-BE49-F238E27FC236}">
                <a16:creationId xmlns:a16="http://schemas.microsoft.com/office/drawing/2014/main" id="{57488103-75A7-4FD9-82ED-2826D627F800}"/>
              </a:ext>
            </a:extLst>
          </p:cNvPr>
          <p:cNvSpPr txBox="1"/>
          <p:nvPr/>
        </p:nvSpPr>
        <p:spPr>
          <a:xfrm>
            <a:off x="215516" y="4515966"/>
            <a:ext cx="2520280" cy="396044"/>
          </a:xfrm>
          <a:prstGeom prst="rect">
            <a:avLst/>
          </a:prstGeom>
          <a:noFill/>
        </p:spPr>
        <p:txBody>
          <a:bodyPr wrap="square" lIns="0" tIns="0" rIns="0" bIns="0" rtlCol="0">
            <a:noAutofit/>
          </a:bodyPr>
          <a:lstStyle/>
          <a:p>
            <a:pPr algn="l"/>
            <a:r>
              <a:rPr lang="en-US" sz="1600" dirty="0">
                <a:solidFill>
                  <a:schemeClr val="tx2"/>
                </a:solidFill>
              </a:rPr>
              <a:t>Damage Removal</a:t>
            </a:r>
          </a:p>
        </p:txBody>
      </p:sp>
      <p:sp>
        <p:nvSpPr>
          <p:cNvPr id="14" name="TextBox 13">
            <a:extLst>
              <a:ext uri="{FF2B5EF4-FFF2-40B4-BE49-F238E27FC236}">
                <a16:creationId xmlns:a16="http://schemas.microsoft.com/office/drawing/2014/main" id="{D8D56024-8821-4FF6-A580-50F855EE5D60}"/>
              </a:ext>
            </a:extLst>
          </p:cNvPr>
          <p:cNvSpPr txBox="1"/>
          <p:nvPr/>
        </p:nvSpPr>
        <p:spPr>
          <a:xfrm>
            <a:off x="266557" y="2793049"/>
            <a:ext cx="2520280" cy="396044"/>
          </a:xfrm>
          <a:prstGeom prst="rect">
            <a:avLst/>
          </a:prstGeom>
          <a:noFill/>
        </p:spPr>
        <p:txBody>
          <a:bodyPr wrap="square" lIns="0" tIns="0" rIns="0" bIns="0" rtlCol="0">
            <a:noAutofit/>
          </a:bodyPr>
          <a:lstStyle/>
          <a:p>
            <a:pPr algn="l"/>
            <a:r>
              <a:rPr lang="en-US" sz="1600" dirty="0">
                <a:solidFill>
                  <a:schemeClr val="tx2"/>
                </a:solidFill>
              </a:rPr>
              <a:t>Damage Indication</a:t>
            </a:r>
          </a:p>
        </p:txBody>
      </p:sp>
      <p:sp>
        <p:nvSpPr>
          <p:cNvPr id="4" name="Footer Placeholder 3">
            <a:extLst>
              <a:ext uri="{FF2B5EF4-FFF2-40B4-BE49-F238E27FC236}">
                <a16:creationId xmlns:a16="http://schemas.microsoft.com/office/drawing/2014/main" id="{A9F4F183-5595-BB5B-22C2-C032AC0B62BD}"/>
              </a:ext>
            </a:extLst>
          </p:cNvPr>
          <p:cNvSpPr>
            <a:spLocks noGrp="1"/>
          </p:cNvSpPr>
          <p:nvPr>
            <p:ph type="ftr" sz="quarter" idx="11"/>
          </p:nvPr>
        </p:nvSpPr>
        <p:spPr>
          <a:xfrm>
            <a:off x="6828922" y="334783"/>
            <a:ext cx="2087798" cy="150812"/>
          </a:xfrm>
        </p:spPr>
        <p:txBody>
          <a:bodyPr/>
          <a:lstStyle/>
          <a:p>
            <a:r>
              <a:rPr lang="en-US" dirty="0"/>
              <a:t>© 2023 Bell Textron Inc.</a:t>
            </a:r>
          </a:p>
        </p:txBody>
      </p:sp>
    </p:spTree>
    <p:extLst>
      <p:ext uri="{BB962C8B-B14F-4D97-AF65-F5344CB8AC3E}">
        <p14:creationId xmlns:p14="http://schemas.microsoft.com/office/powerpoint/2010/main" val="3082981726"/>
      </p:ext>
    </p:extLst>
  </p:cSld>
  <p:clrMapOvr>
    <a:masterClrMapping/>
  </p:clrMapOvr>
  <p:transition spd="slow" advTm="6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Aft Nacelle Damage, Multiple, Blower Disintegration</a:t>
            </a:r>
            <a:br>
              <a:rPr lang="en-US" dirty="0"/>
            </a:br>
            <a:r>
              <a:rPr lang="en-US" sz="1400" dirty="0"/>
              <a:t>[Field Level]</a:t>
            </a:r>
          </a:p>
        </p:txBody>
      </p:sp>
      <p:pic>
        <p:nvPicPr>
          <p:cNvPr id="8" name="Picture 7">
            <a:extLst>
              <a:ext uri="{FF2B5EF4-FFF2-40B4-BE49-F238E27FC236}">
                <a16:creationId xmlns:a16="http://schemas.microsoft.com/office/drawing/2014/main" id="{0E92A08F-31D5-4C1A-BA70-59B61A30B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477288" y="977832"/>
            <a:ext cx="3404521" cy="3568021"/>
          </a:xfrm>
          <a:prstGeom prst="rect">
            <a:avLst/>
          </a:prstGeom>
        </p:spPr>
      </p:pic>
      <p:pic>
        <p:nvPicPr>
          <p:cNvPr id="10" name="Picture 9" descr="A picture containing indoor, headdress, helmet, dirty&#10;&#10;Description automatically generated">
            <a:extLst>
              <a:ext uri="{FF2B5EF4-FFF2-40B4-BE49-F238E27FC236}">
                <a16:creationId xmlns:a16="http://schemas.microsoft.com/office/drawing/2014/main" id="{4F5B5BF7-9DC0-49B8-B501-6B0246A2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000" y="1062928"/>
            <a:ext cx="4539362" cy="3404522"/>
          </a:xfrm>
          <a:prstGeom prst="rect">
            <a:avLst/>
          </a:prstGeom>
        </p:spPr>
      </p:pic>
      <p:sp>
        <p:nvSpPr>
          <p:cNvPr id="11" name="TextBox 10">
            <a:extLst>
              <a:ext uri="{FF2B5EF4-FFF2-40B4-BE49-F238E27FC236}">
                <a16:creationId xmlns:a16="http://schemas.microsoft.com/office/drawing/2014/main" id="{BE949EE7-90AC-488F-BADB-03F96682767F}"/>
              </a:ext>
            </a:extLst>
          </p:cNvPr>
          <p:cNvSpPr txBox="1"/>
          <p:nvPr/>
        </p:nvSpPr>
        <p:spPr>
          <a:xfrm>
            <a:off x="125340" y="4528155"/>
            <a:ext cx="3960440" cy="432048"/>
          </a:xfrm>
          <a:prstGeom prst="rect">
            <a:avLst/>
          </a:prstGeom>
          <a:noFill/>
        </p:spPr>
        <p:txBody>
          <a:bodyPr wrap="square" lIns="0" tIns="0" rIns="0" bIns="0" rtlCol="0">
            <a:noAutofit/>
          </a:bodyPr>
          <a:lstStyle/>
          <a:p>
            <a:pPr algn="l"/>
            <a:r>
              <a:rPr lang="en-US" sz="1600" dirty="0">
                <a:solidFill>
                  <a:schemeClr val="tx2"/>
                </a:solidFill>
              </a:rPr>
              <a:t>Damage in Multiple Areas Due to Failure of Internal  Rotating Part</a:t>
            </a:r>
          </a:p>
        </p:txBody>
      </p:sp>
      <p:sp>
        <p:nvSpPr>
          <p:cNvPr id="12" name="TextBox 11">
            <a:extLst>
              <a:ext uri="{FF2B5EF4-FFF2-40B4-BE49-F238E27FC236}">
                <a16:creationId xmlns:a16="http://schemas.microsoft.com/office/drawing/2014/main" id="{C018126A-60CE-44E3-8D86-7AA84D918189}"/>
              </a:ext>
            </a:extLst>
          </p:cNvPr>
          <p:cNvSpPr txBox="1"/>
          <p:nvPr/>
        </p:nvSpPr>
        <p:spPr>
          <a:xfrm>
            <a:off x="4572716" y="4531106"/>
            <a:ext cx="4247755" cy="432048"/>
          </a:xfrm>
          <a:prstGeom prst="rect">
            <a:avLst/>
          </a:prstGeom>
          <a:noFill/>
        </p:spPr>
        <p:txBody>
          <a:bodyPr wrap="square" lIns="0" tIns="0" rIns="0" bIns="0" rtlCol="0">
            <a:noAutofit/>
          </a:bodyPr>
          <a:lstStyle/>
          <a:p>
            <a:pPr algn="l"/>
            <a:r>
              <a:rPr lang="en-US" sz="1600" dirty="0">
                <a:solidFill>
                  <a:schemeClr val="tx2"/>
                </a:solidFill>
              </a:rPr>
              <a:t>Completed Repair with Lightning Strike Mesh</a:t>
            </a:r>
          </a:p>
        </p:txBody>
      </p:sp>
      <p:sp>
        <p:nvSpPr>
          <p:cNvPr id="13" name="Freeform: Shape 12">
            <a:extLst>
              <a:ext uri="{FF2B5EF4-FFF2-40B4-BE49-F238E27FC236}">
                <a16:creationId xmlns:a16="http://schemas.microsoft.com/office/drawing/2014/main" id="{5A7CDFB4-DB71-4280-ABF9-E9773B5ABABC}"/>
              </a:ext>
            </a:extLst>
          </p:cNvPr>
          <p:cNvSpPr/>
          <p:nvPr/>
        </p:nvSpPr>
        <p:spPr>
          <a:xfrm>
            <a:off x="1475656" y="2027849"/>
            <a:ext cx="1800200" cy="1908212"/>
          </a:xfrm>
          <a:custGeom>
            <a:avLst/>
            <a:gdLst>
              <a:gd name="connsiteX0" fmla="*/ 830510 w 1744910"/>
              <a:gd name="connsiteY0" fmla="*/ 0 h 1510018"/>
              <a:gd name="connsiteX1" fmla="*/ 830510 w 1744910"/>
              <a:gd name="connsiteY1" fmla="*/ 0 h 1510018"/>
              <a:gd name="connsiteX2" fmla="*/ 729842 w 1744910"/>
              <a:gd name="connsiteY2" fmla="*/ 67112 h 1510018"/>
              <a:gd name="connsiteX3" fmla="*/ 696286 w 1744910"/>
              <a:gd name="connsiteY3" fmla="*/ 92279 h 1510018"/>
              <a:gd name="connsiteX4" fmla="*/ 629174 w 1744910"/>
              <a:gd name="connsiteY4" fmla="*/ 134224 h 1510018"/>
              <a:gd name="connsiteX5" fmla="*/ 595618 w 1744910"/>
              <a:gd name="connsiteY5" fmla="*/ 167780 h 1510018"/>
              <a:gd name="connsiteX6" fmla="*/ 545284 w 1744910"/>
              <a:gd name="connsiteY6" fmla="*/ 209725 h 1510018"/>
              <a:gd name="connsiteX7" fmla="*/ 461394 w 1744910"/>
              <a:gd name="connsiteY7" fmla="*/ 276837 h 1510018"/>
              <a:gd name="connsiteX8" fmla="*/ 444616 w 1744910"/>
              <a:gd name="connsiteY8" fmla="*/ 302004 h 1510018"/>
              <a:gd name="connsiteX9" fmla="*/ 419449 w 1744910"/>
              <a:gd name="connsiteY9" fmla="*/ 318782 h 1510018"/>
              <a:gd name="connsiteX10" fmla="*/ 335559 w 1744910"/>
              <a:gd name="connsiteY10" fmla="*/ 402671 h 1510018"/>
              <a:gd name="connsiteX11" fmla="*/ 310392 w 1744910"/>
              <a:gd name="connsiteY11" fmla="*/ 427838 h 1510018"/>
              <a:gd name="connsiteX12" fmla="*/ 234891 w 1744910"/>
              <a:gd name="connsiteY12" fmla="*/ 511728 h 1510018"/>
              <a:gd name="connsiteX13" fmla="*/ 209724 w 1744910"/>
              <a:gd name="connsiteY13" fmla="*/ 536895 h 1510018"/>
              <a:gd name="connsiteX14" fmla="*/ 167779 w 1744910"/>
              <a:gd name="connsiteY14" fmla="*/ 578840 h 1510018"/>
              <a:gd name="connsiteX15" fmla="*/ 142613 w 1744910"/>
              <a:gd name="connsiteY15" fmla="*/ 612396 h 1510018"/>
              <a:gd name="connsiteX16" fmla="*/ 117446 w 1744910"/>
              <a:gd name="connsiteY16" fmla="*/ 637563 h 1510018"/>
              <a:gd name="connsiteX17" fmla="*/ 83890 w 1744910"/>
              <a:gd name="connsiteY17" fmla="*/ 687897 h 1510018"/>
              <a:gd name="connsiteX18" fmla="*/ 67112 w 1744910"/>
              <a:gd name="connsiteY18" fmla="*/ 713064 h 1510018"/>
              <a:gd name="connsiteX19" fmla="*/ 16778 w 1744910"/>
              <a:gd name="connsiteY19" fmla="*/ 822121 h 1510018"/>
              <a:gd name="connsiteX20" fmla="*/ 8389 w 1744910"/>
              <a:gd name="connsiteY20" fmla="*/ 855677 h 1510018"/>
              <a:gd name="connsiteX21" fmla="*/ 0 w 1744910"/>
              <a:gd name="connsiteY21" fmla="*/ 880844 h 1510018"/>
              <a:gd name="connsiteX22" fmla="*/ 8389 w 1744910"/>
              <a:gd name="connsiteY22" fmla="*/ 1015068 h 1510018"/>
              <a:gd name="connsiteX23" fmla="*/ 50334 w 1744910"/>
              <a:gd name="connsiteY23" fmla="*/ 1065402 h 1510018"/>
              <a:gd name="connsiteX24" fmla="*/ 100668 w 1744910"/>
              <a:gd name="connsiteY24" fmla="*/ 1098958 h 1510018"/>
              <a:gd name="connsiteX25" fmla="*/ 100668 w 1744910"/>
              <a:gd name="connsiteY25" fmla="*/ 1258348 h 1510018"/>
              <a:gd name="connsiteX26" fmla="*/ 1006679 w 1744910"/>
              <a:gd name="connsiteY26" fmla="*/ 1510018 h 1510018"/>
              <a:gd name="connsiteX27" fmla="*/ 1744910 w 1744910"/>
              <a:gd name="connsiteY27" fmla="*/ 906011 h 1510018"/>
              <a:gd name="connsiteX28" fmla="*/ 1543574 w 1744910"/>
              <a:gd name="connsiteY28" fmla="*/ 16778 h 1510018"/>
              <a:gd name="connsiteX29" fmla="*/ 830510 w 1744910"/>
              <a:gd name="connsiteY29" fmla="*/ 0 h 1510018"/>
              <a:gd name="connsiteX0" fmla="*/ 830510 w 1744910"/>
              <a:gd name="connsiteY0" fmla="*/ 0 h 1510018"/>
              <a:gd name="connsiteX1" fmla="*/ 830510 w 1744910"/>
              <a:gd name="connsiteY1" fmla="*/ 0 h 1510018"/>
              <a:gd name="connsiteX2" fmla="*/ 729842 w 1744910"/>
              <a:gd name="connsiteY2" fmla="*/ 67112 h 1510018"/>
              <a:gd name="connsiteX3" fmla="*/ 696286 w 1744910"/>
              <a:gd name="connsiteY3" fmla="*/ 92279 h 1510018"/>
              <a:gd name="connsiteX4" fmla="*/ 629174 w 1744910"/>
              <a:gd name="connsiteY4" fmla="*/ 134224 h 1510018"/>
              <a:gd name="connsiteX5" fmla="*/ 595618 w 1744910"/>
              <a:gd name="connsiteY5" fmla="*/ 167780 h 1510018"/>
              <a:gd name="connsiteX6" fmla="*/ 545284 w 1744910"/>
              <a:gd name="connsiteY6" fmla="*/ 209725 h 1510018"/>
              <a:gd name="connsiteX7" fmla="*/ 461394 w 1744910"/>
              <a:gd name="connsiteY7" fmla="*/ 276837 h 1510018"/>
              <a:gd name="connsiteX8" fmla="*/ 444616 w 1744910"/>
              <a:gd name="connsiteY8" fmla="*/ 302004 h 1510018"/>
              <a:gd name="connsiteX9" fmla="*/ 419449 w 1744910"/>
              <a:gd name="connsiteY9" fmla="*/ 318782 h 1510018"/>
              <a:gd name="connsiteX10" fmla="*/ 335559 w 1744910"/>
              <a:gd name="connsiteY10" fmla="*/ 402671 h 1510018"/>
              <a:gd name="connsiteX11" fmla="*/ 310392 w 1744910"/>
              <a:gd name="connsiteY11" fmla="*/ 427838 h 1510018"/>
              <a:gd name="connsiteX12" fmla="*/ 234891 w 1744910"/>
              <a:gd name="connsiteY12" fmla="*/ 511728 h 1510018"/>
              <a:gd name="connsiteX13" fmla="*/ 209724 w 1744910"/>
              <a:gd name="connsiteY13" fmla="*/ 536895 h 1510018"/>
              <a:gd name="connsiteX14" fmla="*/ 167779 w 1744910"/>
              <a:gd name="connsiteY14" fmla="*/ 578840 h 1510018"/>
              <a:gd name="connsiteX15" fmla="*/ 142613 w 1744910"/>
              <a:gd name="connsiteY15" fmla="*/ 612396 h 1510018"/>
              <a:gd name="connsiteX16" fmla="*/ 117446 w 1744910"/>
              <a:gd name="connsiteY16" fmla="*/ 637563 h 1510018"/>
              <a:gd name="connsiteX17" fmla="*/ 83890 w 1744910"/>
              <a:gd name="connsiteY17" fmla="*/ 687897 h 1510018"/>
              <a:gd name="connsiteX18" fmla="*/ 67112 w 1744910"/>
              <a:gd name="connsiteY18" fmla="*/ 713064 h 1510018"/>
              <a:gd name="connsiteX19" fmla="*/ 16778 w 1744910"/>
              <a:gd name="connsiteY19" fmla="*/ 822121 h 1510018"/>
              <a:gd name="connsiteX20" fmla="*/ 8389 w 1744910"/>
              <a:gd name="connsiteY20" fmla="*/ 855677 h 1510018"/>
              <a:gd name="connsiteX21" fmla="*/ 0 w 1744910"/>
              <a:gd name="connsiteY21" fmla="*/ 880844 h 1510018"/>
              <a:gd name="connsiteX22" fmla="*/ 8389 w 1744910"/>
              <a:gd name="connsiteY22" fmla="*/ 1015068 h 1510018"/>
              <a:gd name="connsiteX23" fmla="*/ 50334 w 1744910"/>
              <a:gd name="connsiteY23" fmla="*/ 1065402 h 1510018"/>
              <a:gd name="connsiteX24" fmla="*/ 100668 w 1744910"/>
              <a:gd name="connsiteY24" fmla="*/ 1098958 h 1510018"/>
              <a:gd name="connsiteX25" fmla="*/ 100668 w 1744910"/>
              <a:gd name="connsiteY25" fmla="*/ 1258348 h 1510018"/>
              <a:gd name="connsiteX26" fmla="*/ 1006679 w 1744910"/>
              <a:gd name="connsiteY26" fmla="*/ 1510018 h 1510018"/>
              <a:gd name="connsiteX27" fmla="*/ 1744910 w 1744910"/>
              <a:gd name="connsiteY27" fmla="*/ 906011 h 1510018"/>
              <a:gd name="connsiteX28" fmla="*/ 1713063 w 1744910"/>
              <a:gd name="connsiteY28" fmla="*/ 449976 h 1510018"/>
              <a:gd name="connsiteX29" fmla="*/ 1543574 w 1744910"/>
              <a:gd name="connsiteY29" fmla="*/ 16778 h 1510018"/>
              <a:gd name="connsiteX30" fmla="*/ 830510 w 1744910"/>
              <a:gd name="connsiteY30" fmla="*/ 0 h 1510018"/>
              <a:gd name="connsiteX0" fmla="*/ 830510 w 1744910"/>
              <a:gd name="connsiteY0" fmla="*/ 83424 h 1593442"/>
              <a:gd name="connsiteX1" fmla="*/ 830510 w 1744910"/>
              <a:gd name="connsiteY1" fmla="*/ 83424 h 1593442"/>
              <a:gd name="connsiteX2" fmla="*/ 729842 w 1744910"/>
              <a:gd name="connsiteY2" fmla="*/ 150536 h 1593442"/>
              <a:gd name="connsiteX3" fmla="*/ 696286 w 1744910"/>
              <a:gd name="connsiteY3" fmla="*/ 175703 h 1593442"/>
              <a:gd name="connsiteX4" fmla="*/ 629174 w 1744910"/>
              <a:gd name="connsiteY4" fmla="*/ 217648 h 1593442"/>
              <a:gd name="connsiteX5" fmla="*/ 595618 w 1744910"/>
              <a:gd name="connsiteY5" fmla="*/ 251204 h 1593442"/>
              <a:gd name="connsiteX6" fmla="*/ 545284 w 1744910"/>
              <a:gd name="connsiteY6" fmla="*/ 293149 h 1593442"/>
              <a:gd name="connsiteX7" fmla="*/ 461394 w 1744910"/>
              <a:gd name="connsiteY7" fmla="*/ 360261 h 1593442"/>
              <a:gd name="connsiteX8" fmla="*/ 444616 w 1744910"/>
              <a:gd name="connsiteY8" fmla="*/ 385428 h 1593442"/>
              <a:gd name="connsiteX9" fmla="*/ 419449 w 1744910"/>
              <a:gd name="connsiteY9" fmla="*/ 402206 h 1593442"/>
              <a:gd name="connsiteX10" fmla="*/ 335559 w 1744910"/>
              <a:gd name="connsiteY10" fmla="*/ 486095 h 1593442"/>
              <a:gd name="connsiteX11" fmla="*/ 310392 w 1744910"/>
              <a:gd name="connsiteY11" fmla="*/ 511262 h 1593442"/>
              <a:gd name="connsiteX12" fmla="*/ 234891 w 1744910"/>
              <a:gd name="connsiteY12" fmla="*/ 595152 h 1593442"/>
              <a:gd name="connsiteX13" fmla="*/ 209724 w 1744910"/>
              <a:gd name="connsiteY13" fmla="*/ 620319 h 1593442"/>
              <a:gd name="connsiteX14" fmla="*/ 167779 w 1744910"/>
              <a:gd name="connsiteY14" fmla="*/ 662264 h 1593442"/>
              <a:gd name="connsiteX15" fmla="*/ 142613 w 1744910"/>
              <a:gd name="connsiteY15" fmla="*/ 695820 h 1593442"/>
              <a:gd name="connsiteX16" fmla="*/ 117446 w 1744910"/>
              <a:gd name="connsiteY16" fmla="*/ 720987 h 1593442"/>
              <a:gd name="connsiteX17" fmla="*/ 83890 w 1744910"/>
              <a:gd name="connsiteY17" fmla="*/ 771321 h 1593442"/>
              <a:gd name="connsiteX18" fmla="*/ 67112 w 1744910"/>
              <a:gd name="connsiteY18" fmla="*/ 796488 h 1593442"/>
              <a:gd name="connsiteX19" fmla="*/ 16778 w 1744910"/>
              <a:gd name="connsiteY19" fmla="*/ 905545 h 1593442"/>
              <a:gd name="connsiteX20" fmla="*/ 8389 w 1744910"/>
              <a:gd name="connsiteY20" fmla="*/ 939101 h 1593442"/>
              <a:gd name="connsiteX21" fmla="*/ 0 w 1744910"/>
              <a:gd name="connsiteY21" fmla="*/ 964268 h 1593442"/>
              <a:gd name="connsiteX22" fmla="*/ 8389 w 1744910"/>
              <a:gd name="connsiteY22" fmla="*/ 1098492 h 1593442"/>
              <a:gd name="connsiteX23" fmla="*/ 50334 w 1744910"/>
              <a:gd name="connsiteY23" fmla="*/ 1148826 h 1593442"/>
              <a:gd name="connsiteX24" fmla="*/ 100668 w 1744910"/>
              <a:gd name="connsiteY24" fmla="*/ 1182382 h 1593442"/>
              <a:gd name="connsiteX25" fmla="*/ 100668 w 1744910"/>
              <a:gd name="connsiteY25" fmla="*/ 1341772 h 1593442"/>
              <a:gd name="connsiteX26" fmla="*/ 1006679 w 1744910"/>
              <a:gd name="connsiteY26" fmla="*/ 1593442 h 1593442"/>
              <a:gd name="connsiteX27" fmla="*/ 1744910 w 1744910"/>
              <a:gd name="connsiteY27" fmla="*/ 989435 h 1593442"/>
              <a:gd name="connsiteX28" fmla="*/ 1713063 w 1744910"/>
              <a:gd name="connsiteY28" fmla="*/ 533400 h 1593442"/>
              <a:gd name="connsiteX29" fmla="*/ 1543574 w 1744910"/>
              <a:gd name="connsiteY29" fmla="*/ 100202 h 1593442"/>
              <a:gd name="connsiteX30" fmla="*/ 1196596 w 1744910"/>
              <a:gd name="connsiteY30" fmla="*/ 0 h 1593442"/>
              <a:gd name="connsiteX31" fmla="*/ 830510 w 1744910"/>
              <a:gd name="connsiteY31" fmla="*/ 83424 h 1593442"/>
              <a:gd name="connsiteX0" fmla="*/ 830510 w 1744910"/>
              <a:gd name="connsiteY0" fmla="*/ 83424 h 1593442"/>
              <a:gd name="connsiteX1" fmla="*/ 830510 w 1744910"/>
              <a:gd name="connsiteY1" fmla="*/ 83424 h 1593442"/>
              <a:gd name="connsiteX2" fmla="*/ 729842 w 1744910"/>
              <a:gd name="connsiteY2" fmla="*/ 150536 h 1593442"/>
              <a:gd name="connsiteX3" fmla="*/ 696286 w 1744910"/>
              <a:gd name="connsiteY3" fmla="*/ 175703 h 1593442"/>
              <a:gd name="connsiteX4" fmla="*/ 629174 w 1744910"/>
              <a:gd name="connsiteY4" fmla="*/ 217648 h 1593442"/>
              <a:gd name="connsiteX5" fmla="*/ 595618 w 1744910"/>
              <a:gd name="connsiteY5" fmla="*/ 251204 h 1593442"/>
              <a:gd name="connsiteX6" fmla="*/ 545284 w 1744910"/>
              <a:gd name="connsiteY6" fmla="*/ 293149 h 1593442"/>
              <a:gd name="connsiteX7" fmla="*/ 461394 w 1744910"/>
              <a:gd name="connsiteY7" fmla="*/ 360261 h 1593442"/>
              <a:gd name="connsiteX8" fmla="*/ 444616 w 1744910"/>
              <a:gd name="connsiteY8" fmla="*/ 385428 h 1593442"/>
              <a:gd name="connsiteX9" fmla="*/ 419449 w 1744910"/>
              <a:gd name="connsiteY9" fmla="*/ 402206 h 1593442"/>
              <a:gd name="connsiteX10" fmla="*/ 335559 w 1744910"/>
              <a:gd name="connsiteY10" fmla="*/ 486095 h 1593442"/>
              <a:gd name="connsiteX11" fmla="*/ 310392 w 1744910"/>
              <a:gd name="connsiteY11" fmla="*/ 511262 h 1593442"/>
              <a:gd name="connsiteX12" fmla="*/ 234891 w 1744910"/>
              <a:gd name="connsiteY12" fmla="*/ 595152 h 1593442"/>
              <a:gd name="connsiteX13" fmla="*/ 209724 w 1744910"/>
              <a:gd name="connsiteY13" fmla="*/ 620319 h 1593442"/>
              <a:gd name="connsiteX14" fmla="*/ 167779 w 1744910"/>
              <a:gd name="connsiteY14" fmla="*/ 662264 h 1593442"/>
              <a:gd name="connsiteX15" fmla="*/ 142613 w 1744910"/>
              <a:gd name="connsiteY15" fmla="*/ 695820 h 1593442"/>
              <a:gd name="connsiteX16" fmla="*/ 117446 w 1744910"/>
              <a:gd name="connsiteY16" fmla="*/ 720987 h 1593442"/>
              <a:gd name="connsiteX17" fmla="*/ 83890 w 1744910"/>
              <a:gd name="connsiteY17" fmla="*/ 771321 h 1593442"/>
              <a:gd name="connsiteX18" fmla="*/ 67112 w 1744910"/>
              <a:gd name="connsiteY18" fmla="*/ 796488 h 1593442"/>
              <a:gd name="connsiteX19" fmla="*/ 16778 w 1744910"/>
              <a:gd name="connsiteY19" fmla="*/ 905545 h 1593442"/>
              <a:gd name="connsiteX20" fmla="*/ 8389 w 1744910"/>
              <a:gd name="connsiteY20" fmla="*/ 939101 h 1593442"/>
              <a:gd name="connsiteX21" fmla="*/ 0 w 1744910"/>
              <a:gd name="connsiteY21" fmla="*/ 964268 h 1593442"/>
              <a:gd name="connsiteX22" fmla="*/ 8389 w 1744910"/>
              <a:gd name="connsiteY22" fmla="*/ 1098492 h 1593442"/>
              <a:gd name="connsiteX23" fmla="*/ 50334 w 1744910"/>
              <a:gd name="connsiteY23" fmla="*/ 1148826 h 1593442"/>
              <a:gd name="connsiteX24" fmla="*/ 100668 w 1744910"/>
              <a:gd name="connsiteY24" fmla="*/ 1182382 h 1593442"/>
              <a:gd name="connsiteX25" fmla="*/ 100668 w 1744910"/>
              <a:gd name="connsiteY25" fmla="*/ 1341772 h 1593442"/>
              <a:gd name="connsiteX26" fmla="*/ 502329 w 1744910"/>
              <a:gd name="connsiteY26" fmla="*/ 1549400 h 1593442"/>
              <a:gd name="connsiteX27" fmla="*/ 1006679 w 1744910"/>
              <a:gd name="connsiteY27" fmla="*/ 1593442 h 1593442"/>
              <a:gd name="connsiteX28" fmla="*/ 1744910 w 1744910"/>
              <a:gd name="connsiteY28" fmla="*/ 989435 h 1593442"/>
              <a:gd name="connsiteX29" fmla="*/ 1713063 w 1744910"/>
              <a:gd name="connsiteY29" fmla="*/ 533400 h 1593442"/>
              <a:gd name="connsiteX30" fmla="*/ 1543574 w 1744910"/>
              <a:gd name="connsiteY30" fmla="*/ 100202 h 1593442"/>
              <a:gd name="connsiteX31" fmla="*/ 1196596 w 1744910"/>
              <a:gd name="connsiteY31" fmla="*/ 0 h 1593442"/>
              <a:gd name="connsiteX32" fmla="*/ 830510 w 1744910"/>
              <a:gd name="connsiteY32" fmla="*/ 83424 h 15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44910" h="1593442">
                <a:moveTo>
                  <a:pt x="830510" y="83424"/>
                </a:moveTo>
                <a:lnTo>
                  <a:pt x="830510" y="83424"/>
                </a:lnTo>
                <a:cubicBezTo>
                  <a:pt x="796954" y="105795"/>
                  <a:pt x="762105" y="126338"/>
                  <a:pt x="729842" y="150536"/>
                </a:cubicBezTo>
                <a:cubicBezTo>
                  <a:pt x="718657" y="158925"/>
                  <a:pt x="707919" y="167947"/>
                  <a:pt x="696286" y="175703"/>
                </a:cubicBezTo>
                <a:cubicBezTo>
                  <a:pt x="674336" y="190336"/>
                  <a:pt x="650278" y="201820"/>
                  <a:pt x="629174" y="217648"/>
                </a:cubicBezTo>
                <a:cubicBezTo>
                  <a:pt x="616519" y="227139"/>
                  <a:pt x="607376" y="240622"/>
                  <a:pt x="595618" y="251204"/>
                </a:cubicBezTo>
                <a:cubicBezTo>
                  <a:pt x="579384" y="265814"/>
                  <a:pt x="562338" y="279506"/>
                  <a:pt x="545284" y="293149"/>
                </a:cubicBezTo>
                <a:cubicBezTo>
                  <a:pt x="514082" y="318111"/>
                  <a:pt x="491500" y="330155"/>
                  <a:pt x="461394" y="360261"/>
                </a:cubicBezTo>
                <a:cubicBezTo>
                  <a:pt x="454265" y="367390"/>
                  <a:pt x="451745" y="378299"/>
                  <a:pt x="444616" y="385428"/>
                </a:cubicBezTo>
                <a:cubicBezTo>
                  <a:pt x="437487" y="392557"/>
                  <a:pt x="426985" y="395508"/>
                  <a:pt x="419449" y="402206"/>
                </a:cubicBezTo>
                <a:cubicBezTo>
                  <a:pt x="419438" y="402216"/>
                  <a:pt x="344887" y="476767"/>
                  <a:pt x="335559" y="486095"/>
                </a:cubicBezTo>
                <a:cubicBezTo>
                  <a:pt x="327170" y="494484"/>
                  <a:pt x="316973" y="501391"/>
                  <a:pt x="310392" y="511262"/>
                </a:cubicBezTo>
                <a:cubicBezTo>
                  <a:pt x="278259" y="559462"/>
                  <a:pt x="300743" y="529300"/>
                  <a:pt x="234891" y="595152"/>
                </a:cubicBezTo>
                <a:cubicBezTo>
                  <a:pt x="226502" y="603541"/>
                  <a:pt x="216305" y="610448"/>
                  <a:pt x="209724" y="620319"/>
                </a:cubicBezTo>
                <a:cubicBezTo>
                  <a:pt x="187353" y="653875"/>
                  <a:pt x="201335" y="639893"/>
                  <a:pt x="167779" y="662264"/>
                </a:cubicBezTo>
                <a:cubicBezTo>
                  <a:pt x="159390" y="673449"/>
                  <a:pt x="151712" y="685204"/>
                  <a:pt x="142613" y="695820"/>
                </a:cubicBezTo>
                <a:cubicBezTo>
                  <a:pt x="134892" y="704828"/>
                  <a:pt x="124730" y="711622"/>
                  <a:pt x="117446" y="720987"/>
                </a:cubicBezTo>
                <a:cubicBezTo>
                  <a:pt x="105066" y="736904"/>
                  <a:pt x="95075" y="754543"/>
                  <a:pt x="83890" y="771321"/>
                </a:cubicBezTo>
                <a:cubicBezTo>
                  <a:pt x="78297" y="779710"/>
                  <a:pt x="71621" y="787470"/>
                  <a:pt x="67112" y="796488"/>
                </a:cubicBezTo>
                <a:cubicBezTo>
                  <a:pt x="48469" y="833774"/>
                  <a:pt x="29811" y="866445"/>
                  <a:pt x="16778" y="905545"/>
                </a:cubicBezTo>
                <a:cubicBezTo>
                  <a:pt x="13132" y="916483"/>
                  <a:pt x="11556" y="928015"/>
                  <a:pt x="8389" y="939101"/>
                </a:cubicBezTo>
                <a:cubicBezTo>
                  <a:pt x="5960" y="947604"/>
                  <a:pt x="2796" y="955879"/>
                  <a:pt x="0" y="964268"/>
                </a:cubicBezTo>
                <a:cubicBezTo>
                  <a:pt x="2796" y="1009009"/>
                  <a:pt x="1397" y="1054212"/>
                  <a:pt x="8389" y="1098492"/>
                </a:cubicBezTo>
                <a:cubicBezTo>
                  <a:pt x="10328" y="1110771"/>
                  <a:pt x="43243" y="1143311"/>
                  <a:pt x="50334" y="1148826"/>
                </a:cubicBezTo>
                <a:cubicBezTo>
                  <a:pt x="66251" y="1161206"/>
                  <a:pt x="100668" y="1162217"/>
                  <a:pt x="100668" y="1182382"/>
                </a:cubicBezTo>
                <a:lnTo>
                  <a:pt x="100668" y="1341772"/>
                </a:lnTo>
                <a:cubicBezTo>
                  <a:pt x="257133" y="1379937"/>
                  <a:pt x="345864" y="1511235"/>
                  <a:pt x="502329" y="1549400"/>
                </a:cubicBezTo>
                <a:lnTo>
                  <a:pt x="1006679" y="1593442"/>
                </a:lnTo>
                <a:lnTo>
                  <a:pt x="1744910" y="989435"/>
                </a:lnTo>
                <a:cubicBezTo>
                  <a:pt x="1711716" y="837423"/>
                  <a:pt x="1746257" y="685412"/>
                  <a:pt x="1713063" y="533400"/>
                </a:cubicBezTo>
                <a:lnTo>
                  <a:pt x="1543574" y="100202"/>
                </a:lnTo>
                <a:cubicBezTo>
                  <a:pt x="1422270" y="92201"/>
                  <a:pt x="1317900" y="8001"/>
                  <a:pt x="1196596" y="0"/>
                </a:cubicBezTo>
                <a:lnTo>
                  <a:pt x="830510" y="83424"/>
                </a:lnTo>
                <a:close/>
              </a:path>
            </a:pathLst>
          </a:custGeom>
          <a:noFill/>
          <a:ln w="349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200" dirty="0"/>
              <a:t>          </a:t>
            </a:r>
          </a:p>
          <a:p>
            <a:pPr algn="l"/>
            <a:endParaRPr lang="en-US" sz="1200" dirty="0"/>
          </a:p>
          <a:p>
            <a:pPr algn="l"/>
            <a:endParaRPr lang="en-US" sz="1200" dirty="0"/>
          </a:p>
          <a:p>
            <a:pPr algn="l"/>
            <a:r>
              <a:rPr lang="en-US" sz="1200" dirty="0"/>
              <a:t>        Damage</a:t>
            </a:r>
          </a:p>
        </p:txBody>
      </p:sp>
      <p:sp>
        <p:nvSpPr>
          <p:cNvPr id="3" name="Footer Placeholder 3">
            <a:extLst>
              <a:ext uri="{FF2B5EF4-FFF2-40B4-BE49-F238E27FC236}">
                <a16:creationId xmlns:a16="http://schemas.microsoft.com/office/drawing/2014/main" id="{922148DE-4545-F419-F5C9-6F120C5D84EE}"/>
              </a:ext>
            </a:extLst>
          </p:cNvPr>
          <p:cNvSpPr>
            <a:spLocks noGrp="1"/>
          </p:cNvSpPr>
          <p:nvPr>
            <p:ph type="ftr" sz="quarter" idx="11"/>
          </p:nvPr>
        </p:nvSpPr>
        <p:spPr>
          <a:xfrm>
            <a:off x="6804248" y="346076"/>
            <a:ext cx="2087798" cy="150812"/>
          </a:xfrm>
        </p:spPr>
        <p:txBody>
          <a:bodyPr/>
          <a:lstStyle/>
          <a:p>
            <a:r>
              <a:rPr lang="en-US" dirty="0"/>
              <a:t>© 2023 Bell Textron Inc.</a:t>
            </a:r>
          </a:p>
        </p:txBody>
      </p:sp>
    </p:spTree>
    <p:extLst>
      <p:ext uri="{BB962C8B-B14F-4D97-AF65-F5344CB8AC3E}">
        <p14:creationId xmlns:p14="http://schemas.microsoft.com/office/powerpoint/2010/main" val="990895596"/>
      </p:ext>
    </p:extLst>
  </p:cSld>
  <p:clrMapOvr>
    <a:masterClrMapping/>
  </p:clrMapOvr>
  <p:transition spd="slow" advTm="6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Blade Skin Patch</a:t>
            </a:r>
            <a:br>
              <a:rPr lang="en-US" dirty="0"/>
            </a:br>
            <a:r>
              <a:rPr lang="en-US" sz="1400" dirty="0"/>
              <a:t>[Field Level]</a:t>
            </a:r>
          </a:p>
        </p:txBody>
      </p:sp>
      <p:pic>
        <p:nvPicPr>
          <p:cNvPr id="6" name="Picture 5">
            <a:extLst>
              <a:ext uri="{FF2B5EF4-FFF2-40B4-BE49-F238E27FC236}">
                <a16:creationId xmlns:a16="http://schemas.microsoft.com/office/drawing/2014/main" id="{A2308426-8673-46C5-AC11-29BE36AC5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987574"/>
            <a:ext cx="5143500" cy="3857625"/>
          </a:xfrm>
          <a:prstGeom prst="rect">
            <a:avLst/>
          </a:prstGeom>
        </p:spPr>
      </p:pic>
      <p:sp>
        <p:nvSpPr>
          <p:cNvPr id="7" name="TextBox 6">
            <a:extLst>
              <a:ext uri="{FF2B5EF4-FFF2-40B4-BE49-F238E27FC236}">
                <a16:creationId xmlns:a16="http://schemas.microsoft.com/office/drawing/2014/main" id="{061A8FBB-F4E0-4D17-BA9E-D59E3F706A7F}"/>
              </a:ext>
            </a:extLst>
          </p:cNvPr>
          <p:cNvSpPr txBox="1"/>
          <p:nvPr/>
        </p:nvSpPr>
        <p:spPr>
          <a:xfrm>
            <a:off x="5760132" y="1355688"/>
            <a:ext cx="3132348" cy="3175148"/>
          </a:xfrm>
          <a:prstGeom prst="rect">
            <a:avLst/>
          </a:prstGeom>
          <a:noFill/>
        </p:spPr>
        <p:txBody>
          <a:bodyPr wrap="square" lIns="0" tIns="0" rIns="0" bIns="0" rtlCol="0">
            <a:noAutofit/>
          </a:bodyPr>
          <a:lstStyle/>
          <a:p>
            <a:pPr algn="l"/>
            <a:r>
              <a:rPr lang="en-US" dirty="0">
                <a:solidFill>
                  <a:schemeClr val="tx2"/>
                </a:solidFill>
              </a:rPr>
              <a:t>Blade Skin Patch </a:t>
            </a:r>
          </a:p>
          <a:p>
            <a:pPr algn="l"/>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Precured Skin Material</a:t>
            </a:r>
          </a:p>
          <a:p>
            <a:pPr algn="l"/>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Bonded and Aerodynamic Filler Applied Around Edges</a:t>
            </a: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On-Aircraft repair possible</a:t>
            </a:r>
          </a:p>
        </p:txBody>
      </p:sp>
      <p:sp>
        <p:nvSpPr>
          <p:cNvPr id="3" name="Footer Placeholder 3">
            <a:extLst>
              <a:ext uri="{FF2B5EF4-FFF2-40B4-BE49-F238E27FC236}">
                <a16:creationId xmlns:a16="http://schemas.microsoft.com/office/drawing/2014/main" id="{A54A0F63-5938-993E-A2B7-B82B43DC0A36}"/>
              </a:ext>
            </a:extLst>
          </p:cNvPr>
          <p:cNvSpPr>
            <a:spLocks noGrp="1"/>
          </p:cNvSpPr>
          <p:nvPr>
            <p:ph type="ftr" sz="quarter" idx="11"/>
          </p:nvPr>
        </p:nvSpPr>
        <p:spPr>
          <a:xfrm>
            <a:off x="6804682" y="353788"/>
            <a:ext cx="2087798" cy="150812"/>
          </a:xfrm>
        </p:spPr>
        <p:txBody>
          <a:bodyPr/>
          <a:lstStyle/>
          <a:p>
            <a:r>
              <a:rPr lang="en-US" dirty="0"/>
              <a:t>© 2023 Bell Textron Inc.</a:t>
            </a:r>
          </a:p>
        </p:txBody>
      </p:sp>
    </p:spTree>
    <p:extLst>
      <p:ext uri="{BB962C8B-B14F-4D97-AF65-F5344CB8AC3E}">
        <p14:creationId xmlns:p14="http://schemas.microsoft.com/office/powerpoint/2010/main" val="1544764636"/>
      </p:ext>
    </p:extLst>
  </p:cSld>
  <p:clrMapOvr>
    <a:masterClrMapping/>
  </p:clrMapOvr>
  <p:transition spd="slow" advTm="7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74FF-CF42-4760-8DCE-5BB7318D34A2}"/>
              </a:ext>
            </a:extLst>
          </p:cNvPr>
          <p:cNvSpPr>
            <a:spLocks noGrp="1"/>
          </p:cNvSpPr>
          <p:nvPr>
            <p:ph type="title"/>
          </p:nvPr>
        </p:nvSpPr>
        <p:spPr/>
        <p:txBody>
          <a:bodyPr anchor="ctr" anchorCtr="0"/>
          <a:lstStyle/>
          <a:p>
            <a:r>
              <a:rPr lang="en-US" dirty="0"/>
              <a:t>Ramp Door Repair</a:t>
            </a:r>
            <a:br>
              <a:rPr lang="en-US" dirty="0"/>
            </a:br>
            <a:r>
              <a:rPr lang="en-US" sz="1400" dirty="0"/>
              <a:t>[Field Level]</a:t>
            </a:r>
          </a:p>
        </p:txBody>
      </p:sp>
      <p:pic>
        <p:nvPicPr>
          <p:cNvPr id="6" name="Picture 5" descr="A picture containing ground, outdoor, green, curb&#10;&#10;Description automatically generated">
            <a:extLst>
              <a:ext uri="{FF2B5EF4-FFF2-40B4-BE49-F238E27FC236}">
                <a16:creationId xmlns:a16="http://schemas.microsoft.com/office/drawing/2014/main" id="{B5715B74-96AB-4281-8348-A4C59229B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499" y="951570"/>
            <a:ext cx="5021409" cy="3636404"/>
          </a:xfrm>
          <a:prstGeom prst="rect">
            <a:avLst/>
          </a:prstGeom>
        </p:spPr>
      </p:pic>
      <p:sp>
        <p:nvSpPr>
          <p:cNvPr id="7" name="TextBox 6">
            <a:extLst>
              <a:ext uri="{FF2B5EF4-FFF2-40B4-BE49-F238E27FC236}">
                <a16:creationId xmlns:a16="http://schemas.microsoft.com/office/drawing/2014/main" id="{3DA3676D-027C-40E4-9F7C-1A4770D307FF}"/>
              </a:ext>
            </a:extLst>
          </p:cNvPr>
          <p:cNvSpPr txBox="1"/>
          <p:nvPr/>
        </p:nvSpPr>
        <p:spPr>
          <a:xfrm>
            <a:off x="5292080" y="1275606"/>
            <a:ext cx="3132348" cy="3175148"/>
          </a:xfrm>
          <a:prstGeom prst="rect">
            <a:avLst/>
          </a:prstGeom>
          <a:noFill/>
        </p:spPr>
        <p:txBody>
          <a:bodyPr wrap="square" lIns="0" tIns="0" rIns="0" bIns="0" rtlCol="0">
            <a:noAutofit/>
          </a:bodyPr>
          <a:lstStyle/>
          <a:p>
            <a:pPr algn="l"/>
            <a:r>
              <a:rPr lang="en-US" dirty="0">
                <a:solidFill>
                  <a:schemeClr val="tx2"/>
                </a:solidFill>
              </a:rPr>
              <a:t>Ramp Door Repair</a:t>
            </a:r>
          </a:p>
          <a:p>
            <a:pPr algn="l"/>
            <a:endParaRPr lang="en-US" dirty="0">
              <a:solidFill>
                <a:schemeClr val="tx2"/>
              </a:solidFill>
            </a:endParaRPr>
          </a:p>
          <a:p>
            <a:pPr marL="285750" indent="-285750" algn="l">
              <a:buFont typeface="Arial" panose="020B0604020202020204" pitchFamily="34" charset="0"/>
              <a:buChar char="•"/>
            </a:pPr>
            <a:r>
              <a:rPr lang="en-US" sz="1600" dirty="0">
                <a:solidFill>
                  <a:schemeClr val="tx2"/>
                </a:solidFill>
              </a:rPr>
              <a:t>Double Vacuum Debulk Patches </a:t>
            </a: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Contoured Surface Around Opening</a:t>
            </a:r>
          </a:p>
        </p:txBody>
      </p:sp>
      <p:sp>
        <p:nvSpPr>
          <p:cNvPr id="3" name="Footer Placeholder 3">
            <a:extLst>
              <a:ext uri="{FF2B5EF4-FFF2-40B4-BE49-F238E27FC236}">
                <a16:creationId xmlns:a16="http://schemas.microsoft.com/office/drawing/2014/main" id="{E9C8D4A4-DD0C-B303-F5AA-76A8AD15A357}"/>
              </a:ext>
            </a:extLst>
          </p:cNvPr>
          <p:cNvSpPr>
            <a:spLocks noGrp="1"/>
          </p:cNvSpPr>
          <p:nvPr>
            <p:ph type="ftr" sz="quarter" idx="11"/>
          </p:nvPr>
        </p:nvSpPr>
        <p:spPr>
          <a:xfrm>
            <a:off x="6948264" y="346076"/>
            <a:ext cx="2087798" cy="150812"/>
          </a:xfrm>
        </p:spPr>
        <p:txBody>
          <a:bodyPr/>
          <a:lstStyle/>
          <a:p>
            <a:r>
              <a:rPr lang="en-US" dirty="0"/>
              <a:t>© 2023 Bell Textron Inc.</a:t>
            </a:r>
          </a:p>
        </p:txBody>
      </p:sp>
    </p:spTree>
    <p:extLst>
      <p:ext uri="{BB962C8B-B14F-4D97-AF65-F5344CB8AC3E}">
        <p14:creationId xmlns:p14="http://schemas.microsoft.com/office/powerpoint/2010/main" val="4197480623"/>
      </p:ext>
    </p:extLst>
  </p:cSld>
  <p:clrMapOvr>
    <a:masterClrMapping/>
  </p:clrMapOvr>
  <p:transition spd="slow" advTm="6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22DD9F-E0D1-2809-2950-0157ED834E14}"/>
              </a:ext>
            </a:extLst>
          </p:cNvPr>
          <p:cNvSpPr>
            <a:spLocks noGrp="1"/>
          </p:cNvSpPr>
          <p:nvPr>
            <p:ph type="title"/>
          </p:nvPr>
        </p:nvSpPr>
        <p:spPr/>
        <p:txBody>
          <a:bodyPr/>
          <a:lstStyle/>
          <a:p>
            <a:r>
              <a:rPr lang="en-US" dirty="0"/>
              <a:t>Composite Repair – Overall Approach</a:t>
            </a:r>
          </a:p>
        </p:txBody>
      </p:sp>
      <p:sp>
        <p:nvSpPr>
          <p:cNvPr id="7" name="Content Placeholder 6">
            <a:extLst>
              <a:ext uri="{FF2B5EF4-FFF2-40B4-BE49-F238E27FC236}">
                <a16:creationId xmlns:a16="http://schemas.microsoft.com/office/drawing/2014/main" id="{804F5947-2E7A-4366-34F9-50CD9106400B}"/>
              </a:ext>
            </a:extLst>
          </p:cNvPr>
          <p:cNvSpPr>
            <a:spLocks noGrp="1"/>
          </p:cNvSpPr>
          <p:nvPr>
            <p:ph idx="1"/>
          </p:nvPr>
        </p:nvSpPr>
        <p:spPr>
          <a:xfrm>
            <a:off x="251520" y="915567"/>
            <a:ext cx="8784976" cy="4104456"/>
          </a:xfrm>
        </p:spPr>
        <p:txBody>
          <a:bodyPr/>
          <a:lstStyle/>
          <a:p>
            <a:pPr marL="285750" indent="-285750">
              <a:buFont typeface="Arial" panose="020B0604020202020204" pitchFamily="34" charset="0"/>
              <a:buChar char="•"/>
            </a:pPr>
            <a:r>
              <a:rPr lang="en-US" dirty="0"/>
              <a:t>Start with Proven Concepts / Philosophy</a:t>
            </a:r>
          </a:p>
          <a:p>
            <a:pPr marL="457200" lvl="2" indent="-285750"/>
            <a:endParaRPr lang="en-US" sz="1600" dirty="0"/>
          </a:p>
          <a:p>
            <a:pPr marL="285750" indent="-285750">
              <a:buFont typeface="Arial" panose="020B0604020202020204" pitchFamily="34" charset="0"/>
              <a:buChar char="•"/>
            </a:pPr>
            <a:r>
              <a:rPr lang="en-US" dirty="0"/>
              <a:t>Continue to Build on those Proven Methods and Technologies</a:t>
            </a:r>
          </a:p>
          <a:p>
            <a:pPr marL="457200" lvl="2" indent="-285750"/>
            <a:endParaRPr lang="en-US" sz="1600" dirty="0"/>
          </a:p>
          <a:p>
            <a:pPr marL="285750" indent="-285750">
              <a:buFont typeface="Arial" panose="020B0604020202020204" pitchFamily="34" charset="0"/>
              <a:buChar char="•"/>
            </a:pPr>
            <a:r>
              <a:rPr lang="en-US" dirty="0"/>
              <a:t>Add  Some Additional Capabilities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Push The Envelope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Continue Supporting the Fleet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457200" lvl="2" indent="-285750"/>
            <a:endParaRPr lang="en-US" sz="1600" dirty="0"/>
          </a:p>
        </p:txBody>
      </p:sp>
      <p:sp>
        <p:nvSpPr>
          <p:cNvPr id="4" name="Footer Placeholder 3">
            <a:extLst>
              <a:ext uri="{FF2B5EF4-FFF2-40B4-BE49-F238E27FC236}">
                <a16:creationId xmlns:a16="http://schemas.microsoft.com/office/drawing/2014/main" id="{0716ADE2-C3A6-7018-CD67-98A6B7234609}"/>
              </a:ext>
            </a:extLst>
          </p:cNvPr>
          <p:cNvSpPr>
            <a:spLocks noGrp="1"/>
          </p:cNvSpPr>
          <p:nvPr>
            <p:ph type="ftr" sz="quarter" idx="11"/>
          </p:nvPr>
        </p:nvSpPr>
        <p:spPr/>
        <p:txBody>
          <a:bodyPr/>
          <a:lstStyle/>
          <a:p>
            <a:r>
              <a:rPr lang="en-US" dirty="0"/>
              <a:t>© 2023 Bell Textron Inc.</a:t>
            </a:r>
          </a:p>
        </p:txBody>
      </p:sp>
      <p:sp>
        <p:nvSpPr>
          <p:cNvPr id="5" name="Slide Number Placeholder 4">
            <a:extLst>
              <a:ext uri="{FF2B5EF4-FFF2-40B4-BE49-F238E27FC236}">
                <a16:creationId xmlns:a16="http://schemas.microsoft.com/office/drawing/2014/main" id="{1F3C61D0-90DC-C26E-68ED-4387DF7DB47F}"/>
              </a:ext>
            </a:extLst>
          </p:cNvPr>
          <p:cNvSpPr>
            <a:spLocks noGrp="1"/>
          </p:cNvSpPr>
          <p:nvPr>
            <p:ph type="sldNum" sz="quarter" idx="12"/>
          </p:nvPr>
        </p:nvSpPr>
        <p:spPr/>
        <p:txBody>
          <a:bodyPr/>
          <a:lstStyle/>
          <a:p>
            <a:fld id="{6BFE2F5D-B4B5-4479-96C0-E16C0BC6BC7E}" type="slidenum">
              <a:rPr lang="en-US" smtClean="0"/>
              <a:t>2</a:t>
            </a:fld>
            <a:endParaRPr lang="en-US"/>
          </a:p>
        </p:txBody>
      </p:sp>
    </p:spTree>
    <p:extLst>
      <p:ext uri="{BB962C8B-B14F-4D97-AF65-F5344CB8AC3E}">
        <p14:creationId xmlns:p14="http://schemas.microsoft.com/office/powerpoint/2010/main" val="4175822979"/>
      </p:ext>
    </p:extLst>
  </p:cSld>
  <p:clrMapOvr>
    <a:masterClrMapping/>
  </p:clrMapOvr>
  <p:transition spd="slow" advTm="7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915F-4DE0-4AE7-8F75-A80C5648D50D}"/>
              </a:ext>
            </a:extLst>
          </p:cNvPr>
          <p:cNvSpPr>
            <a:spLocks noGrp="1"/>
          </p:cNvSpPr>
          <p:nvPr>
            <p:ph type="title"/>
          </p:nvPr>
        </p:nvSpPr>
        <p:spPr/>
        <p:txBody>
          <a:bodyPr anchor="ctr" anchorCtr="0"/>
          <a:lstStyle/>
          <a:p>
            <a:r>
              <a:rPr lang="en-US" dirty="0"/>
              <a:t>Removable Panel Repair</a:t>
            </a:r>
            <a:br>
              <a:rPr lang="en-US" dirty="0"/>
            </a:br>
            <a:r>
              <a:rPr lang="en-US" sz="1400" dirty="0"/>
              <a:t>[Field Level]</a:t>
            </a:r>
          </a:p>
        </p:txBody>
      </p:sp>
      <p:pic>
        <p:nvPicPr>
          <p:cNvPr id="7" name="Content Placeholder 6" descr="A picture containing indoor, wall, floor, room&#10;&#10;Description automatically generated">
            <a:extLst>
              <a:ext uri="{FF2B5EF4-FFF2-40B4-BE49-F238E27FC236}">
                <a16:creationId xmlns:a16="http://schemas.microsoft.com/office/drawing/2014/main" id="{3C386346-0793-4666-8297-063F5D12794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38664" y="1883148"/>
            <a:ext cx="3650435" cy="1927758"/>
          </a:xfrm>
        </p:spPr>
      </p:pic>
      <p:sp>
        <p:nvSpPr>
          <p:cNvPr id="9" name="TextBox 8">
            <a:extLst>
              <a:ext uri="{FF2B5EF4-FFF2-40B4-BE49-F238E27FC236}">
                <a16:creationId xmlns:a16="http://schemas.microsoft.com/office/drawing/2014/main" id="{4937E5C0-CF2A-44C5-8F5F-27294ED2C20F}"/>
              </a:ext>
            </a:extLst>
          </p:cNvPr>
          <p:cNvSpPr txBox="1"/>
          <p:nvPr/>
        </p:nvSpPr>
        <p:spPr>
          <a:xfrm>
            <a:off x="242724" y="3897501"/>
            <a:ext cx="3501183" cy="756084"/>
          </a:xfrm>
          <a:prstGeom prst="rect">
            <a:avLst/>
          </a:prstGeom>
          <a:noFill/>
        </p:spPr>
        <p:txBody>
          <a:bodyPr wrap="square" lIns="0" tIns="0" rIns="0" bIns="0" rtlCol="0">
            <a:noAutofit/>
          </a:bodyPr>
          <a:lstStyle/>
          <a:p>
            <a:pPr algn="l"/>
            <a:r>
              <a:rPr lang="en-US" sz="1600" dirty="0">
                <a:solidFill>
                  <a:schemeClr val="tx2"/>
                </a:solidFill>
              </a:rPr>
              <a:t>Edge of Panel Cracked Through the Entire Thickness</a:t>
            </a:r>
          </a:p>
        </p:txBody>
      </p:sp>
      <p:pic>
        <p:nvPicPr>
          <p:cNvPr id="13" name="Picture 12" descr="A picture containing indoor, green&#10;&#10;Description automatically generated">
            <a:extLst>
              <a:ext uri="{FF2B5EF4-FFF2-40B4-BE49-F238E27FC236}">
                <a16:creationId xmlns:a16="http://schemas.microsoft.com/office/drawing/2014/main" id="{F94C4F5F-FD93-48D5-BB16-FC4A31490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23695" y="944524"/>
            <a:ext cx="3132348" cy="2015366"/>
          </a:xfrm>
          <a:prstGeom prst="rect">
            <a:avLst/>
          </a:prstGeom>
        </p:spPr>
      </p:pic>
      <p:pic>
        <p:nvPicPr>
          <p:cNvPr id="11" name="Picture 10" descr="A picture containing green&#10;&#10;Description automatically generated">
            <a:extLst>
              <a:ext uri="{FF2B5EF4-FFF2-40B4-BE49-F238E27FC236}">
                <a16:creationId xmlns:a16="http://schemas.microsoft.com/office/drawing/2014/main" id="{F26A8653-9E3B-4E33-B01B-1B7D766E83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23694" y="3146952"/>
            <a:ext cx="3144947" cy="1927758"/>
          </a:xfrm>
          <a:prstGeom prst="rect">
            <a:avLst/>
          </a:prstGeom>
        </p:spPr>
      </p:pic>
      <p:sp>
        <p:nvSpPr>
          <p:cNvPr id="14" name="TextBox 13">
            <a:extLst>
              <a:ext uri="{FF2B5EF4-FFF2-40B4-BE49-F238E27FC236}">
                <a16:creationId xmlns:a16="http://schemas.microsoft.com/office/drawing/2014/main" id="{B7DA1096-7FCD-4401-8CE2-13FA32DA60CC}"/>
              </a:ext>
            </a:extLst>
          </p:cNvPr>
          <p:cNvSpPr txBox="1"/>
          <p:nvPr/>
        </p:nvSpPr>
        <p:spPr>
          <a:xfrm>
            <a:off x="4283968" y="4059519"/>
            <a:ext cx="1512168" cy="432048"/>
          </a:xfrm>
          <a:prstGeom prst="rect">
            <a:avLst/>
          </a:prstGeom>
          <a:noFill/>
        </p:spPr>
        <p:txBody>
          <a:bodyPr wrap="square" lIns="0" tIns="0" rIns="0" bIns="0" rtlCol="0">
            <a:noAutofit/>
          </a:bodyPr>
          <a:lstStyle/>
          <a:p>
            <a:pPr algn="l"/>
            <a:r>
              <a:rPr lang="en-US" sz="1600" dirty="0">
                <a:solidFill>
                  <a:schemeClr val="tx2"/>
                </a:solidFill>
              </a:rPr>
              <a:t>Inner Patch</a:t>
            </a:r>
          </a:p>
        </p:txBody>
      </p:sp>
      <p:sp>
        <p:nvSpPr>
          <p:cNvPr id="15" name="TextBox 14">
            <a:extLst>
              <a:ext uri="{FF2B5EF4-FFF2-40B4-BE49-F238E27FC236}">
                <a16:creationId xmlns:a16="http://schemas.microsoft.com/office/drawing/2014/main" id="{9CB6DED5-6454-4047-B515-E33006A10823}"/>
              </a:ext>
            </a:extLst>
          </p:cNvPr>
          <p:cNvSpPr txBox="1"/>
          <p:nvPr/>
        </p:nvSpPr>
        <p:spPr>
          <a:xfrm>
            <a:off x="4283968" y="1016640"/>
            <a:ext cx="1244777" cy="432048"/>
          </a:xfrm>
          <a:prstGeom prst="rect">
            <a:avLst/>
          </a:prstGeom>
          <a:noFill/>
        </p:spPr>
        <p:txBody>
          <a:bodyPr wrap="square" lIns="0" tIns="0" rIns="0" bIns="0" rtlCol="0">
            <a:noAutofit/>
          </a:bodyPr>
          <a:lstStyle/>
          <a:p>
            <a:pPr algn="l"/>
            <a:r>
              <a:rPr lang="en-US" sz="1600" dirty="0">
                <a:solidFill>
                  <a:schemeClr val="tx2"/>
                </a:solidFill>
              </a:rPr>
              <a:t>Outer Patch</a:t>
            </a:r>
          </a:p>
        </p:txBody>
      </p:sp>
      <p:pic>
        <p:nvPicPr>
          <p:cNvPr id="17" name="Picture 16">
            <a:extLst>
              <a:ext uri="{FF2B5EF4-FFF2-40B4-BE49-F238E27FC236}">
                <a16:creationId xmlns:a16="http://schemas.microsoft.com/office/drawing/2014/main" id="{4EC49007-1D15-48C2-9EAC-9543CDDB8C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0800000">
            <a:off x="2472834" y="1028160"/>
            <a:ext cx="1206940" cy="1212750"/>
          </a:xfrm>
          <a:prstGeom prst="rect">
            <a:avLst/>
          </a:prstGeom>
        </p:spPr>
      </p:pic>
      <p:cxnSp>
        <p:nvCxnSpPr>
          <p:cNvPr id="19" name="Straight Arrow Connector 18">
            <a:extLst>
              <a:ext uri="{FF2B5EF4-FFF2-40B4-BE49-F238E27FC236}">
                <a16:creationId xmlns:a16="http://schemas.microsoft.com/office/drawing/2014/main" id="{3189AE93-DC27-42E5-BBF5-452F633E31ED}"/>
              </a:ext>
            </a:extLst>
          </p:cNvPr>
          <p:cNvCxnSpPr>
            <a:cxnSpLocks/>
          </p:cNvCxnSpPr>
          <p:nvPr/>
        </p:nvCxnSpPr>
        <p:spPr>
          <a:xfrm flipH="1">
            <a:off x="638238" y="2099172"/>
            <a:ext cx="1953542" cy="136346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73C38-8B9A-426F-88B4-D30B74CE1ABC}"/>
              </a:ext>
            </a:extLst>
          </p:cNvPr>
          <p:cNvSpPr txBox="1"/>
          <p:nvPr/>
        </p:nvSpPr>
        <p:spPr>
          <a:xfrm>
            <a:off x="1403649" y="1049847"/>
            <a:ext cx="968720" cy="648104"/>
          </a:xfrm>
          <a:prstGeom prst="rect">
            <a:avLst/>
          </a:prstGeom>
          <a:noFill/>
        </p:spPr>
        <p:txBody>
          <a:bodyPr wrap="square" lIns="0" tIns="0" rIns="0" bIns="0" rtlCol="0">
            <a:noAutofit/>
          </a:bodyPr>
          <a:lstStyle/>
          <a:p>
            <a:pPr algn="r"/>
            <a:r>
              <a:rPr lang="en-US" sz="1600" dirty="0">
                <a:solidFill>
                  <a:schemeClr val="tx2"/>
                </a:solidFill>
              </a:rPr>
              <a:t>Through Crack</a:t>
            </a:r>
          </a:p>
        </p:txBody>
      </p:sp>
      <p:sp>
        <p:nvSpPr>
          <p:cNvPr id="3" name="Footer Placeholder 3">
            <a:extLst>
              <a:ext uri="{FF2B5EF4-FFF2-40B4-BE49-F238E27FC236}">
                <a16:creationId xmlns:a16="http://schemas.microsoft.com/office/drawing/2014/main" id="{CF1815B9-36F9-6DCB-8412-D77A33CBF948}"/>
              </a:ext>
            </a:extLst>
          </p:cNvPr>
          <p:cNvSpPr>
            <a:spLocks noGrp="1"/>
          </p:cNvSpPr>
          <p:nvPr>
            <p:ph type="ftr" sz="quarter" idx="11"/>
          </p:nvPr>
        </p:nvSpPr>
        <p:spPr>
          <a:xfrm>
            <a:off x="6780843" y="346076"/>
            <a:ext cx="2087798" cy="150812"/>
          </a:xfrm>
        </p:spPr>
        <p:txBody>
          <a:bodyPr/>
          <a:lstStyle/>
          <a:p>
            <a:r>
              <a:rPr lang="en-US" dirty="0"/>
              <a:t>© 2023 Bell Textron Inc.</a:t>
            </a:r>
          </a:p>
        </p:txBody>
      </p:sp>
    </p:spTree>
    <p:extLst>
      <p:ext uri="{BB962C8B-B14F-4D97-AF65-F5344CB8AC3E}">
        <p14:creationId xmlns:p14="http://schemas.microsoft.com/office/powerpoint/2010/main" val="4269493353"/>
      </p:ext>
    </p:extLst>
  </p:cSld>
  <p:clrMapOvr>
    <a:masterClrMapping/>
  </p:clrMapOvr>
  <p:transition spd="slow" advTm="6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5E08-DE4D-41A6-97FE-B74B86B28509}"/>
              </a:ext>
            </a:extLst>
          </p:cNvPr>
          <p:cNvSpPr>
            <a:spLocks noGrp="1"/>
          </p:cNvSpPr>
          <p:nvPr>
            <p:ph type="title"/>
          </p:nvPr>
        </p:nvSpPr>
        <p:spPr/>
        <p:txBody>
          <a:bodyPr anchor="ctr" anchorCtr="0"/>
          <a:lstStyle/>
          <a:p>
            <a:r>
              <a:rPr lang="en-US" dirty="0"/>
              <a:t>Fixed Panel Repair, Contoured Surface</a:t>
            </a:r>
            <a:br>
              <a:rPr lang="en-US" dirty="0"/>
            </a:br>
            <a:r>
              <a:rPr lang="en-US" sz="1400" dirty="0"/>
              <a:t>[Field Level]</a:t>
            </a:r>
          </a:p>
        </p:txBody>
      </p:sp>
      <p:pic>
        <p:nvPicPr>
          <p:cNvPr id="7" name="Content Placeholder 6">
            <a:extLst>
              <a:ext uri="{FF2B5EF4-FFF2-40B4-BE49-F238E27FC236}">
                <a16:creationId xmlns:a16="http://schemas.microsoft.com/office/drawing/2014/main" id="{7E6373E5-E28B-431B-A126-2DC715CBCCF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987574"/>
            <a:ext cx="4605866" cy="3454400"/>
          </a:xfrm>
        </p:spPr>
      </p:pic>
      <p:pic>
        <p:nvPicPr>
          <p:cNvPr id="9" name="Picture 8" descr="A picture containing indoor, stone&#10;&#10;Description automatically generated">
            <a:extLst>
              <a:ext uri="{FF2B5EF4-FFF2-40B4-BE49-F238E27FC236}">
                <a16:creationId xmlns:a16="http://schemas.microsoft.com/office/drawing/2014/main" id="{2D2E0B14-6400-4CF0-A842-FF50D2733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036" y="937156"/>
            <a:ext cx="2016224" cy="1512168"/>
          </a:xfrm>
          <a:prstGeom prst="rect">
            <a:avLst/>
          </a:prstGeom>
        </p:spPr>
      </p:pic>
      <p:pic>
        <p:nvPicPr>
          <p:cNvPr id="11" name="Picture 10" descr="A picture containing indoor, accessory&#10;&#10;Description automatically generated">
            <a:extLst>
              <a:ext uri="{FF2B5EF4-FFF2-40B4-BE49-F238E27FC236}">
                <a16:creationId xmlns:a16="http://schemas.microsoft.com/office/drawing/2014/main" id="{8D915C30-EEC6-4DC5-8562-FD49FBD1E8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32926" y="2246535"/>
            <a:ext cx="2016224" cy="1446530"/>
          </a:xfrm>
          <a:prstGeom prst="rect">
            <a:avLst/>
          </a:prstGeom>
        </p:spPr>
      </p:pic>
      <p:pic>
        <p:nvPicPr>
          <p:cNvPr id="13" name="Picture 12">
            <a:extLst>
              <a:ext uri="{FF2B5EF4-FFF2-40B4-BE49-F238E27FC236}">
                <a16:creationId xmlns:a16="http://schemas.microsoft.com/office/drawing/2014/main" id="{1F5FD727-1FD2-4D63-BCD7-928AC17644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50042" y="3366225"/>
            <a:ext cx="1908212" cy="1732707"/>
          </a:xfrm>
          <a:prstGeom prst="rect">
            <a:avLst/>
          </a:prstGeom>
        </p:spPr>
      </p:pic>
      <p:sp>
        <p:nvSpPr>
          <p:cNvPr id="14" name="TextBox 13">
            <a:extLst>
              <a:ext uri="{FF2B5EF4-FFF2-40B4-BE49-F238E27FC236}">
                <a16:creationId xmlns:a16="http://schemas.microsoft.com/office/drawing/2014/main" id="{BF5F69B5-6720-4130-BA39-80C0AC04CD1F}"/>
              </a:ext>
            </a:extLst>
          </p:cNvPr>
          <p:cNvSpPr txBox="1"/>
          <p:nvPr/>
        </p:nvSpPr>
        <p:spPr>
          <a:xfrm>
            <a:off x="179512" y="4466718"/>
            <a:ext cx="4392488" cy="337279"/>
          </a:xfrm>
          <a:prstGeom prst="rect">
            <a:avLst/>
          </a:prstGeom>
          <a:noFill/>
        </p:spPr>
        <p:txBody>
          <a:bodyPr wrap="square" lIns="0" tIns="0" rIns="0" bIns="0" rtlCol="0">
            <a:noAutofit/>
          </a:bodyPr>
          <a:lstStyle/>
          <a:p>
            <a:r>
              <a:rPr lang="en-US" sz="1600" dirty="0">
                <a:solidFill>
                  <a:schemeClr val="tx2"/>
                </a:solidFill>
              </a:rPr>
              <a:t>Puncture on Panel, Accessible From Exterior of Panel Only</a:t>
            </a:r>
          </a:p>
        </p:txBody>
      </p:sp>
      <p:sp>
        <p:nvSpPr>
          <p:cNvPr id="15" name="TextBox 14">
            <a:extLst>
              <a:ext uri="{FF2B5EF4-FFF2-40B4-BE49-F238E27FC236}">
                <a16:creationId xmlns:a16="http://schemas.microsoft.com/office/drawing/2014/main" id="{BE3770C7-F8A2-48CA-AD5F-6DC732B733FA}"/>
              </a:ext>
            </a:extLst>
          </p:cNvPr>
          <p:cNvSpPr txBox="1"/>
          <p:nvPr/>
        </p:nvSpPr>
        <p:spPr>
          <a:xfrm>
            <a:off x="7039202" y="987574"/>
            <a:ext cx="1645860" cy="756084"/>
          </a:xfrm>
          <a:prstGeom prst="rect">
            <a:avLst/>
          </a:prstGeom>
          <a:noFill/>
        </p:spPr>
        <p:txBody>
          <a:bodyPr wrap="square" lIns="0" tIns="0" rIns="0" bIns="0" rtlCol="0">
            <a:noAutofit/>
          </a:bodyPr>
          <a:lstStyle/>
          <a:p>
            <a:r>
              <a:rPr lang="en-US" sz="1600" dirty="0">
                <a:solidFill>
                  <a:schemeClr val="tx2"/>
                </a:solidFill>
              </a:rPr>
              <a:t>1. Damage </a:t>
            </a:r>
          </a:p>
          <a:p>
            <a:r>
              <a:rPr lang="en-US" sz="1600" dirty="0">
                <a:solidFill>
                  <a:schemeClr val="tx2"/>
                </a:solidFill>
              </a:rPr>
              <a:t>Cleaned Up</a:t>
            </a:r>
          </a:p>
        </p:txBody>
      </p:sp>
      <p:sp>
        <p:nvSpPr>
          <p:cNvPr id="16" name="TextBox 15">
            <a:extLst>
              <a:ext uri="{FF2B5EF4-FFF2-40B4-BE49-F238E27FC236}">
                <a16:creationId xmlns:a16="http://schemas.microsoft.com/office/drawing/2014/main" id="{AC8A9B36-EFED-4BF3-83C7-5F6EC83509D7}"/>
              </a:ext>
            </a:extLst>
          </p:cNvPr>
          <p:cNvSpPr txBox="1"/>
          <p:nvPr/>
        </p:nvSpPr>
        <p:spPr>
          <a:xfrm>
            <a:off x="5169343" y="2591758"/>
            <a:ext cx="1803250" cy="756084"/>
          </a:xfrm>
          <a:prstGeom prst="rect">
            <a:avLst/>
          </a:prstGeom>
          <a:noFill/>
        </p:spPr>
        <p:txBody>
          <a:bodyPr wrap="square" lIns="0" tIns="0" rIns="0" bIns="0" rtlCol="0">
            <a:noAutofit/>
          </a:bodyPr>
          <a:lstStyle/>
          <a:p>
            <a:r>
              <a:rPr lang="en-US" sz="1600" dirty="0">
                <a:solidFill>
                  <a:schemeClr val="tx2"/>
                </a:solidFill>
              </a:rPr>
              <a:t>2. Backside Seal Plate Installed</a:t>
            </a:r>
          </a:p>
        </p:txBody>
      </p:sp>
      <p:sp>
        <p:nvSpPr>
          <p:cNvPr id="17" name="TextBox 16">
            <a:extLst>
              <a:ext uri="{FF2B5EF4-FFF2-40B4-BE49-F238E27FC236}">
                <a16:creationId xmlns:a16="http://schemas.microsoft.com/office/drawing/2014/main" id="{84AA1AC8-CC76-4772-BC23-F8CC02D368BB}"/>
              </a:ext>
            </a:extLst>
          </p:cNvPr>
          <p:cNvSpPr txBox="1"/>
          <p:nvPr/>
        </p:nvSpPr>
        <p:spPr>
          <a:xfrm>
            <a:off x="6972593" y="4543876"/>
            <a:ext cx="1645860" cy="520243"/>
          </a:xfrm>
          <a:prstGeom prst="rect">
            <a:avLst/>
          </a:prstGeom>
          <a:noFill/>
        </p:spPr>
        <p:txBody>
          <a:bodyPr wrap="square" lIns="0" tIns="0" rIns="0" bIns="0" rtlCol="0">
            <a:noAutofit/>
          </a:bodyPr>
          <a:lstStyle/>
          <a:p>
            <a:r>
              <a:rPr lang="en-US" sz="1600" dirty="0">
                <a:solidFill>
                  <a:schemeClr val="tx2"/>
                </a:solidFill>
              </a:rPr>
              <a:t>3. Contoured Plug Cured In Place</a:t>
            </a:r>
          </a:p>
        </p:txBody>
      </p:sp>
      <p:sp>
        <p:nvSpPr>
          <p:cNvPr id="18" name="Arc 17">
            <a:extLst>
              <a:ext uri="{FF2B5EF4-FFF2-40B4-BE49-F238E27FC236}">
                <a16:creationId xmlns:a16="http://schemas.microsoft.com/office/drawing/2014/main" id="{144EBB51-DC06-43DE-A567-29A52AABAE89}"/>
              </a:ext>
            </a:extLst>
          </p:cNvPr>
          <p:cNvSpPr/>
          <p:nvPr/>
        </p:nvSpPr>
        <p:spPr>
          <a:xfrm>
            <a:off x="7101502" y="1743658"/>
            <a:ext cx="530838" cy="705666"/>
          </a:xfrm>
          <a:prstGeom prst="arc">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DFA013AB-4586-4BC3-BC54-159A301F8910}"/>
              </a:ext>
            </a:extLst>
          </p:cNvPr>
          <p:cNvSpPr/>
          <p:nvPr/>
        </p:nvSpPr>
        <p:spPr>
          <a:xfrm rot="6155677">
            <a:off x="6836085" y="3412064"/>
            <a:ext cx="530838" cy="705666"/>
          </a:xfrm>
          <a:prstGeom prst="arc">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BE2DE26-2F5A-4132-AEA1-DC3E0C3B5E1D}"/>
              </a:ext>
            </a:extLst>
          </p:cNvPr>
          <p:cNvSpPr/>
          <p:nvPr/>
        </p:nvSpPr>
        <p:spPr>
          <a:xfrm rot="21420000">
            <a:off x="2104393" y="2267885"/>
            <a:ext cx="756104" cy="778837"/>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3" name="Footer Placeholder 3">
            <a:extLst>
              <a:ext uri="{FF2B5EF4-FFF2-40B4-BE49-F238E27FC236}">
                <a16:creationId xmlns:a16="http://schemas.microsoft.com/office/drawing/2014/main" id="{C1A81B9E-F782-F8D4-2611-ACC5A0951142}"/>
              </a:ext>
            </a:extLst>
          </p:cNvPr>
          <p:cNvSpPr>
            <a:spLocks noGrp="1"/>
          </p:cNvSpPr>
          <p:nvPr>
            <p:ph type="ftr" sz="quarter" idx="11"/>
          </p:nvPr>
        </p:nvSpPr>
        <p:spPr>
          <a:xfrm>
            <a:off x="6818233" y="348179"/>
            <a:ext cx="2087798" cy="150812"/>
          </a:xfrm>
        </p:spPr>
        <p:txBody>
          <a:bodyPr/>
          <a:lstStyle/>
          <a:p>
            <a:r>
              <a:rPr lang="en-US" dirty="0"/>
              <a:t>© 2023 Bell Textron Inc.</a:t>
            </a:r>
          </a:p>
        </p:txBody>
      </p:sp>
    </p:spTree>
    <p:extLst>
      <p:ext uri="{BB962C8B-B14F-4D97-AF65-F5344CB8AC3E}">
        <p14:creationId xmlns:p14="http://schemas.microsoft.com/office/powerpoint/2010/main" val="253241672"/>
      </p:ext>
    </p:extLst>
  </p:cSld>
  <p:clrMapOvr>
    <a:masterClrMapping/>
  </p:clrMapOvr>
  <p:transition spd="slow" advTm="6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CC74-ABCD-4C4D-8EAB-9A08EAA8FA37}"/>
              </a:ext>
            </a:extLst>
          </p:cNvPr>
          <p:cNvSpPr>
            <a:spLocks noGrp="1"/>
          </p:cNvSpPr>
          <p:nvPr>
            <p:ph type="title"/>
          </p:nvPr>
        </p:nvSpPr>
        <p:spPr>
          <a:xfrm>
            <a:off x="0" y="-39347"/>
            <a:ext cx="9144000" cy="842962"/>
          </a:xfrm>
        </p:spPr>
        <p:txBody>
          <a:bodyPr anchor="ctr" anchorCtr="0"/>
          <a:lstStyle/>
          <a:p>
            <a:r>
              <a:rPr lang="en-US" dirty="0"/>
              <a:t>BMI Structure –  Current Repair Options</a:t>
            </a:r>
            <a:br>
              <a:rPr lang="en-US" dirty="0"/>
            </a:br>
            <a:r>
              <a:rPr lang="en-US" dirty="0"/>
              <a:t>(Bismaleimide)    </a:t>
            </a:r>
            <a:r>
              <a:rPr lang="en-US" sz="1200" dirty="0"/>
              <a:t>(Engine Exhaust Areas)</a:t>
            </a:r>
          </a:p>
        </p:txBody>
      </p:sp>
      <p:pic>
        <p:nvPicPr>
          <p:cNvPr id="7" name="Content Placeholder 6">
            <a:extLst>
              <a:ext uri="{FF2B5EF4-FFF2-40B4-BE49-F238E27FC236}">
                <a16:creationId xmlns:a16="http://schemas.microsoft.com/office/drawing/2014/main" id="{0B69F41B-8BFA-4FD0-A826-1BE22941F80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436096" y="1102629"/>
            <a:ext cx="3492388" cy="3348720"/>
          </a:xfrm>
        </p:spPr>
      </p:pic>
      <p:sp>
        <p:nvSpPr>
          <p:cNvPr id="8" name="TextBox 7">
            <a:extLst>
              <a:ext uri="{FF2B5EF4-FFF2-40B4-BE49-F238E27FC236}">
                <a16:creationId xmlns:a16="http://schemas.microsoft.com/office/drawing/2014/main" id="{372A5663-8147-4727-BF54-FC26F151EE7D}"/>
              </a:ext>
            </a:extLst>
          </p:cNvPr>
          <p:cNvSpPr txBox="1"/>
          <p:nvPr/>
        </p:nvSpPr>
        <p:spPr>
          <a:xfrm>
            <a:off x="95536" y="957739"/>
            <a:ext cx="5095976" cy="4185761"/>
          </a:xfrm>
          <a:prstGeom prst="rect">
            <a:avLst/>
          </a:prstGeom>
          <a:noFill/>
        </p:spPr>
        <p:txBody>
          <a:bodyPr wrap="square" lIns="0" tIns="0" rIns="0" bIns="0" rtlCol="0">
            <a:spAutoFit/>
          </a:bodyPr>
          <a:lstStyle/>
          <a:p>
            <a:pPr marL="285750" indent="-285750" algn="l">
              <a:buFont typeface="Courier New" panose="02070309020205020404" pitchFamily="49" charset="0"/>
              <a:buChar char="o"/>
            </a:pPr>
            <a:r>
              <a:rPr lang="en-US" sz="1600" dirty="0">
                <a:solidFill>
                  <a:schemeClr val="tx2"/>
                </a:solidFill>
              </a:rPr>
              <a:t>Based on time frame to execute a repair, two options are available:</a:t>
            </a:r>
          </a:p>
          <a:p>
            <a:pPr marL="742950" lvl="1" indent="-285750">
              <a:buFont typeface="Courier New" panose="02070309020205020404" pitchFamily="49" charset="0"/>
              <a:buChar char="o"/>
            </a:pPr>
            <a:r>
              <a:rPr lang="en-US" sz="1600" dirty="0">
                <a:solidFill>
                  <a:schemeClr val="tx2"/>
                </a:solidFill>
              </a:rPr>
              <a:t>Unit Level Repair</a:t>
            </a:r>
          </a:p>
          <a:p>
            <a:pPr marL="1200150" lvl="2" indent="-285750">
              <a:buFont typeface="Courier New" panose="02070309020205020404" pitchFamily="49" charset="0"/>
              <a:buChar char="o"/>
            </a:pPr>
            <a:r>
              <a:rPr lang="en-US" sz="1600" dirty="0">
                <a:solidFill>
                  <a:schemeClr val="tx2"/>
                </a:solidFill>
              </a:rPr>
              <a:t>Metal, bolted patch (</a:t>
            </a:r>
            <a:r>
              <a:rPr lang="en-US" sz="1600" dirty="0" err="1">
                <a:solidFill>
                  <a:schemeClr val="tx2"/>
                </a:solidFill>
              </a:rPr>
              <a:t>Ti</a:t>
            </a:r>
            <a:r>
              <a:rPr lang="en-US" sz="1600" dirty="0">
                <a:solidFill>
                  <a:schemeClr val="tx2"/>
                </a:solidFill>
              </a:rPr>
              <a:t> or SS)</a:t>
            </a:r>
          </a:p>
          <a:p>
            <a:pPr marL="1200150" lvl="2" indent="-285750">
              <a:buFont typeface="Courier New" panose="02070309020205020404" pitchFamily="49" charset="0"/>
              <a:buChar char="o"/>
            </a:pPr>
            <a:r>
              <a:rPr lang="en-US" sz="1600" dirty="0">
                <a:solidFill>
                  <a:schemeClr val="tx2"/>
                </a:solidFill>
              </a:rPr>
              <a:t>100 flight hour life *</a:t>
            </a:r>
          </a:p>
          <a:p>
            <a:pPr marL="1200150" lvl="2" indent="-285750">
              <a:buFont typeface="Courier New" panose="02070309020205020404" pitchFamily="49" charset="0"/>
              <a:buChar char="o"/>
            </a:pPr>
            <a:r>
              <a:rPr lang="en-US" sz="1600" dirty="0">
                <a:solidFill>
                  <a:schemeClr val="tx2"/>
                </a:solidFill>
              </a:rPr>
              <a:t>Replace metal/fasteners and reset 100 life limit</a:t>
            </a:r>
          </a:p>
          <a:p>
            <a:pPr marL="285750" indent="-285750" algn="l">
              <a:buFont typeface="Courier New" panose="02070309020205020404" pitchFamily="49" charset="0"/>
              <a:buChar char="o"/>
            </a:pPr>
            <a:endParaRPr lang="en-US" sz="1600" dirty="0">
              <a:solidFill>
                <a:schemeClr val="tx2"/>
              </a:solidFill>
            </a:endParaRPr>
          </a:p>
          <a:p>
            <a:pPr marL="742950" lvl="1" indent="-285750">
              <a:buFont typeface="Courier New" panose="02070309020205020404" pitchFamily="49" charset="0"/>
              <a:buChar char="o"/>
            </a:pPr>
            <a:r>
              <a:rPr lang="en-US" sz="1600" dirty="0">
                <a:solidFill>
                  <a:schemeClr val="tx2"/>
                </a:solidFill>
              </a:rPr>
              <a:t>Depot Level (see picture)</a:t>
            </a:r>
          </a:p>
          <a:p>
            <a:pPr marL="1200150" lvl="2" indent="-285750">
              <a:buFont typeface="Courier New" panose="02070309020205020404" pitchFamily="49" charset="0"/>
              <a:buChar char="o"/>
            </a:pPr>
            <a:r>
              <a:rPr lang="en-US" sz="1600" dirty="0">
                <a:solidFill>
                  <a:schemeClr val="tx2"/>
                </a:solidFill>
              </a:rPr>
              <a:t>BMI Composite Bonded Repair</a:t>
            </a:r>
          </a:p>
          <a:p>
            <a:pPr marL="1200150" lvl="2" indent="-285750">
              <a:buFont typeface="Courier New" panose="02070309020205020404" pitchFamily="49" charset="0"/>
              <a:buChar char="o"/>
            </a:pPr>
            <a:r>
              <a:rPr lang="en-US" sz="1600" dirty="0">
                <a:solidFill>
                  <a:schemeClr val="tx2"/>
                </a:solidFill>
              </a:rPr>
              <a:t>Unlimited Life, no periodic inspection required</a:t>
            </a:r>
          </a:p>
          <a:p>
            <a:pPr marL="1200150" lvl="2" indent="-285750">
              <a:buFont typeface="Courier New" panose="02070309020205020404" pitchFamily="49" charset="0"/>
              <a:buChar char="o"/>
            </a:pPr>
            <a:r>
              <a:rPr lang="en-US" sz="1600" dirty="0">
                <a:solidFill>
                  <a:schemeClr val="tx2"/>
                </a:solidFill>
              </a:rPr>
              <a:t>Multi-step process, ~ 2 days</a:t>
            </a:r>
          </a:p>
          <a:p>
            <a:pPr marL="1657350" lvl="3" indent="-285750">
              <a:buFont typeface="Courier New" panose="02070309020205020404" pitchFamily="49" charset="0"/>
              <a:buChar char="o"/>
            </a:pPr>
            <a:r>
              <a:rPr lang="en-US" sz="1600" dirty="0">
                <a:solidFill>
                  <a:schemeClr val="tx2"/>
                </a:solidFill>
              </a:rPr>
              <a:t>Stage Patch</a:t>
            </a:r>
          </a:p>
          <a:p>
            <a:pPr marL="1657350" lvl="3" indent="-285750">
              <a:buFont typeface="Courier New" panose="02070309020205020404" pitchFamily="49" charset="0"/>
              <a:buChar char="o"/>
            </a:pPr>
            <a:r>
              <a:rPr lang="en-US" sz="1600" dirty="0">
                <a:solidFill>
                  <a:schemeClr val="tx2"/>
                </a:solidFill>
              </a:rPr>
              <a:t>Cure patch</a:t>
            </a:r>
          </a:p>
          <a:p>
            <a:pPr marL="1657350" lvl="3" indent="-285750">
              <a:buFont typeface="Courier New" panose="02070309020205020404" pitchFamily="49" charset="0"/>
              <a:buChar char="o"/>
            </a:pPr>
            <a:r>
              <a:rPr lang="en-US" sz="1600" dirty="0">
                <a:solidFill>
                  <a:schemeClr val="tx2"/>
                </a:solidFill>
              </a:rPr>
              <a:t>Post-Cure patch</a:t>
            </a:r>
          </a:p>
          <a:p>
            <a:pPr marL="1657350" lvl="3" indent="-285750">
              <a:buFont typeface="Courier New" panose="02070309020205020404" pitchFamily="49" charset="0"/>
              <a:buChar char="o"/>
            </a:pPr>
            <a:r>
              <a:rPr lang="en-US" sz="1600" dirty="0">
                <a:solidFill>
                  <a:schemeClr val="tx2"/>
                </a:solidFill>
              </a:rPr>
              <a:t>Secondary Bond of patch</a:t>
            </a:r>
          </a:p>
        </p:txBody>
      </p:sp>
      <p:sp>
        <p:nvSpPr>
          <p:cNvPr id="9" name="TextBox 8">
            <a:extLst>
              <a:ext uri="{FF2B5EF4-FFF2-40B4-BE49-F238E27FC236}">
                <a16:creationId xmlns:a16="http://schemas.microsoft.com/office/drawing/2014/main" id="{36763956-D0C4-4853-90F4-555655568ED5}"/>
              </a:ext>
            </a:extLst>
          </p:cNvPr>
          <p:cNvSpPr txBox="1"/>
          <p:nvPr/>
        </p:nvSpPr>
        <p:spPr>
          <a:xfrm>
            <a:off x="4884068" y="4904488"/>
            <a:ext cx="4788532" cy="201738"/>
          </a:xfrm>
          <a:prstGeom prst="rect">
            <a:avLst/>
          </a:prstGeom>
          <a:noFill/>
        </p:spPr>
        <p:txBody>
          <a:bodyPr wrap="none" lIns="0" tIns="0" rIns="0" bIns="0" rtlCol="0">
            <a:noAutofit/>
          </a:bodyPr>
          <a:lstStyle/>
          <a:p>
            <a:pPr algn="l"/>
            <a:r>
              <a:rPr lang="en-US" sz="1200" dirty="0">
                <a:solidFill>
                  <a:schemeClr val="tx2"/>
                </a:solidFill>
              </a:rPr>
              <a:t>* Based on V-22 Aircraft Battle Damage Repair philosophy</a:t>
            </a:r>
          </a:p>
        </p:txBody>
      </p:sp>
      <p:sp>
        <p:nvSpPr>
          <p:cNvPr id="3" name="Footer Placeholder 3">
            <a:extLst>
              <a:ext uri="{FF2B5EF4-FFF2-40B4-BE49-F238E27FC236}">
                <a16:creationId xmlns:a16="http://schemas.microsoft.com/office/drawing/2014/main" id="{17C0E3F8-8CC5-59EE-D104-ED046B26A394}"/>
              </a:ext>
            </a:extLst>
          </p:cNvPr>
          <p:cNvSpPr>
            <a:spLocks noGrp="1"/>
          </p:cNvSpPr>
          <p:nvPr>
            <p:ph type="ftr" sz="quarter" idx="11"/>
          </p:nvPr>
        </p:nvSpPr>
        <p:spPr>
          <a:xfrm>
            <a:off x="6840686" y="348179"/>
            <a:ext cx="2087798" cy="150812"/>
          </a:xfrm>
        </p:spPr>
        <p:txBody>
          <a:bodyPr/>
          <a:lstStyle/>
          <a:p>
            <a:r>
              <a:rPr lang="en-US" dirty="0"/>
              <a:t>© 2023 Bell Textron Inc.</a:t>
            </a:r>
          </a:p>
        </p:txBody>
      </p:sp>
    </p:spTree>
    <p:extLst>
      <p:ext uri="{BB962C8B-B14F-4D97-AF65-F5344CB8AC3E}">
        <p14:creationId xmlns:p14="http://schemas.microsoft.com/office/powerpoint/2010/main" val="2067631692"/>
      </p:ext>
    </p:extLst>
  </p:cSld>
  <p:clrMapOvr>
    <a:masterClrMapping/>
  </p:clrMapOvr>
  <p:transition spd="slow" advTm="7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C1FD-7E91-F1A1-8D86-F3D078017C68}"/>
              </a:ext>
            </a:extLst>
          </p:cNvPr>
          <p:cNvSpPr>
            <a:spLocks noGrp="1"/>
          </p:cNvSpPr>
          <p:nvPr>
            <p:ph type="title"/>
          </p:nvPr>
        </p:nvSpPr>
        <p:spPr/>
        <p:txBody>
          <a:bodyPr/>
          <a:lstStyle/>
          <a:p>
            <a:r>
              <a:rPr lang="en-US" dirty="0"/>
              <a:t>Repair to Thermoplastic </a:t>
            </a:r>
            <a:r>
              <a:rPr lang="en-US" dirty="0" err="1"/>
              <a:t>Strucure</a:t>
            </a:r>
            <a:endParaRPr lang="en-US" dirty="0"/>
          </a:p>
        </p:txBody>
      </p:sp>
      <p:sp>
        <p:nvSpPr>
          <p:cNvPr id="3" name="Content Placeholder 2">
            <a:extLst>
              <a:ext uri="{FF2B5EF4-FFF2-40B4-BE49-F238E27FC236}">
                <a16:creationId xmlns:a16="http://schemas.microsoft.com/office/drawing/2014/main" id="{ABFEDCAB-721C-3F10-9745-AAB81ADB8CB3}"/>
              </a:ext>
            </a:extLst>
          </p:cNvPr>
          <p:cNvSpPr>
            <a:spLocks noGrp="1"/>
          </p:cNvSpPr>
          <p:nvPr>
            <p:ph idx="1"/>
          </p:nvPr>
        </p:nvSpPr>
        <p:spPr/>
        <p:txBody>
          <a:bodyPr/>
          <a:lstStyle/>
          <a:p>
            <a:pPr marL="285750" indent="-285750">
              <a:buFont typeface="Arial" panose="020B0604020202020204" pitchFamily="34" charset="0"/>
              <a:buChar char="•"/>
            </a:pPr>
            <a:r>
              <a:rPr lang="en-US" dirty="0"/>
              <a:t>Current State of the Art is bolted patches, no different from metallic patches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Difficulties in Field Level Repairs</a:t>
            </a:r>
          </a:p>
          <a:p>
            <a:pPr marL="457200" lvl="2" indent="-285750"/>
            <a:r>
              <a:rPr lang="en-US" dirty="0"/>
              <a:t>Surface Preparation for Bonding extremely difficult</a:t>
            </a:r>
          </a:p>
        </p:txBody>
      </p:sp>
      <p:sp>
        <p:nvSpPr>
          <p:cNvPr id="4" name="Footer Placeholder 3">
            <a:extLst>
              <a:ext uri="{FF2B5EF4-FFF2-40B4-BE49-F238E27FC236}">
                <a16:creationId xmlns:a16="http://schemas.microsoft.com/office/drawing/2014/main" id="{50053F4E-8AB5-254D-3FB7-E7F22C7C5C4F}"/>
              </a:ext>
            </a:extLst>
          </p:cNvPr>
          <p:cNvSpPr>
            <a:spLocks noGrp="1"/>
          </p:cNvSpPr>
          <p:nvPr>
            <p:ph type="ftr" sz="quarter" idx="11"/>
          </p:nvPr>
        </p:nvSpPr>
        <p:spPr/>
        <p:txBody>
          <a:bodyPr/>
          <a:lstStyle/>
          <a:p>
            <a:r>
              <a:rPr lang="en-US"/>
              <a:t>© 2021 Bell Textron Inc.</a:t>
            </a:r>
            <a:endParaRPr lang="en-US" dirty="0"/>
          </a:p>
        </p:txBody>
      </p:sp>
      <p:sp>
        <p:nvSpPr>
          <p:cNvPr id="5" name="Slide Number Placeholder 4">
            <a:extLst>
              <a:ext uri="{FF2B5EF4-FFF2-40B4-BE49-F238E27FC236}">
                <a16:creationId xmlns:a16="http://schemas.microsoft.com/office/drawing/2014/main" id="{62D360F0-E06D-7E8F-55B2-C4A16E695C6F}"/>
              </a:ext>
            </a:extLst>
          </p:cNvPr>
          <p:cNvSpPr>
            <a:spLocks noGrp="1"/>
          </p:cNvSpPr>
          <p:nvPr>
            <p:ph type="sldNum" sz="quarter" idx="12"/>
          </p:nvPr>
        </p:nvSpPr>
        <p:spPr/>
        <p:txBody>
          <a:bodyPr/>
          <a:lstStyle/>
          <a:p>
            <a:fld id="{6BFE2F5D-B4B5-4479-96C0-E16C0BC6BC7E}" type="slidenum">
              <a:rPr lang="en-US" smtClean="0"/>
              <a:t>23</a:t>
            </a:fld>
            <a:endParaRPr lang="en-US"/>
          </a:p>
        </p:txBody>
      </p:sp>
    </p:spTree>
    <p:extLst>
      <p:ext uri="{BB962C8B-B14F-4D97-AF65-F5344CB8AC3E}">
        <p14:creationId xmlns:p14="http://schemas.microsoft.com/office/powerpoint/2010/main" val="2226851273"/>
      </p:ext>
    </p:extLst>
  </p:cSld>
  <p:clrMapOvr>
    <a:masterClrMapping/>
  </p:clrMapOvr>
  <p:transition spd="slow" advTm="7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E5E2C-72FD-F0C5-79FC-E32C7D5BAEDE}"/>
              </a:ext>
            </a:extLst>
          </p:cNvPr>
          <p:cNvSpPr>
            <a:spLocks noGrp="1"/>
          </p:cNvSpPr>
          <p:nvPr>
            <p:ph type="title"/>
          </p:nvPr>
        </p:nvSpPr>
        <p:spPr/>
        <p:txBody>
          <a:bodyPr/>
          <a:lstStyle/>
          <a:p>
            <a:r>
              <a:rPr lang="en-US" dirty="0"/>
              <a:t>Add Some Additional Capabilities</a:t>
            </a:r>
          </a:p>
        </p:txBody>
      </p:sp>
      <p:sp>
        <p:nvSpPr>
          <p:cNvPr id="3" name="Content Placeholder 2">
            <a:extLst>
              <a:ext uri="{FF2B5EF4-FFF2-40B4-BE49-F238E27FC236}">
                <a16:creationId xmlns:a16="http://schemas.microsoft.com/office/drawing/2014/main" id="{C274A3C5-F3F3-F59F-6229-86C7C9F34A24}"/>
              </a:ext>
            </a:extLst>
          </p:cNvPr>
          <p:cNvSpPr>
            <a:spLocks noGrp="1"/>
          </p:cNvSpPr>
          <p:nvPr>
            <p:ph idx="1"/>
          </p:nvPr>
        </p:nvSpPr>
        <p:spPr/>
        <p:txBody>
          <a:bodyPr/>
          <a:lstStyle/>
          <a:p>
            <a:pPr marL="285750" indent="-285750">
              <a:buFont typeface="Arial" panose="020B0604020202020204" pitchFamily="34" charset="0"/>
              <a:buChar char="•"/>
            </a:pPr>
            <a:r>
              <a:rPr lang="en-US" dirty="0"/>
              <a:t>Simplified composite panel hole repair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Modified vacuum bag cure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Single stage to cure</a:t>
            </a:r>
          </a:p>
        </p:txBody>
      </p:sp>
      <p:sp>
        <p:nvSpPr>
          <p:cNvPr id="5" name="Slide Number Placeholder 4">
            <a:extLst>
              <a:ext uri="{FF2B5EF4-FFF2-40B4-BE49-F238E27FC236}">
                <a16:creationId xmlns:a16="http://schemas.microsoft.com/office/drawing/2014/main" id="{F78DC757-4B29-E9DD-FB0A-3E69ABBCC1B6}"/>
              </a:ext>
            </a:extLst>
          </p:cNvPr>
          <p:cNvSpPr>
            <a:spLocks noGrp="1"/>
          </p:cNvSpPr>
          <p:nvPr>
            <p:ph type="sldNum" sz="quarter" idx="12"/>
          </p:nvPr>
        </p:nvSpPr>
        <p:spPr/>
        <p:txBody>
          <a:bodyPr/>
          <a:lstStyle/>
          <a:p>
            <a:fld id="{6BFE2F5D-B4B5-4479-96C0-E16C0BC6BC7E}" type="slidenum">
              <a:rPr lang="en-US" smtClean="0"/>
              <a:t>24</a:t>
            </a:fld>
            <a:endParaRPr lang="en-US"/>
          </a:p>
        </p:txBody>
      </p:sp>
      <p:sp>
        <p:nvSpPr>
          <p:cNvPr id="6" name="Footer Placeholder 3">
            <a:extLst>
              <a:ext uri="{FF2B5EF4-FFF2-40B4-BE49-F238E27FC236}">
                <a16:creationId xmlns:a16="http://schemas.microsoft.com/office/drawing/2014/main" id="{BA0A5817-7927-0269-841B-EDF9A8D1E26C}"/>
              </a:ext>
            </a:extLst>
          </p:cNvPr>
          <p:cNvSpPr>
            <a:spLocks noGrp="1"/>
          </p:cNvSpPr>
          <p:nvPr>
            <p:ph type="ftr" sz="quarter" idx="11"/>
          </p:nvPr>
        </p:nvSpPr>
        <p:spPr>
          <a:xfrm>
            <a:off x="6948264" y="322654"/>
            <a:ext cx="2087798" cy="150812"/>
          </a:xfrm>
        </p:spPr>
        <p:txBody>
          <a:bodyPr/>
          <a:lstStyle/>
          <a:p>
            <a:r>
              <a:rPr lang="en-US" dirty="0"/>
              <a:t>© 2023 Bell Textron Inc.</a:t>
            </a:r>
          </a:p>
        </p:txBody>
      </p:sp>
    </p:spTree>
    <p:extLst>
      <p:ext uri="{BB962C8B-B14F-4D97-AF65-F5344CB8AC3E}">
        <p14:creationId xmlns:p14="http://schemas.microsoft.com/office/powerpoint/2010/main" val="4113419258"/>
      </p:ext>
    </p:extLst>
  </p:cSld>
  <p:clrMapOvr>
    <a:masterClrMapping/>
  </p:clrMapOvr>
  <p:transition spd="slow" advTm="7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FB72-A628-1B8D-ADE8-BBE8C44E8C4F}"/>
              </a:ext>
            </a:extLst>
          </p:cNvPr>
          <p:cNvSpPr>
            <a:spLocks noGrp="1"/>
          </p:cNvSpPr>
          <p:nvPr>
            <p:ph type="title"/>
          </p:nvPr>
        </p:nvSpPr>
        <p:spPr/>
        <p:txBody>
          <a:bodyPr/>
          <a:lstStyle/>
          <a:p>
            <a:r>
              <a:rPr lang="en-US" dirty="0"/>
              <a:t>Simplified Composite Panel Fastener Hole Damage</a:t>
            </a:r>
          </a:p>
        </p:txBody>
      </p:sp>
      <p:sp>
        <p:nvSpPr>
          <p:cNvPr id="3" name="Content Placeholder 2">
            <a:extLst>
              <a:ext uri="{FF2B5EF4-FFF2-40B4-BE49-F238E27FC236}">
                <a16:creationId xmlns:a16="http://schemas.microsoft.com/office/drawing/2014/main" id="{D3C1E4FA-545C-029A-594A-02081333F21C}"/>
              </a:ext>
            </a:extLst>
          </p:cNvPr>
          <p:cNvSpPr>
            <a:spLocks noGrp="1"/>
          </p:cNvSpPr>
          <p:nvPr>
            <p:ph idx="1"/>
          </p:nvPr>
        </p:nvSpPr>
        <p:spPr>
          <a:xfrm>
            <a:off x="251520" y="1017325"/>
            <a:ext cx="8352948" cy="3453607"/>
          </a:xfrm>
        </p:spPr>
        <p:txBody>
          <a:bodyPr/>
          <a:lstStyle/>
          <a:p>
            <a:pPr marL="285750" indent="-285750">
              <a:buFont typeface="Arial" panose="020B0604020202020204" pitchFamily="34" charset="0"/>
              <a:buChar char="•"/>
            </a:pPr>
            <a:r>
              <a:rPr lang="en-US" dirty="0"/>
              <a:t>Bell patented process with government having limited rights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Uses COTS braided dry fiber reinforcements as well as two-part, RT storable epoxy adhesive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Restores nominal hole diameter to fastener holes larger than repairable with available oversize fasteners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Wingdings" panose="05000000000000000000" pitchFamily="2" charset="2"/>
              <a:buChar char="Ø"/>
            </a:pPr>
            <a:r>
              <a:rPr lang="en-US" dirty="0"/>
              <a:t>Bearing (Fatigue) test program ongoing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8A10EBB-EFC8-CE04-6CEF-D07E91FFC202}"/>
              </a:ext>
            </a:extLst>
          </p:cNvPr>
          <p:cNvSpPr>
            <a:spLocks noGrp="1"/>
          </p:cNvSpPr>
          <p:nvPr>
            <p:ph type="sldNum" sz="quarter" idx="12"/>
          </p:nvPr>
        </p:nvSpPr>
        <p:spPr/>
        <p:txBody>
          <a:bodyPr/>
          <a:lstStyle/>
          <a:p>
            <a:fld id="{6BFE2F5D-B4B5-4479-96C0-E16C0BC6BC7E}" type="slidenum">
              <a:rPr lang="en-US" smtClean="0"/>
              <a:t>25</a:t>
            </a:fld>
            <a:endParaRPr lang="en-US"/>
          </a:p>
        </p:txBody>
      </p:sp>
      <p:sp>
        <p:nvSpPr>
          <p:cNvPr id="6" name="Footer Placeholder 3">
            <a:extLst>
              <a:ext uri="{FF2B5EF4-FFF2-40B4-BE49-F238E27FC236}">
                <a16:creationId xmlns:a16="http://schemas.microsoft.com/office/drawing/2014/main" id="{8BFE33D3-3C3B-C49B-94E3-44B4FC10B2E2}"/>
              </a:ext>
            </a:extLst>
          </p:cNvPr>
          <p:cNvSpPr>
            <a:spLocks noGrp="1"/>
          </p:cNvSpPr>
          <p:nvPr>
            <p:ph type="ftr" sz="quarter" idx="11"/>
          </p:nvPr>
        </p:nvSpPr>
        <p:spPr>
          <a:xfrm>
            <a:off x="6659563" y="353788"/>
            <a:ext cx="2087798" cy="150812"/>
          </a:xfrm>
        </p:spPr>
        <p:txBody>
          <a:bodyPr/>
          <a:lstStyle/>
          <a:p>
            <a:r>
              <a:rPr lang="en-US" dirty="0"/>
              <a:t>© 2023 Bell Textron Inc.</a:t>
            </a:r>
          </a:p>
        </p:txBody>
      </p:sp>
    </p:spTree>
    <p:extLst>
      <p:ext uri="{BB962C8B-B14F-4D97-AF65-F5344CB8AC3E}">
        <p14:creationId xmlns:p14="http://schemas.microsoft.com/office/powerpoint/2010/main" val="3515220430"/>
      </p:ext>
    </p:extLst>
  </p:cSld>
  <p:clrMapOvr>
    <a:masterClrMapping/>
  </p:clrMapOvr>
  <p:transition spd="slow" advTm="7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bed&#10;&#10;Description automatically generated">
            <a:extLst>
              <a:ext uri="{FF2B5EF4-FFF2-40B4-BE49-F238E27FC236}">
                <a16:creationId xmlns:a16="http://schemas.microsoft.com/office/drawing/2014/main" id="{6A2AE627-749C-4FCD-A646-AA363E619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13465">
            <a:off x="4529506" y="830773"/>
            <a:ext cx="1722337" cy="1308223"/>
          </a:xfrm>
          <a:prstGeom prst="rect">
            <a:avLst/>
          </a:prstGeom>
        </p:spPr>
      </p:pic>
      <p:sp>
        <p:nvSpPr>
          <p:cNvPr id="2" name="Title 1">
            <a:extLst>
              <a:ext uri="{FF2B5EF4-FFF2-40B4-BE49-F238E27FC236}">
                <a16:creationId xmlns:a16="http://schemas.microsoft.com/office/drawing/2014/main" id="{1F4E7687-2139-4FE3-A14A-CCCD4AA10695}"/>
              </a:ext>
            </a:extLst>
          </p:cNvPr>
          <p:cNvSpPr>
            <a:spLocks noGrp="1"/>
          </p:cNvSpPr>
          <p:nvPr>
            <p:ph type="title"/>
          </p:nvPr>
        </p:nvSpPr>
        <p:spPr>
          <a:xfrm>
            <a:off x="9570" y="-4900"/>
            <a:ext cx="9144000" cy="585960"/>
          </a:xfrm>
        </p:spPr>
        <p:txBody>
          <a:bodyPr/>
          <a:lstStyle/>
          <a:p>
            <a:r>
              <a:rPr lang="en-US" dirty="0"/>
              <a:t>Fastener Hole Repair – Grommet Made/Bonded in Place</a:t>
            </a:r>
            <a:br>
              <a:rPr lang="en-US" dirty="0"/>
            </a:br>
            <a:r>
              <a:rPr lang="en-US" sz="1400" dirty="0"/>
              <a:t>[Field Level]</a:t>
            </a:r>
            <a:endParaRPr lang="en-US" dirty="0"/>
          </a:p>
        </p:txBody>
      </p:sp>
      <p:sp>
        <p:nvSpPr>
          <p:cNvPr id="5" name="Footer Placeholder 4">
            <a:extLst>
              <a:ext uri="{FF2B5EF4-FFF2-40B4-BE49-F238E27FC236}">
                <a16:creationId xmlns:a16="http://schemas.microsoft.com/office/drawing/2014/main" id="{F28AA954-B077-48D7-93E4-47DD1ADD1DC9}"/>
              </a:ext>
            </a:extLst>
          </p:cNvPr>
          <p:cNvSpPr>
            <a:spLocks noGrp="1"/>
          </p:cNvSpPr>
          <p:nvPr>
            <p:ph type="ftr" sz="quarter" idx="11"/>
          </p:nvPr>
        </p:nvSpPr>
        <p:spPr>
          <a:xfrm>
            <a:off x="6921352" y="63949"/>
            <a:ext cx="2087798" cy="150812"/>
          </a:xfrm>
        </p:spPr>
        <p:txBody>
          <a:bodyPr/>
          <a:lstStyle/>
          <a:p>
            <a:r>
              <a:rPr lang="en-US" dirty="0"/>
              <a:t>Bell Confidential and Proprietary</a:t>
            </a:r>
          </a:p>
        </p:txBody>
      </p:sp>
      <p:sp>
        <p:nvSpPr>
          <p:cNvPr id="6" name="Slide Number Placeholder 5">
            <a:extLst>
              <a:ext uri="{FF2B5EF4-FFF2-40B4-BE49-F238E27FC236}">
                <a16:creationId xmlns:a16="http://schemas.microsoft.com/office/drawing/2014/main" id="{3B5E9003-6525-4E90-8887-24DD18337A80}"/>
              </a:ext>
            </a:extLst>
          </p:cNvPr>
          <p:cNvSpPr>
            <a:spLocks noGrp="1"/>
          </p:cNvSpPr>
          <p:nvPr>
            <p:ph type="sldNum" sz="quarter" idx="12"/>
          </p:nvPr>
        </p:nvSpPr>
        <p:spPr>
          <a:xfrm>
            <a:off x="8603789" y="262028"/>
            <a:ext cx="395228" cy="150812"/>
          </a:xfrm>
        </p:spPr>
        <p:txBody>
          <a:bodyPr/>
          <a:lstStyle/>
          <a:p>
            <a:fld id="{6BFE2F5D-B4B5-4479-96C0-E16C0BC6BC7E}" type="slidenum">
              <a:rPr lang="en-US" smtClean="0"/>
              <a:pPr/>
              <a:t>26</a:t>
            </a:fld>
            <a:endParaRPr lang="en-US" dirty="0"/>
          </a:p>
        </p:txBody>
      </p:sp>
      <p:sp>
        <p:nvSpPr>
          <p:cNvPr id="12" name="TextBox 11">
            <a:extLst>
              <a:ext uri="{FF2B5EF4-FFF2-40B4-BE49-F238E27FC236}">
                <a16:creationId xmlns:a16="http://schemas.microsoft.com/office/drawing/2014/main" id="{C9B13C7C-DBE2-4548-95DE-ECD2288BD7DA}"/>
              </a:ext>
            </a:extLst>
          </p:cNvPr>
          <p:cNvSpPr txBox="1"/>
          <p:nvPr/>
        </p:nvSpPr>
        <p:spPr>
          <a:xfrm>
            <a:off x="9570" y="2151424"/>
            <a:ext cx="2664296" cy="307777"/>
          </a:xfrm>
          <a:prstGeom prst="rect">
            <a:avLst/>
          </a:prstGeom>
          <a:noFill/>
        </p:spPr>
        <p:txBody>
          <a:bodyPr wrap="square" rtlCol="0">
            <a:spAutoFit/>
          </a:bodyPr>
          <a:lstStyle/>
          <a:p>
            <a:pPr marL="233363" indent="-233363"/>
            <a:r>
              <a:rPr lang="en-US" sz="1400" dirty="0"/>
              <a:t>1.	Prepare damaged hole</a:t>
            </a:r>
          </a:p>
        </p:txBody>
      </p:sp>
      <p:pic>
        <p:nvPicPr>
          <p:cNvPr id="13" name="Picture 12">
            <a:extLst>
              <a:ext uri="{FF2B5EF4-FFF2-40B4-BE49-F238E27FC236}">
                <a16:creationId xmlns:a16="http://schemas.microsoft.com/office/drawing/2014/main" id="{6A4DB826-D4BB-4EDB-B9CC-0EEFF17173C3}"/>
              </a:ext>
            </a:extLst>
          </p:cNvPr>
          <p:cNvPicPr preferRelativeResize="0">
            <a:picLocks noChangeAspect="1"/>
          </p:cNvPicPr>
          <p:nvPr/>
        </p:nvPicPr>
        <p:blipFill rotWithShape="1">
          <a:blip r:embed="rId4"/>
          <a:srcRect l="13313" r="-1"/>
          <a:stretch/>
        </p:blipFill>
        <p:spPr>
          <a:xfrm>
            <a:off x="150070" y="575240"/>
            <a:ext cx="2142456" cy="1645920"/>
          </a:xfrm>
          <a:prstGeom prst="rect">
            <a:avLst/>
          </a:prstGeom>
        </p:spPr>
      </p:pic>
      <p:pic>
        <p:nvPicPr>
          <p:cNvPr id="14" name="Picture 13">
            <a:extLst>
              <a:ext uri="{FF2B5EF4-FFF2-40B4-BE49-F238E27FC236}">
                <a16:creationId xmlns:a16="http://schemas.microsoft.com/office/drawing/2014/main" id="{DB05A682-0616-4DC0-93AA-23B7352C7D41}"/>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70350" y="584840"/>
            <a:ext cx="2142456" cy="1645920"/>
          </a:xfrm>
          <a:prstGeom prst="rect">
            <a:avLst/>
          </a:prstGeom>
        </p:spPr>
      </p:pic>
      <p:sp>
        <p:nvSpPr>
          <p:cNvPr id="15" name="TextBox 14">
            <a:extLst>
              <a:ext uri="{FF2B5EF4-FFF2-40B4-BE49-F238E27FC236}">
                <a16:creationId xmlns:a16="http://schemas.microsoft.com/office/drawing/2014/main" id="{449E34E7-7BBC-4EA6-A1E9-9406B090B3A7}"/>
              </a:ext>
            </a:extLst>
          </p:cNvPr>
          <p:cNvSpPr txBox="1"/>
          <p:nvPr/>
        </p:nvSpPr>
        <p:spPr>
          <a:xfrm>
            <a:off x="2591780" y="2176467"/>
            <a:ext cx="2153154" cy="307777"/>
          </a:xfrm>
          <a:prstGeom prst="rect">
            <a:avLst/>
          </a:prstGeom>
          <a:noFill/>
        </p:spPr>
        <p:txBody>
          <a:bodyPr wrap="none" rtlCol="0">
            <a:spAutoFit/>
          </a:bodyPr>
          <a:lstStyle/>
          <a:p>
            <a:pPr marL="233363" indent="-233363"/>
            <a:r>
              <a:rPr lang="en-US" sz="1400" dirty="0"/>
              <a:t>2. Prepare braided tubes</a:t>
            </a:r>
          </a:p>
        </p:txBody>
      </p:sp>
      <p:sp>
        <p:nvSpPr>
          <p:cNvPr id="16" name="TextBox 15">
            <a:extLst>
              <a:ext uri="{FF2B5EF4-FFF2-40B4-BE49-F238E27FC236}">
                <a16:creationId xmlns:a16="http://schemas.microsoft.com/office/drawing/2014/main" id="{9E5F2DC7-4E56-48D9-9E0D-053C67D51D39}"/>
              </a:ext>
            </a:extLst>
          </p:cNvPr>
          <p:cNvSpPr txBox="1"/>
          <p:nvPr/>
        </p:nvSpPr>
        <p:spPr>
          <a:xfrm>
            <a:off x="2591780" y="4141408"/>
            <a:ext cx="1438214" cy="307777"/>
          </a:xfrm>
          <a:prstGeom prst="rect">
            <a:avLst/>
          </a:prstGeom>
          <a:noFill/>
        </p:spPr>
        <p:txBody>
          <a:bodyPr wrap="none" rtlCol="0">
            <a:spAutoFit/>
          </a:bodyPr>
          <a:lstStyle/>
          <a:p>
            <a:r>
              <a:rPr lang="en-US" sz="1400" dirty="0"/>
              <a:t>5. Cure in place</a:t>
            </a:r>
          </a:p>
        </p:txBody>
      </p:sp>
      <p:pic>
        <p:nvPicPr>
          <p:cNvPr id="17" name="Picture 16">
            <a:extLst>
              <a:ext uri="{FF2B5EF4-FFF2-40B4-BE49-F238E27FC236}">
                <a16:creationId xmlns:a16="http://schemas.microsoft.com/office/drawing/2014/main" id="{43A88951-16CF-4181-85A2-B61D73CD13DC}"/>
              </a:ext>
            </a:extLst>
          </p:cNvPr>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60215" y="2510006"/>
            <a:ext cx="2136330" cy="1645920"/>
          </a:xfrm>
          <a:prstGeom prst="rect">
            <a:avLst/>
          </a:prstGeom>
        </p:spPr>
      </p:pic>
      <p:pic>
        <p:nvPicPr>
          <p:cNvPr id="18" name="Picture 17">
            <a:extLst>
              <a:ext uri="{FF2B5EF4-FFF2-40B4-BE49-F238E27FC236}">
                <a16:creationId xmlns:a16="http://schemas.microsoft.com/office/drawing/2014/main" id="{C8619881-711F-40CD-966A-9DBD3849F28C}"/>
              </a:ext>
            </a:extLst>
          </p:cNvPr>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24228" y="587451"/>
            <a:ext cx="2139696" cy="1645920"/>
          </a:xfrm>
          <a:prstGeom prst="rect">
            <a:avLst/>
          </a:prstGeom>
        </p:spPr>
      </p:pic>
      <p:sp>
        <p:nvSpPr>
          <p:cNvPr id="19" name="TextBox 18">
            <a:extLst>
              <a:ext uri="{FF2B5EF4-FFF2-40B4-BE49-F238E27FC236}">
                <a16:creationId xmlns:a16="http://schemas.microsoft.com/office/drawing/2014/main" id="{D89E07A1-8616-4EFE-97D3-39A1EDBF2A25}"/>
              </a:ext>
            </a:extLst>
          </p:cNvPr>
          <p:cNvSpPr txBox="1"/>
          <p:nvPr/>
        </p:nvSpPr>
        <p:spPr>
          <a:xfrm>
            <a:off x="6522347" y="2151424"/>
            <a:ext cx="2448427" cy="307777"/>
          </a:xfrm>
          <a:prstGeom prst="rect">
            <a:avLst/>
          </a:prstGeom>
          <a:noFill/>
        </p:spPr>
        <p:txBody>
          <a:bodyPr wrap="none" rtlCol="0">
            <a:spAutoFit/>
          </a:bodyPr>
          <a:lstStyle/>
          <a:p>
            <a:pPr marL="233363" indent="-233363"/>
            <a:r>
              <a:rPr lang="en-US" sz="1400" dirty="0"/>
              <a:t>3.	Insert tubes through hole </a:t>
            </a:r>
          </a:p>
        </p:txBody>
      </p:sp>
      <p:pic>
        <p:nvPicPr>
          <p:cNvPr id="20" name="Picture 19">
            <a:extLst>
              <a:ext uri="{FF2B5EF4-FFF2-40B4-BE49-F238E27FC236}">
                <a16:creationId xmlns:a16="http://schemas.microsoft.com/office/drawing/2014/main" id="{5C2706E7-BCBB-46B1-8AD5-60B1FA234455}"/>
              </a:ext>
            </a:extLst>
          </p:cNvPr>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81760" y="2510006"/>
            <a:ext cx="2139696" cy="1645920"/>
          </a:xfrm>
          <a:prstGeom prst="rect">
            <a:avLst/>
          </a:prstGeom>
        </p:spPr>
      </p:pic>
      <p:sp>
        <p:nvSpPr>
          <p:cNvPr id="21" name="TextBox 20">
            <a:extLst>
              <a:ext uri="{FF2B5EF4-FFF2-40B4-BE49-F238E27FC236}">
                <a16:creationId xmlns:a16="http://schemas.microsoft.com/office/drawing/2014/main" id="{129A3F04-FF81-4E51-8CFE-3B88C5E1B44B}"/>
              </a:ext>
            </a:extLst>
          </p:cNvPr>
          <p:cNvSpPr txBox="1"/>
          <p:nvPr/>
        </p:nvSpPr>
        <p:spPr>
          <a:xfrm>
            <a:off x="81598" y="4141408"/>
            <a:ext cx="1772142" cy="307777"/>
          </a:xfrm>
          <a:prstGeom prst="rect">
            <a:avLst/>
          </a:prstGeom>
          <a:noFill/>
        </p:spPr>
        <p:txBody>
          <a:bodyPr wrap="square" rtlCol="0">
            <a:spAutoFit/>
          </a:bodyPr>
          <a:lstStyle/>
          <a:p>
            <a:pPr marL="233363" indent="-233363"/>
            <a:r>
              <a:rPr lang="en-US" sz="1400" dirty="0"/>
              <a:t>4.	Trim and flare</a:t>
            </a:r>
          </a:p>
        </p:txBody>
      </p:sp>
      <p:pic>
        <p:nvPicPr>
          <p:cNvPr id="22" name="Picture 21">
            <a:extLst>
              <a:ext uri="{FF2B5EF4-FFF2-40B4-BE49-F238E27FC236}">
                <a16:creationId xmlns:a16="http://schemas.microsoft.com/office/drawing/2014/main" id="{8AD38546-C9F0-4BB4-9674-85736203C8B7}"/>
              </a:ext>
            </a:extLst>
          </p:cNvPr>
          <p:cNvPicPr preferRelativeResize="0">
            <a:picLocks noChangeAspect="1"/>
          </p:cNvPicPr>
          <p:nvPr/>
        </p:nvPicPr>
        <p:blipFill rotWithShape="1">
          <a:blip r:embed="rId9"/>
          <a:srcRect l="25744" t="23371" r="17409" b="25095"/>
          <a:stretch/>
        </p:blipFill>
        <p:spPr>
          <a:xfrm rot="16200000">
            <a:off x="6907120" y="2263118"/>
            <a:ext cx="1645920" cy="2139696"/>
          </a:xfrm>
          <a:prstGeom prst="rect">
            <a:avLst/>
          </a:prstGeom>
        </p:spPr>
      </p:pic>
      <p:sp>
        <p:nvSpPr>
          <p:cNvPr id="23" name="TextBox 22">
            <a:extLst>
              <a:ext uri="{FF2B5EF4-FFF2-40B4-BE49-F238E27FC236}">
                <a16:creationId xmlns:a16="http://schemas.microsoft.com/office/drawing/2014/main" id="{AFC4BBB6-EEF5-499E-8BCC-7811632292A8}"/>
              </a:ext>
            </a:extLst>
          </p:cNvPr>
          <p:cNvSpPr txBox="1"/>
          <p:nvPr/>
        </p:nvSpPr>
        <p:spPr>
          <a:xfrm>
            <a:off x="6588224" y="4148552"/>
            <a:ext cx="1863331" cy="307777"/>
          </a:xfrm>
          <a:prstGeom prst="rect">
            <a:avLst/>
          </a:prstGeom>
          <a:noFill/>
        </p:spPr>
        <p:txBody>
          <a:bodyPr wrap="none" rtlCol="0">
            <a:spAutoFit/>
          </a:bodyPr>
          <a:lstStyle/>
          <a:p>
            <a:pPr marL="233363" indent="-233363"/>
            <a:r>
              <a:rPr lang="en-US" sz="1400" dirty="0"/>
              <a:t>6.	Re-install fastener</a:t>
            </a:r>
          </a:p>
        </p:txBody>
      </p:sp>
      <p:sp>
        <p:nvSpPr>
          <p:cNvPr id="24" name="TextBox 23">
            <a:extLst>
              <a:ext uri="{FF2B5EF4-FFF2-40B4-BE49-F238E27FC236}">
                <a16:creationId xmlns:a16="http://schemas.microsoft.com/office/drawing/2014/main" id="{B61D259A-8949-4CE5-A7EF-85A23BEF0D77}"/>
              </a:ext>
            </a:extLst>
          </p:cNvPr>
          <p:cNvSpPr txBox="1"/>
          <p:nvPr/>
        </p:nvSpPr>
        <p:spPr>
          <a:xfrm>
            <a:off x="71500" y="519522"/>
            <a:ext cx="1970155" cy="307777"/>
          </a:xfrm>
          <a:prstGeom prst="rect">
            <a:avLst/>
          </a:prstGeom>
          <a:noFill/>
        </p:spPr>
        <p:txBody>
          <a:bodyPr wrap="none" rtlCol="0">
            <a:spAutoFit/>
          </a:bodyPr>
          <a:lstStyle/>
          <a:p>
            <a:r>
              <a:rPr lang="en-US" sz="1400" i="1" dirty="0">
                <a:solidFill>
                  <a:schemeClr val="bg1"/>
                </a:solidFill>
              </a:rPr>
              <a:t>V-22 Composite Panel</a:t>
            </a:r>
          </a:p>
        </p:txBody>
      </p:sp>
      <p:sp>
        <p:nvSpPr>
          <p:cNvPr id="25" name="TextBox 24">
            <a:extLst>
              <a:ext uri="{FF2B5EF4-FFF2-40B4-BE49-F238E27FC236}">
                <a16:creationId xmlns:a16="http://schemas.microsoft.com/office/drawing/2014/main" id="{9B7220CD-CECB-41F8-9058-8E1549EC1DA1}"/>
              </a:ext>
            </a:extLst>
          </p:cNvPr>
          <p:cNvSpPr txBox="1"/>
          <p:nvPr/>
        </p:nvSpPr>
        <p:spPr>
          <a:xfrm>
            <a:off x="197209" y="1903933"/>
            <a:ext cx="2034531" cy="307777"/>
          </a:xfrm>
          <a:prstGeom prst="rect">
            <a:avLst/>
          </a:prstGeom>
          <a:noFill/>
        </p:spPr>
        <p:txBody>
          <a:bodyPr wrap="none" rtlCol="0">
            <a:spAutoFit/>
          </a:bodyPr>
          <a:lstStyle/>
          <a:p>
            <a:r>
              <a:rPr lang="en-US" sz="1400" dirty="0">
                <a:solidFill>
                  <a:schemeClr val="bg1"/>
                </a:solidFill>
              </a:rPr>
              <a:t>Fastener Hole Damage</a:t>
            </a:r>
          </a:p>
        </p:txBody>
      </p:sp>
      <p:sp>
        <p:nvSpPr>
          <p:cNvPr id="26" name="Rectangle 25">
            <a:extLst>
              <a:ext uri="{FF2B5EF4-FFF2-40B4-BE49-F238E27FC236}">
                <a16:creationId xmlns:a16="http://schemas.microsoft.com/office/drawing/2014/main" id="{719E9846-0E7A-492C-90B1-64ADB83DCAF9}"/>
              </a:ext>
            </a:extLst>
          </p:cNvPr>
          <p:cNvSpPr/>
          <p:nvPr/>
        </p:nvSpPr>
        <p:spPr>
          <a:xfrm>
            <a:off x="0" y="4517707"/>
            <a:ext cx="9143999" cy="646331"/>
          </a:xfrm>
          <a:prstGeom prst="rect">
            <a:avLst/>
          </a:prstGeom>
          <a:solidFill>
            <a:srgbClr val="00B050"/>
          </a:solidFill>
        </p:spPr>
        <p:txBody>
          <a:bodyPr wrap="square">
            <a:spAutoFit/>
          </a:bodyPr>
          <a:lstStyle/>
          <a:p>
            <a:pPr marL="168275" lvl="1"/>
            <a:r>
              <a:rPr lang="en-US" i="1" dirty="0">
                <a:solidFill>
                  <a:schemeClr val="bg1"/>
                </a:solidFill>
              </a:rPr>
              <a:t>Bell </a:t>
            </a:r>
            <a:r>
              <a:rPr lang="en-US" i="1" u="sng" dirty="0">
                <a:solidFill>
                  <a:schemeClr val="bg1"/>
                </a:solidFill>
              </a:rPr>
              <a:t>patented</a:t>
            </a:r>
            <a:r>
              <a:rPr lang="en-US" i="1" dirty="0">
                <a:solidFill>
                  <a:schemeClr val="bg1"/>
                </a:solidFill>
              </a:rPr>
              <a:t> process facilitates complex repair using commonly available tools / materials – successfully demonstrated during repair of CV-22 panel in Amarillo</a:t>
            </a:r>
          </a:p>
        </p:txBody>
      </p:sp>
      <p:cxnSp>
        <p:nvCxnSpPr>
          <p:cNvPr id="27" name="Straight Arrow Connector 26">
            <a:extLst>
              <a:ext uri="{FF2B5EF4-FFF2-40B4-BE49-F238E27FC236}">
                <a16:creationId xmlns:a16="http://schemas.microsoft.com/office/drawing/2014/main" id="{05A77799-2E8F-4249-ABF2-86CF1552D9B0}"/>
              </a:ext>
            </a:extLst>
          </p:cNvPr>
          <p:cNvCxnSpPr>
            <a:cxnSpLocks/>
          </p:cNvCxnSpPr>
          <p:nvPr/>
        </p:nvCxnSpPr>
        <p:spPr>
          <a:xfrm flipV="1">
            <a:off x="387700" y="1386237"/>
            <a:ext cx="279968" cy="550298"/>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FF9931F6-A7B4-4A19-9ADB-98F587537B9A}"/>
              </a:ext>
            </a:extLst>
          </p:cNvPr>
          <p:cNvCxnSpPr>
            <a:cxnSpLocks/>
          </p:cNvCxnSpPr>
          <p:nvPr/>
        </p:nvCxnSpPr>
        <p:spPr>
          <a:xfrm>
            <a:off x="7641608" y="2739240"/>
            <a:ext cx="88472" cy="349768"/>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29" name="TextBox 28">
            <a:extLst>
              <a:ext uri="{FF2B5EF4-FFF2-40B4-BE49-F238E27FC236}">
                <a16:creationId xmlns:a16="http://schemas.microsoft.com/office/drawing/2014/main" id="{7FAFF521-1D53-43C3-86C2-918EED16F0E9}"/>
              </a:ext>
            </a:extLst>
          </p:cNvPr>
          <p:cNvSpPr txBox="1"/>
          <p:nvPr/>
        </p:nvSpPr>
        <p:spPr>
          <a:xfrm>
            <a:off x="6624228" y="2477630"/>
            <a:ext cx="1289135" cy="523220"/>
          </a:xfrm>
          <a:prstGeom prst="rect">
            <a:avLst/>
          </a:prstGeom>
          <a:noFill/>
        </p:spPr>
        <p:txBody>
          <a:bodyPr wrap="none" rtlCol="0">
            <a:spAutoFit/>
          </a:bodyPr>
          <a:lstStyle/>
          <a:p>
            <a:r>
              <a:rPr lang="en-US" sz="1400" dirty="0">
                <a:solidFill>
                  <a:schemeClr val="bg1"/>
                </a:solidFill>
              </a:rPr>
              <a:t>Replacement </a:t>
            </a:r>
            <a:br>
              <a:rPr lang="en-US" sz="1400" dirty="0">
                <a:solidFill>
                  <a:schemeClr val="bg1"/>
                </a:solidFill>
              </a:rPr>
            </a:br>
            <a:r>
              <a:rPr lang="en-US" sz="1400" dirty="0">
                <a:solidFill>
                  <a:schemeClr val="bg1"/>
                </a:solidFill>
              </a:rPr>
              <a:t>Fastener</a:t>
            </a:r>
          </a:p>
        </p:txBody>
      </p:sp>
      <p:pic>
        <p:nvPicPr>
          <p:cNvPr id="36" name="Picture 35" descr="A picture containing clock&#10;&#10;Description automatically generated">
            <a:extLst>
              <a:ext uri="{FF2B5EF4-FFF2-40B4-BE49-F238E27FC236}">
                <a16:creationId xmlns:a16="http://schemas.microsoft.com/office/drawing/2014/main" id="{335EA331-7335-41A7-9DCB-79EF75B9F1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330905" flipV="1">
            <a:off x="4667585" y="3216122"/>
            <a:ext cx="2199288" cy="300827"/>
          </a:xfrm>
          <a:prstGeom prst="rect">
            <a:avLst/>
          </a:prstGeom>
        </p:spPr>
      </p:pic>
      <p:sp>
        <p:nvSpPr>
          <p:cNvPr id="40" name="TextBox 39">
            <a:extLst>
              <a:ext uri="{FF2B5EF4-FFF2-40B4-BE49-F238E27FC236}">
                <a16:creationId xmlns:a16="http://schemas.microsoft.com/office/drawing/2014/main" id="{3E067A35-DF47-43FF-902B-90C1B8010341}"/>
              </a:ext>
            </a:extLst>
          </p:cNvPr>
          <p:cNvSpPr txBox="1"/>
          <p:nvPr/>
        </p:nvSpPr>
        <p:spPr>
          <a:xfrm>
            <a:off x="5783765" y="3761324"/>
            <a:ext cx="602352" cy="238997"/>
          </a:xfrm>
          <a:prstGeom prst="rect">
            <a:avLst/>
          </a:prstGeom>
          <a:noFill/>
        </p:spPr>
        <p:txBody>
          <a:bodyPr wrap="square" lIns="0" tIns="0" rIns="0" bIns="0" rtlCol="0">
            <a:noAutofit/>
          </a:bodyPr>
          <a:lstStyle/>
          <a:p>
            <a:pPr algn="l"/>
            <a:r>
              <a:rPr lang="en-US" sz="1400" dirty="0">
                <a:solidFill>
                  <a:srgbClr val="C00000"/>
                </a:solidFill>
              </a:rPr>
              <a:t>Repair</a:t>
            </a:r>
          </a:p>
        </p:txBody>
      </p:sp>
      <p:sp>
        <p:nvSpPr>
          <p:cNvPr id="41" name="Oval 40">
            <a:extLst>
              <a:ext uri="{FF2B5EF4-FFF2-40B4-BE49-F238E27FC236}">
                <a16:creationId xmlns:a16="http://schemas.microsoft.com/office/drawing/2014/main" id="{C71464B7-E168-4100-A144-E3AB02999DDC}"/>
              </a:ext>
            </a:extLst>
          </p:cNvPr>
          <p:cNvSpPr/>
          <p:nvPr/>
        </p:nvSpPr>
        <p:spPr>
          <a:xfrm>
            <a:off x="5369719" y="2962196"/>
            <a:ext cx="828092" cy="756084"/>
          </a:xfrm>
          <a:prstGeom prst="ellipse">
            <a:avLst/>
          </a:prstGeom>
          <a:noFill/>
          <a:ln>
            <a:solidFill>
              <a:schemeClr val="tx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cxnSp>
        <p:nvCxnSpPr>
          <p:cNvPr id="30" name="Straight Arrow Connector 29">
            <a:extLst>
              <a:ext uri="{FF2B5EF4-FFF2-40B4-BE49-F238E27FC236}">
                <a16:creationId xmlns:a16="http://schemas.microsoft.com/office/drawing/2014/main" id="{0C27C209-6E0B-4302-BEF8-16BF4B71B686}"/>
              </a:ext>
            </a:extLst>
          </p:cNvPr>
          <p:cNvCxnSpPr>
            <a:cxnSpLocks/>
          </p:cNvCxnSpPr>
          <p:nvPr/>
        </p:nvCxnSpPr>
        <p:spPr>
          <a:xfrm flipH="1">
            <a:off x="4505803" y="1376873"/>
            <a:ext cx="606257" cy="0"/>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a:extLst>
              <a:ext uri="{FF2B5EF4-FFF2-40B4-BE49-F238E27FC236}">
                <a16:creationId xmlns:a16="http://schemas.microsoft.com/office/drawing/2014/main" id="{9560A999-F912-4786-AC16-108876C75819}"/>
              </a:ext>
            </a:extLst>
          </p:cNvPr>
          <p:cNvCxnSpPr>
            <a:cxnSpLocks/>
          </p:cNvCxnSpPr>
          <p:nvPr/>
        </p:nvCxnSpPr>
        <p:spPr>
          <a:xfrm flipH="1">
            <a:off x="4302902" y="3332024"/>
            <a:ext cx="976181" cy="8114"/>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2B1CD5C9-B5F0-47F9-AF97-969160B196CA}"/>
              </a:ext>
            </a:extLst>
          </p:cNvPr>
          <p:cNvCxnSpPr>
            <a:cxnSpLocks/>
          </p:cNvCxnSpPr>
          <p:nvPr/>
        </p:nvCxnSpPr>
        <p:spPr>
          <a:xfrm flipV="1">
            <a:off x="5975490" y="1354014"/>
            <a:ext cx="1570400" cy="2812"/>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E56B2244-0B91-4BBC-A2FD-F11E492B3833}"/>
              </a:ext>
            </a:extLst>
          </p:cNvPr>
          <p:cNvCxnSpPr>
            <a:cxnSpLocks/>
          </p:cNvCxnSpPr>
          <p:nvPr/>
        </p:nvCxnSpPr>
        <p:spPr>
          <a:xfrm flipV="1">
            <a:off x="6288447" y="3355115"/>
            <a:ext cx="911845" cy="14232"/>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9" name="Oval 48">
            <a:extLst>
              <a:ext uri="{FF2B5EF4-FFF2-40B4-BE49-F238E27FC236}">
                <a16:creationId xmlns:a16="http://schemas.microsoft.com/office/drawing/2014/main" id="{FDF94AA6-C945-475B-8A4E-17460CD5EA15}"/>
              </a:ext>
            </a:extLst>
          </p:cNvPr>
          <p:cNvSpPr/>
          <p:nvPr/>
        </p:nvSpPr>
        <p:spPr>
          <a:xfrm>
            <a:off x="7308304" y="2859782"/>
            <a:ext cx="927742" cy="850483"/>
          </a:xfrm>
          <a:prstGeom prst="ellipse">
            <a:avLst/>
          </a:prstGeom>
          <a:noFill/>
          <a:ln>
            <a:solidFill>
              <a:schemeClr val="tx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51" name="Oval 50">
            <a:extLst>
              <a:ext uri="{FF2B5EF4-FFF2-40B4-BE49-F238E27FC236}">
                <a16:creationId xmlns:a16="http://schemas.microsoft.com/office/drawing/2014/main" id="{ADE3A45E-C37C-49DB-ABD0-BD13CB4845B8}"/>
              </a:ext>
            </a:extLst>
          </p:cNvPr>
          <p:cNvSpPr/>
          <p:nvPr/>
        </p:nvSpPr>
        <p:spPr>
          <a:xfrm>
            <a:off x="3193109" y="2834044"/>
            <a:ext cx="1117998" cy="977087"/>
          </a:xfrm>
          <a:prstGeom prst="ellipse">
            <a:avLst/>
          </a:prstGeom>
          <a:noFill/>
          <a:ln>
            <a:solidFill>
              <a:schemeClr val="tx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p>
        </p:txBody>
      </p:sp>
      <p:sp>
        <p:nvSpPr>
          <p:cNvPr id="35" name="TextBox 34">
            <a:extLst>
              <a:ext uri="{FF2B5EF4-FFF2-40B4-BE49-F238E27FC236}">
                <a16:creationId xmlns:a16="http://schemas.microsoft.com/office/drawing/2014/main" id="{8B980326-1DFB-482D-88F3-4759C102EE62}"/>
              </a:ext>
            </a:extLst>
          </p:cNvPr>
          <p:cNvSpPr txBox="1"/>
          <p:nvPr/>
        </p:nvSpPr>
        <p:spPr>
          <a:xfrm>
            <a:off x="2623825" y="648389"/>
            <a:ext cx="732893" cy="523220"/>
          </a:xfrm>
          <a:prstGeom prst="rect">
            <a:avLst/>
          </a:prstGeom>
          <a:noFill/>
        </p:spPr>
        <p:txBody>
          <a:bodyPr wrap="none" rtlCol="0">
            <a:spAutoFit/>
          </a:bodyPr>
          <a:lstStyle/>
          <a:p>
            <a:r>
              <a:rPr lang="en-US" sz="1400" i="1" dirty="0">
                <a:solidFill>
                  <a:schemeClr val="bg1"/>
                </a:solidFill>
              </a:rPr>
              <a:t>Epoxy </a:t>
            </a:r>
            <a:br>
              <a:rPr lang="en-US" sz="1400" i="1" dirty="0">
                <a:solidFill>
                  <a:schemeClr val="bg1"/>
                </a:solidFill>
              </a:rPr>
            </a:br>
            <a:r>
              <a:rPr lang="en-US" sz="1400" i="1" dirty="0">
                <a:solidFill>
                  <a:schemeClr val="bg1"/>
                </a:solidFill>
              </a:rPr>
              <a:t>Resin</a:t>
            </a:r>
          </a:p>
        </p:txBody>
      </p:sp>
      <p:sp>
        <p:nvSpPr>
          <p:cNvPr id="4" name="TextBox 3">
            <a:extLst>
              <a:ext uri="{FF2B5EF4-FFF2-40B4-BE49-F238E27FC236}">
                <a16:creationId xmlns:a16="http://schemas.microsoft.com/office/drawing/2014/main" id="{47928D59-DF87-48CB-B478-C6574CE704FF}"/>
              </a:ext>
            </a:extLst>
          </p:cNvPr>
          <p:cNvSpPr txBox="1"/>
          <p:nvPr/>
        </p:nvSpPr>
        <p:spPr>
          <a:xfrm>
            <a:off x="5652120" y="1661386"/>
            <a:ext cx="914400" cy="471596"/>
          </a:xfrm>
          <a:prstGeom prst="rect">
            <a:avLst/>
          </a:prstGeom>
          <a:noFill/>
        </p:spPr>
        <p:txBody>
          <a:bodyPr wrap="none" lIns="0" tIns="0" rIns="0" bIns="0" rtlCol="0">
            <a:noAutofit/>
          </a:bodyPr>
          <a:lstStyle/>
          <a:p>
            <a:pPr algn="l"/>
            <a:r>
              <a:rPr lang="en-US" sz="1000" dirty="0">
                <a:solidFill>
                  <a:schemeClr val="tx2"/>
                </a:solidFill>
              </a:rPr>
              <a:t>Braided Tube</a:t>
            </a:r>
          </a:p>
          <a:p>
            <a:pPr marL="117475" indent="-117475" algn="l">
              <a:buFont typeface="Arial" panose="020B0604020202020204" pitchFamily="34" charset="0"/>
              <a:buChar char="•"/>
            </a:pPr>
            <a:r>
              <a:rPr lang="en-US" sz="1000" dirty="0">
                <a:solidFill>
                  <a:schemeClr val="tx2"/>
                </a:solidFill>
              </a:rPr>
              <a:t>Carbon, or</a:t>
            </a:r>
          </a:p>
          <a:p>
            <a:pPr marL="117475" indent="-117475" algn="l">
              <a:buFont typeface="Arial" panose="020B0604020202020204" pitchFamily="34" charset="0"/>
              <a:buChar char="•"/>
            </a:pPr>
            <a:r>
              <a:rPr lang="en-US" sz="1000" dirty="0">
                <a:solidFill>
                  <a:schemeClr val="tx2"/>
                </a:solidFill>
              </a:rPr>
              <a:t>Fiberglass</a:t>
            </a:r>
          </a:p>
        </p:txBody>
      </p:sp>
      <p:sp>
        <p:nvSpPr>
          <p:cNvPr id="3" name="Footer Placeholder 3">
            <a:extLst>
              <a:ext uri="{FF2B5EF4-FFF2-40B4-BE49-F238E27FC236}">
                <a16:creationId xmlns:a16="http://schemas.microsoft.com/office/drawing/2014/main" id="{3C504328-C507-E1A5-9050-9E0EEAA0B09C}"/>
              </a:ext>
            </a:extLst>
          </p:cNvPr>
          <p:cNvSpPr txBox="1">
            <a:spLocks/>
          </p:cNvSpPr>
          <p:nvPr/>
        </p:nvSpPr>
        <p:spPr>
          <a:xfrm>
            <a:off x="6680488" y="188512"/>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Tree>
    <p:extLst>
      <p:ext uri="{BB962C8B-B14F-4D97-AF65-F5344CB8AC3E}">
        <p14:creationId xmlns:p14="http://schemas.microsoft.com/office/powerpoint/2010/main" val="1937150434"/>
      </p:ext>
    </p:extLst>
  </p:cSld>
  <p:clrMapOvr>
    <a:masterClrMapping/>
  </p:clrMapOvr>
  <p:transition spd="slow" advTm="7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2CC1-94D8-4571-360E-9D045558A03B}"/>
              </a:ext>
            </a:extLst>
          </p:cNvPr>
          <p:cNvSpPr>
            <a:spLocks noGrp="1"/>
          </p:cNvSpPr>
          <p:nvPr>
            <p:ph type="title"/>
          </p:nvPr>
        </p:nvSpPr>
        <p:spPr/>
        <p:txBody>
          <a:bodyPr/>
          <a:lstStyle/>
          <a:p>
            <a:r>
              <a:rPr lang="en-US" dirty="0"/>
              <a:t> Modified Single Vacuum Debulk Process	</a:t>
            </a:r>
          </a:p>
        </p:txBody>
      </p:sp>
      <p:sp>
        <p:nvSpPr>
          <p:cNvPr id="3" name="Content Placeholder 2">
            <a:extLst>
              <a:ext uri="{FF2B5EF4-FFF2-40B4-BE49-F238E27FC236}">
                <a16:creationId xmlns:a16="http://schemas.microsoft.com/office/drawing/2014/main" id="{06B6848F-B9EC-5D09-FE50-40FABBD9AA1F}"/>
              </a:ext>
            </a:extLst>
          </p:cNvPr>
          <p:cNvSpPr>
            <a:spLocks noGrp="1"/>
          </p:cNvSpPr>
          <p:nvPr>
            <p:ph idx="1"/>
          </p:nvPr>
        </p:nvSpPr>
        <p:spPr>
          <a:xfrm>
            <a:off x="195492" y="874639"/>
            <a:ext cx="8732991" cy="3857351"/>
          </a:xfrm>
        </p:spPr>
        <p:txBody>
          <a:bodyPr/>
          <a:lstStyle/>
          <a:p>
            <a:pPr marL="285750" indent="-285750">
              <a:buFont typeface="Arial" panose="020B0604020202020204" pitchFamily="34" charset="0"/>
              <a:buChar char="•"/>
            </a:pPr>
            <a:r>
              <a:rPr lang="en-US" dirty="0"/>
              <a:t>Bell Patented Process – therefore, must be licensed or part of the contract</a:t>
            </a:r>
          </a:p>
          <a:p>
            <a:pPr marL="457200" lvl="2" indent="-285750"/>
            <a:r>
              <a:rPr lang="en-US" dirty="0"/>
              <a:t>Uses only one vacuum bag </a:t>
            </a:r>
          </a:p>
          <a:p>
            <a:pPr marL="457200" lvl="2" indent="-285750"/>
            <a:r>
              <a:rPr lang="en-US" dirty="0"/>
              <a:t>Can be used on-aircraft</a:t>
            </a:r>
          </a:p>
          <a:p>
            <a:pPr marL="457200" lvl="2" indent="-285750"/>
            <a:r>
              <a:rPr lang="en-US" dirty="0"/>
              <a:t>Uses a two-step de-</a:t>
            </a:r>
            <a:r>
              <a:rPr lang="en-US" dirty="0" err="1"/>
              <a:t>gass</a:t>
            </a:r>
            <a:r>
              <a:rPr lang="en-US" dirty="0"/>
              <a:t> / compaction process like Double Vacuum Debulk process</a:t>
            </a:r>
          </a:p>
          <a:p>
            <a:pPr marL="685800" lvl="3" indent="-285750"/>
            <a:r>
              <a:rPr lang="en-US" dirty="0"/>
              <a:t>Uses partial vacuum during initial (de-</a:t>
            </a:r>
            <a:r>
              <a:rPr lang="en-US" dirty="0" err="1"/>
              <a:t>gass</a:t>
            </a:r>
            <a:r>
              <a:rPr lang="en-US" dirty="0"/>
              <a:t>) portion of process</a:t>
            </a:r>
          </a:p>
          <a:p>
            <a:pPr marL="685800" lvl="3" indent="-285750"/>
            <a:r>
              <a:rPr lang="en-US" dirty="0"/>
              <a:t>Transitions to full vacuum during compaction portion of the process</a:t>
            </a:r>
          </a:p>
          <a:p>
            <a:pPr marL="685800" lvl="3" indent="-285750"/>
            <a:r>
              <a:rPr lang="en-US" dirty="0"/>
              <a:t>Time and temperature profile same as DVD (same cured properties)</a:t>
            </a:r>
          </a:p>
          <a:p>
            <a:pPr marL="285750" indent="-285750">
              <a:spcBef>
                <a:spcPts val="600"/>
              </a:spcBef>
              <a:buFont typeface="Wingdings" panose="05000000000000000000" pitchFamily="2" charset="2"/>
              <a:buChar char="Ø"/>
            </a:pPr>
            <a:r>
              <a:rPr lang="en-US" dirty="0"/>
              <a:t>Same material properties as patches cured via DVD process</a:t>
            </a:r>
          </a:p>
          <a:p>
            <a:pPr marL="285750" indent="-285750">
              <a:spcBef>
                <a:spcPts val="1200"/>
              </a:spcBef>
              <a:spcAft>
                <a:spcPts val="0"/>
              </a:spcAft>
              <a:buFont typeface="Arial" panose="020B0604020202020204" pitchFamily="34" charset="0"/>
              <a:buChar char="•"/>
            </a:pPr>
            <a:r>
              <a:rPr lang="en-US" dirty="0"/>
              <a:t>Useful with composite wet lay-up patches up to 14 plies (.105” thick)</a:t>
            </a:r>
          </a:p>
          <a:p>
            <a:pPr marL="457200" lvl="2" indent="-285750"/>
            <a:r>
              <a:rPr lang="en-US" dirty="0"/>
              <a:t>When impregnated with Mag7590</a:t>
            </a:r>
          </a:p>
        </p:txBody>
      </p:sp>
      <p:sp>
        <p:nvSpPr>
          <p:cNvPr id="5" name="Slide Number Placeholder 4">
            <a:extLst>
              <a:ext uri="{FF2B5EF4-FFF2-40B4-BE49-F238E27FC236}">
                <a16:creationId xmlns:a16="http://schemas.microsoft.com/office/drawing/2014/main" id="{CCF76A37-8BB8-F051-B342-BC27F6A93D7A}"/>
              </a:ext>
            </a:extLst>
          </p:cNvPr>
          <p:cNvSpPr>
            <a:spLocks noGrp="1"/>
          </p:cNvSpPr>
          <p:nvPr>
            <p:ph type="sldNum" sz="quarter" idx="12"/>
          </p:nvPr>
        </p:nvSpPr>
        <p:spPr/>
        <p:txBody>
          <a:bodyPr/>
          <a:lstStyle/>
          <a:p>
            <a:fld id="{6BFE2F5D-B4B5-4479-96C0-E16C0BC6BC7E}" type="slidenum">
              <a:rPr lang="en-US" smtClean="0"/>
              <a:t>27</a:t>
            </a:fld>
            <a:endParaRPr lang="en-US"/>
          </a:p>
        </p:txBody>
      </p:sp>
      <p:sp>
        <p:nvSpPr>
          <p:cNvPr id="7" name="Footer Placeholder 3">
            <a:extLst>
              <a:ext uri="{FF2B5EF4-FFF2-40B4-BE49-F238E27FC236}">
                <a16:creationId xmlns:a16="http://schemas.microsoft.com/office/drawing/2014/main" id="{23B7586E-4F94-8A31-CD2B-394C475BD5D5}"/>
              </a:ext>
            </a:extLst>
          </p:cNvPr>
          <p:cNvSpPr txBox="1">
            <a:spLocks/>
          </p:cNvSpPr>
          <p:nvPr/>
        </p:nvSpPr>
        <p:spPr>
          <a:xfrm>
            <a:off x="6912260" y="361914"/>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
        <p:nvSpPr>
          <p:cNvPr id="4" name="TextBox 3">
            <a:extLst>
              <a:ext uri="{FF2B5EF4-FFF2-40B4-BE49-F238E27FC236}">
                <a16:creationId xmlns:a16="http://schemas.microsoft.com/office/drawing/2014/main" id="{1D5FFB5B-795D-93D2-4B96-735E9490CEBA}"/>
              </a:ext>
            </a:extLst>
          </p:cNvPr>
          <p:cNvSpPr txBox="1"/>
          <p:nvPr/>
        </p:nvSpPr>
        <p:spPr>
          <a:xfrm>
            <a:off x="1161596" y="4780948"/>
            <a:ext cx="6732748" cy="324020"/>
          </a:xfrm>
          <a:prstGeom prst="rect">
            <a:avLst/>
          </a:prstGeom>
          <a:solidFill>
            <a:srgbClr val="00B050"/>
          </a:solidFill>
        </p:spPr>
        <p:txBody>
          <a:bodyPr wrap="none" lIns="0" tIns="0" rIns="0" bIns="0" rtlCol="0" anchor="ctr" anchorCtr="0">
            <a:noAutofit/>
          </a:bodyPr>
          <a:lstStyle/>
          <a:p>
            <a:pPr algn="ctr">
              <a:spcBef>
                <a:spcPts val="600"/>
              </a:spcBef>
            </a:pPr>
            <a:r>
              <a:rPr lang="en-US" sz="1400" b="1" dirty="0">
                <a:solidFill>
                  <a:schemeClr val="bg1"/>
                </a:solidFill>
              </a:rPr>
              <a:t>DVD Tool not needed for thin, complex contour repair patches</a:t>
            </a:r>
          </a:p>
        </p:txBody>
      </p:sp>
    </p:spTree>
    <p:extLst>
      <p:ext uri="{BB962C8B-B14F-4D97-AF65-F5344CB8AC3E}">
        <p14:creationId xmlns:p14="http://schemas.microsoft.com/office/powerpoint/2010/main" val="1770228422"/>
      </p:ext>
    </p:extLst>
  </p:cSld>
  <p:clrMapOvr>
    <a:masterClrMapping/>
  </p:clrMapOvr>
  <p:transition spd="slow" advTm="7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A972-8F5C-EC66-BDD9-13B1BEFE1D93}"/>
              </a:ext>
            </a:extLst>
          </p:cNvPr>
          <p:cNvSpPr>
            <a:spLocks noGrp="1"/>
          </p:cNvSpPr>
          <p:nvPr>
            <p:ph type="title"/>
          </p:nvPr>
        </p:nvSpPr>
        <p:spPr/>
        <p:txBody>
          <a:bodyPr/>
          <a:lstStyle/>
          <a:p>
            <a:r>
              <a:rPr lang="en-US" dirty="0"/>
              <a:t>Single Stage to Cure</a:t>
            </a:r>
          </a:p>
        </p:txBody>
      </p:sp>
      <p:sp>
        <p:nvSpPr>
          <p:cNvPr id="3" name="Content Placeholder 2">
            <a:extLst>
              <a:ext uri="{FF2B5EF4-FFF2-40B4-BE49-F238E27FC236}">
                <a16:creationId xmlns:a16="http://schemas.microsoft.com/office/drawing/2014/main" id="{C82B161D-11BF-13E6-46E0-30CBFBB53F9B}"/>
              </a:ext>
            </a:extLst>
          </p:cNvPr>
          <p:cNvSpPr>
            <a:spLocks noGrp="1"/>
          </p:cNvSpPr>
          <p:nvPr>
            <p:ph idx="1"/>
          </p:nvPr>
        </p:nvSpPr>
        <p:spPr>
          <a:xfrm>
            <a:off x="287524" y="1095586"/>
            <a:ext cx="8352948" cy="3888432"/>
          </a:xfrm>
        </p:spPr>
        <p:txBody>
          <a:bodyPr/>
          <a:lstStyle/>
          <a:p>
            <a:pPr marL="285750" indent="-285750">
              <a:buFont typeface="Wingdings" panose="05000000000000000000" pitchFamily="2" charset="2"/>
              <a:buChar char="Ø"/>
            </a:pPr>
            <a:r>
              <a:rPr lang="en-US" dirty="0"/>
              <a:t>One cure sequence</a:t>
            </a:r>
          </a:p>
          <a:p>
            <a:pPr marL="457200" lvl="2" indent="-285750"/>
            <a:r>
              <a:rPr lang="en-US" dirty="0"/>
              <a:t>Only bag repair patch once</a:t>
            </a:r>
          </a:p>
          <a:p>
            <a:pPr marL="685800" lvl="3" indent="-285750"/>
            <a:r>
              <a:rPr lang="en-US" dirty="0"/>
              <a:t>No need to unbag after debulk/compaction and </a:t>
            </a:r>
            <a:r>
              <a:rPr lang="en-US" dirty="0" err="1"/>
              <a:t>rebag</a:t>
            </a:r>
            <a:r>
              <a:rPr lang="en-US" dirty="0"/>
              <a:t> for cure.</a:t>
            </a:r>
          </a:p>
          <a:p>
            <a:pPr marL="457200" lvl="2" indent="-285750"/>
            <a:r>
              <a:rPr lang="en-US" dirty="0"/>
              <a:t>Uses modified vacuum sequence</a:t>
            </a:r>
          </a:p>
          <a:p>
            <a:pPr marL="685800" lvl="3" indent="-285750"/>
            <a:r>
              <a:rPr lang="en-US" dirty="0"/>
              <a:t>To account for patch </a:t>
            </a:r>
            <a:r>
              <a:rPr lang="en-US" dirty="0" err="1"/>
              <a:t>degass</a:t>
            </a:r>
            <a:r>
              <a:rPr lang="en-US" dirty="0"/>
              <a:t> and compaction cycles</a:t>
            </a:r>
          </a:p>
          <a:p>
            <a:pPr marL="685800" lvl="3" indent="-285750"/>
            <a:r>
              <a:rPr lang="en-US" dirty="0"/>
              <a:t>Additional dwell added to allow film adhesive </a:t>
            </a:r>
            <a:r>
              <a:rPr lang="en-US" dirty="0" err="1"/>
              <a:t>degass</a:t>
            </a:r>
            <a:r>
              <a:rPr lang="en-US" dirty="0"/>
              <a:t> as well</a:t>
            </a:r>
          </a:p>
          <a:p>
            <a:pPr marL="457200" lvl="2" indent="-285750"/>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Process successfully demonstrated with thin laminates and certain </a:t>
            </a:r>
            <a:r>
              <a:rPr lang="en-US" u="sng" dirty="0"/>
              <a:t>film adhesives</a:t>
            </a:r>
          </a:p>
          <a:p>
            <a:pPr marL="457200" lvl="2" indent="-285750"/>
            <a:r>
              <a:rPr lang="en-US" dirty="0"/>
              <a:t>Used to create and bond structural shims to V-22 Spindle prior to mating with V-22 Pylon Support Assembly.</a:t>
            </a:r>
          </a:p>
        </p:txBody>
      </p:sp>
      <p:sp>
        <p:nvSpPr>
          <p:cNvPr id="5" name="Slide Number Placeholder 4">
            <a:extLst>
              <a:ext uri="{FF2B5EF4-FFF2-40B4-BE49-F238E27FC236}">
                <a16:creationId xmlns:a16="http://schemas.microsoft.com/office/drawing/2014/main" id="{615B40F8-87CA-8795-3CBE-889037148EA7}"/>
              </a:ext>
            </a:extLst>
          </p:cNvPr>
          <p:cNvSpPr>
            <a:spLocks noGrp="1"/>
          </p:cNvSpPr>
          <p:nvPr>
            <p:ph type="sldNum" sz="quarter" idx="12"/>
          </p:nvPr>
        </p:nvSpPr>
        <p:spPr/>
        <p:txBody>
          <a:bodyPr/>
          <a:lstStyle/>
          <a:p>
            <a:fld id="{6BFE2F5D-B4B5-4479-96C0-E16C0BC6BC7E}" type="slidenum">
              <a:rPr lang="en-US" smtClean="0"/>
              <a:t>28</a:t>
            </a:fld>
            <a:endParaRPr lang="en-US"/>
          </a:p>
        </p:txBody>
      </p:sp>
      <p:sp>
        <p:nvSpPr>
          <p:cNvPr id="9" name="Footer Placeholder 3">
            <a:extLst>
              <a:ext uri="{FF2B5EF4-FFF2-40B4-BE49-F238E27FC236}">
                <a16:creationId xmlns:a16="http://schemas.microsoft.com/office/drawing/2014/main" id="{13D2BF95-F1A2-20CF-8E15-EEEC2AE69534}"/>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Tree>
    <p:extLst>
      <p:ext uri="{BB962C8B-B14F-4D97-AF65-F5344CB8AC3E}">
        <p14:creationId xmlns:p14="http://schemas.microsoft.com/office/powerpoint/2010/main" val="4213239927"/>
      </p:ext>
    </p:extLst>
  </p:cSld>
  <p:clrMapOvr>
    <a:masterClrMapping/>
  </p:clrMapOvr>
  <p:transition spd="slow" advTm="7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4624-F02B-2321-31DB-4A15CC82D020}"/>
              </a:ext>
            </a:extLst>
          </p:cNvPr>
          <p:cNvSpPr>
            <a:spLocks noGrp="1"/>
          </p:cNvSpPr>
          <p:nvPr>
            <p:ph type="title"/>
          </p:nvPr>
        </p:nvSpPr>
        <p:spPr/>
        <p:txBody>
          <a:bodyPr/>
          <a:lstStyle/>
          <a:p>
            <a:r>
              <a:rPr lang="en-US" dirty="0"/>
              <a:t>Continue Pushing the Envelope</a:t>
            </a:r>
          </a:p>
        </p:txBody>
      </p:sp>
      <p:sp>
        <p:nvSpPr>
          <p:cNvPr id="3" name="Content Placeholder 2">
            <a:extLst>
              <a:ext uri="{FF2B5EF4-FFF2-40B4-BE49-F238E27FC236}">
                <a16:creationId xmlns:a16="http://schemas.microsoft.com/office/drawing/2014/main" id="{9C067F94-7285-A07B-62F4-7EC81451569E}"/>
              </a:ext>
            </a:extLst>
          </p:cNvPr>
          <p:cNvSpPr>
            <a:spLocks noGrp="1"/>
          </p:cNvSpPr>
          <p:nvPr>
            <p:ph idx="1"/>
          </p:nvPr>
        </p:nvSpPr>
        <p:spPr/>
        <p:txBody>
          <a:bodyPr/>
          <a:lstStyle/>
          <a:p>
            <a:pPr marL="285750" indent="-285750">
              <a:buFont typeface="Arial" panose="020B0604020202020204" pitchFamily="34" charset="0"/>
              <a:buChar char="•"/>
            </a:pPr>
            <a:r>
              <a:rPr lang="en-US" dirty="0"/>
              <a:t>Looking at new ways to debulk impregnated fabric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Looking for new materials and process for field level bonded repairs to BMI Structure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Increased use of rapid prototyping (3D printing) tools for expediting contoured repairs.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Limited cases of using 3D printed replacement parts</a:t>
            </a:r>
          </a:p>
        </p:txBody>
      </p:sp>
      <p:sp>
        <p:nvSpPr>
          <p:cNvPr id="5" name="Slide Number Placeholder 4">
            <a:extLst>
              <a:ext uri="{FF2B5EF4-FFF2-40B4-BE49-F238E27FC236}">
                <a16:creationId xmlns:a16="http://schemas.microsoft.com/office/drawing/2014/main" id="{E01E997B-34B8-4649-EB47-806A494642EB}"/>
              </a:ext>
            </a:extLst>
          </p:cNvPr>
          <p:cNvSpPr>
            <a:spLocks noGrp="1"/>
          </p:cNvSpPr>
          <p:nvPr>
            <p:ph type="sldNum" sz="quarter" idx="12"/>
          </p:nvPr>
        </p:nvSpPr>
        <p:spPr/>
        <p:txBody>
          <a:bodyPr/>
          <a:lstStyle/>
          <a:p>
            <a:fld id="{6BFE2F5D-B4B5-4479-96C0-E16C0BC6BC7E}" type="slidenum">
              <a:rPr lang="en-US" smtClean="0"/>
              <a:t>29</a:t>
            </a:fld>
            <a:endParaRPr lang="en-US"/>
          </a:p>
        </p:txBody>
      </p:sp>
      <p:sp>
        <p:nvSpPr>
          <p:cNvPr id="6" name="Footer Placeholder 3">
            <a:extLst>
              <a:ext uri="{FF2B5EF4-FFF2-40B4-BE49-F238E27FC236}">
                <a16:creationId xmlns:a16="http://schemas.microsoft.com/office/drawing/2014/main" id="{B9AB7629-9294-7A00-03CC-D601517DAA25}"/>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Tree>
    <p:extLst>
      <p:ext uri="{BB962C8B-B14F-4D97-AF65-F5344CB8AC3E}">
        <p14:creationId xmlns:p14="http://schemas.microsoft.com/office/powerpoint/2010/main" val="1344208520"/>
      </p:ext>
    </p:extLst>
  </p:cSld>
  <p:clrMapOvr>
    <a:masterClrMapping/>
  </p:clrMapOvr>
  <p:transition spd="slow" advTm="7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0784-CE7F-5212-8851-986F3B4D24B2}"/>
              </a:ext>
            </a:extLst>
          </p:cNvPr>
          <p:cNvSpPr>
            <a:spLocks noGrp="1"/>
          </p:cNvSpPr>
          <p:nvPr>
            <p:ph type="title"/>
          </p:nvPr>
        </p:nvSpPr>
        <p:spPr/>
        <p:txBody>
          <a:bodyPr/>
          <a:lstStyle/>
          <a:p>
            <a:r>
              <a:rPr lang="en-US" dirty="0"/>
              <a:t>Start with the Current Repair Philosophy</a:t>
            </a:r>
          </a:p>
        </p:txBody>
      </p:sp>
      <p:sp>
        <p:nvSpPr>
          <p:cNvPr id="3" name="Content Placeholder 2">
            <a:extLst>
              <a:ext uri="{FF2B5EF4-FFF2-40B4-BE49-F238E27FC236}">
                <a16:creationId xmlns:a16="http://schemas.microsoft.com/office/drawing/2014/main" id="{80A1CB0B-5657-536E-0ADA-66713E2D58F3}"/>
              </a:ext>
            </a:extLst>
          </p:cNvPr>
          <p:cNvSpPr>
            <a:spLocks noGrp="1"/>
          </p:cNvSpPr>
          <p:nvPr>
            <p:ph idx="1"/>
          </p:nvPr>
        </p:nvSpPr>
        <p:spPr>
          <a:xfrm>
            <a:off x="287524" y="1017325"/>
            <a:ext cx="8352948" cy="3966693"/>
          </a:xfrm>
        </p:spPr>
        <p:txBody>
          <a:bodyPr/>
          <a:lstStyle/>
          <a:p>
            <a:pPr marL="285750" indent="-285750">
              <a:buFont typeface="Arial" panose="020B0604020202020204" pitchFamily="34" charset="0"/>
              <a:buChar char="•"/>
            </a:pPr>
            <a:r>
              <a:rPr lang="en-US" b="0" dirty="0"/>
              <a:t>Provide repair capability for all maintenance levels</a:t>
            </a:r>
          </a:p>
          <a:p>
            <a:pPr marL="457200" lvl="3" indent="-228600"/>
            <a:r>
              <a:rPr lang="en-US" dirty="0"/>
              <a:t>Focusing on providing lowest level of maintenance with ability to affect a significant number of full life repairs (no periodic inspections required)</a:t>
            </a:r>
          </a:p>
          <a:p>
            <a:pPr marL="457200" lvl="3" indent="-228600"/>
            <a:endParaRPr lang="en-US" dirty="0"/>
          </a:p>
          <a:p>
            <a:pPr marL="285750" lvl="2" indent="-285750"/>
            <a:r>
              <a:rPr lang="en-US" dirty="0"/>
              <a:t>Provide repair capability for all operational environments </a:t>
            </a:r>
          </a:p>
          <a:p>
            <a:pPr marL="685800" lvl="3" indent="-285750"/>
            <a:r>
              <a:rPr lang="en-US" dirty="0"/>
              <a:t>Peacetime </a:t>
            </a:r>
            <a:r>
              <a:rPr lang="en-US" dirty="0">
                <a:sym typeface="Wingdings" panose="05000000000000000000" pitchFamily="2" charset="2"/>
              </a:rPr>
              <a:t> Full Life Repairs, no periodic inspections required</a:t>
            </a:r>
            <a:endParaRPr lang="en-US" dirty="0"/>
          </a:p>
          <a:p>
            <a:pPr marL="685800" lvl="3" indent="-285750"/>
            <a:r>
              <a:rPr lang="en-US" dirty="0"/>
              <a:t>Wartime </a:t>
            </a:r>
            <a:r>
              <a:rPr lang="en-US" dirty="0">
                <a:sym typeface="Wingdings" panose="05000000000000000000" pitchFamily="2" charset="2"/>
              </a:rPr>
              <a:t> 24-hour max. repair time, repairs good for 100 flight hours or 30 elapsed days (based on the use of aluminum)</a:t>
            </a:r>
          </a:p>
          <a:p>
            <a:pPr marL="1203325" lvl="4" indent="-285750"/>
            <a:r>
              <a:rPr lang="en-US" dirty="0">
                <a:solidFill>
                  <a:schemeClr val="tx2"/>
                </a:solidFill>
                <a:sym typeface="Wingdings" panose="05000000000000000000" pitchFamily="2" charset="2"/>
              </a:rPr>
              <a:t>Only static analysis required for 100 flight hours, no fatigue testing required</a:t>
            </a:r>
          </a:p>
          <a:p>
            <a:pPr marL="1203325" lvl="4" indent="-285750"/>
            <a:r>
              <a:rPr lang="en-US" dirty="0">
                <a:solidFill>
                  <a:schemeClr val="tx2"/>
                </a:solidFill>
                <a:sym typeface="Wingdings" panose="05000000000000000000" pitchFamily="2" charset="2"/>
              </a:rPr>
              <a:t>Elapsed time could be extended by using CRES</a:t>
            </a:r>
            <a:endParaRPr lang="en-US" dirty="0">
              <a:solidFill>
                <a:schemeClr val="tx2"/>
              </a:solidFill>
            </a:endParaRPr>
          </a:p>
        </p:txBody>
      </p:sp>
      <p:sp>
        <p:nvSpPr>
          <p:cNvPr id="4" name="Footer Placeholder 3">
            <a:extLst>
              <a:ext uri="{FF2B5EF4-FFF2-40B4-BE49-F238E27FC236}">
                <a16:creationId xmlns:a16="http://schemas.microsoft.com/office/drawing/2014/main" id="{5D1BEDBC-9385-192D-EAE3-D45BDCCA8950}"/>
              </a:ext>
            </a:extLst>
          </p:cNvPr>
          <p:cNvSpPr>
            <a:spLocks noGrp="1"/>
          </p:cNvSpPr>
          <p:nvPr>
            <p:ph type="ftr" sz="quarter" idx="11"/>
          </p:nvPr>
        </p:nvSpPr>
        <p:spPr/>
        <p:txBody>
          <a:bodyPr/>
          <a:lstStyle/>
          <a:p>
            <a:r>
              <a:rPr lang="en-US" dirty="0"/>
              <a:t>© 2023 Bell Textron Inc.</a:t>
            </a:r>
          </a:p>
        </p:txBody>
      </p:sp>
      <p:sp>
        <p:nvSpPr>
          <p:cNvPr id="5" name="Slide Number Placeholder 4">
            <a:extLst>
              <a:ext uri="{FF2B5EF4-FFF2-40B4-BE49-F238E27FC236}">
                <a16:creationId xmlns:a16="http://schemas.microsoft.com/office/drawing/2014/main" id="{20778BE9-DF6D-8B93-9A4C-DAA3EC79414E}"/>
              </a:ext>
            </a:extLst>
          </p:cNvPr>
          <p:cNvSpPr>
            <a:spLocks noGrp="1"/>
          </p:cNvSpPr>
          <p:nvPr>
            <p:ph type="sldNum" sz="quarter" idx="12"/>
          </p:nvPr>
        </p:nvSpPr>
        <p:spPr/>
        <p:txBody>
          <a:bodyPr/>
          <a:lstStyle/>
          <a:p>
            <a:fld id="{6BFE2F5D-B4B5-4479-96C0-E16C0BC6BC7E}" type="slidenum">
              <a:rPr lang="en-US" smtClean="0"/>
              <a:t>3</a:t>
            </a:fld>
            <a:endParaRPr lang="en-US"/>
          </a:p>
        </p:txBody>
      </p:sp>
    </p:spTree>
    <p:extLst>
      <p:ext uri="{BB962C8B-B14F-4D97-AF65-F5344CB8AC3E}">
        <p14:creationId xmlns:p14="http://schemas.microsoft.com/office/powerpoint/2010/main" val="3763001132"/>
      </p:ext>
    </p:extLst>
  </p:cSld>
  <p:clrMapOvr>
    <a:masterClrMapping/>
  </p:clrMapOvr>
  <p:transition spd="slow" advTm="7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6F91-E3A1-F13A-4507-FAEDB58FE5B8}"/>
              </a:ext>
            </a:extLst>
          </p:cNvPr>
          <p:cNvSpPr>
            <a:spLocks noGrp="1"/>
          </p:cNvSpPr>
          <p:nvPr>
            <p:ph type="title"/>
          </p:nvPr>
        </p:nvSpPr>
        <p:spPr/>
        <p:txBody>
          <a:bodyPr/>
          <a:lstStyle/>
          <a:p>
            <a:r>
              <a:rPr lang="en-US" dirty="0"/>
              <a:t>Continue to Support the Fleet Through Composite Repair Training</a:t>
            </a:r>
          </a:p>
        </p:txBody>
      </p:sp>
      <p:sp>
        <p:nvSpPr>
          <p:cNvPr id="3" name="Content Placeholder 2">
            <a:extLst>
              <a:ext uri="{FF2B5EF4-FFF2-40B4-BE49-F238E27FC236}">
                <a16:creationId xmlns:a16="http://schemas.microsoft.com/office/drawing/2014/main" id="{437E39FB-CEC4-8168-CF54-F3659E22461C}"/>
              </a:ext>
            </a:extLst>
          </p:cNvPr>
          <p:cNvSpPr>
            <a:spLocks noGrp="1"/>
          </p:cNvSpPr>
          <p:nvPr>
            <p:ph idx="1"/>
          </p:nvPr>
        </p:nvSpPr>
        <p:spPr>
          <a:xfrm>
            <a:off x="287524" y="951570"/>
            <a:ext cx="8712968" cy="4068452"/>
          </a:xfrm>
        </p:spPr>
        <p:txBody>
          <a:bodyPr/>
          <a:lstStyle/>
          <a:p>
            <a:pPr marL="285750" indent="-285750">
              <a:buFont typeface="Arial" panose="020B0604020202020204" pitchFamily="34" charset="0"/>
              <a:buChar char="•"/>
            </a:pPr>
            <a:r>
              <a:rPr lang="en-US" dirty="0"/>
              <a:t>Bell has conducted fleet training for composite repairs</a:t>
            </a:r>
          </a:p>
          <a:p>
            <a:pPr marL="457200" lvl="2" indent="-285750"/>
            <a:r>
              <a:rPr lang="en-US" dirty="0"/>
              <a:t>Amarillo facility – units travel to facility for training</a:t>
            </a:r>
          </a:p>
          <a:p>
            <a:pPr marL="457200" lvl="2" indent="-285750"/>
            <a:r>
              <a:rPr lang="en-US" dirty="0"/>
              <a:t>Fleet Sites (MV, CV and CMV) – we send all items there and conduct training</a:t>
            </a:r>
          </a:p>
          <a:p>
            <a:pPr marL="685800" lvl="3" indent="-285750"/>
            <a:r>
              <a:rPr lang="en-US" dirty="0"/>
              <a:t>CONUS</a:t>
            </a:r>
          </a:p>
          <a:p>
            <a:pPr marL="1200150" lvl="4" indent="-285750"/>
            <a:r>
              <a:rPr lang="en-US" dirty="0">
                <a:solidFill>
                  <a:schemeClr val="tx2"/>
                </a:solidFill>
              </a:rPr>
              <a:t>California		Florida</a:t>
            </a:r>
          </a:p>
          <a:p>
            <a:pPr marL="1200150" lvl="4" indent="-285750"/>
            <a:r>
              <a:rPr lang="en-US" dirty="0">
                <a:solidFill>
                  <a:schemeClr val="tx2"/>
                </a:solidFill>
              </a:rPr>
              <a:t>Maryland		New Mexico</a:t>
            </a:r>
          </a:p>
          <a:p>
            <a:pPr marL="1200150" lvl="4" indent="-285750"/>
            <a:r>
              <a:rPr lang="en-US" dirty="0">
                <a:solidFill>
                  <a:schemeClr val="tx2"/>
                </a:solidFill>
              </a:rPr>
              <a:t>North Carolina		</a:t>
            </a:r>
          </a:p>
          <a:p>
            <a:pPr marL="1200150" lvl="4" indent="-285750"/>
            <a:r>
              <a:rPr lang="en-US" dirty="0">
                <a:solidFill>
                  <a:schemeClr val="tx2"/>
                </a:solidFill>
              </a:rPr>
              <a:t>Virginia</a:t>
            </a:r>
          </a:p>
          <a:p>
            <a:pPr marL="685800" lvl="3" indent="-285750"/>
            <a:r>
              <a:rPr lang="en-US" dirty="0"/>
              <a:t>OCONUS </a:t>
            </a:r>
          </a:p>
          <a:p>
            <a:pPr marL="1200150" lvl="4" indent="-285750"/>
            <a:r>
              <a:rPr lang="en-US" dirty="0">
                <a:solidFill>
                  <a:schemeClr val="tx2"/>
                </a:solidFill>
              </a:rPr>
              <a:t>UK</a:t>
            </a:r>
          </a:p>
          <a:p>
            <a:pPr marL="1200150" lvl="4" indent="-285750"/>
            <a:r>
              <a:rPr lang="en-US" dirty="0">
                <a:solidFill>
                  <a:schemeClr val="tx2"/>
                </a:solidFill>
              </a:rPr>
              <a:t>Japan (mainland and Okinawa)</a:t>
            </a:r>
          </a:p>
          <a:p>
            <a:pPr marL="1200150" lvl="4" indent="-285750"/>
            <a:endParaRPr lang="en-US" dirty="0"/>
          </a:p>
          <a:p>
            <a:pPr marL="457200" lvl="2" indent="-457200"/>
            <a:r>
              <a:rPr lang="en-US" dirty="0"/>
              <a:t>Over 300 individual students and trainers trained since Q4 2019 </a:t>
            </a:r>
          </a:p>
        </p:txBody>
      </p:sp>
      <p:sp>
        <p:nvSpPr>
          <p:cNvPr id="5" name="Slide Number Placeholder 4">
            <a:extLst>
              <a:ext uri="{FF2B5EF4-FFF2-40B4-BE49-F238E27FC236}">
                <a16:creationId xmlns:a16="http://schemas.microsoft.com/office/drawing/2014/main" id="{A520D061-DDB7-EA2C-D076-8A75ABCF2C58}"/>
              </a:ext>
            </a:extLst>
          </p:cNvPr>
          <p:cNvSpPr>
            <a:spLocks noGrp="1"/>
          </p:cNvSpPr>
          <p:nvPr>
            <p:ph type="sldNum" sz="quarter" idx="12"/>
          </p:nvPr>
        </p:nvSpPr>
        <p:spPr/>
        <p:txBody>
          <a:bodyPr/>
          <a:lstStyle/>
          <a:p>
            <a:fld id="{6BFE2F5D-B4B5-4479-96C0-E16C0BC6BC7E}" type="slidenum">
              <a:rPr lang="en-US" smtClean="0"/>
              <a:t>30</a:t>
            </a:fld>
            <a:endParaRPr lang="en-US"/>
          </a:p>
        </p:txBody>
      </p:sp>
      <p:sp>
        <p:nvSpPr>
          <p:cNvPr id="6" name="Footer Placeholder 3">
            <a:extLst>
              <a:ext uri="{FF2B5EF4-FFF2-40B4-BE49-F238E27FC236}">
                <a16:creationId xmlns:a16="http://schemas.microsoft.com/office/drawing/2014/main" id="{9B12EACF-3CD6-7818-2116-456DEB0AD6D7}"/>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Tree>
    <p:extLst>
      <p:ext uri="{BB962C8B-B14F-4D97-AF65-F5344CB8AC3E}">
        <p14:creationId xmlns:p14="http://schemas.microsoft.com/office/powerpoint/2010/main" val="667835154"/>
      </p:ext>
    </p:extLst>
  </p:cSld>
  <p:clrMapOvr>
    <a:masterClrMapping/>
  </p:clrMapOvr>
  <p:transition spd="slow" advTm="7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A12E-62FA-4681-2814-8DE37A8C5C48}"/>
              </a:ext>
            </a:extLst>
          </p:cNvPr>
          <p:cNvSpPr>
            <a:spLocks noGrp="1"/>
          </p:cNvSpPr>
          <p:nvPr>
            <p:ph type="title"/>
          </p:nvPr>
        </p:nvSpPr>
        <p:spPr/>
        <p:txBody>
          <a:bodyPr/>
          <a:lstStyle/>
          <a:p>
            <a:r>
              <a:rPr lang="en-US" dirty="0"/>
              <a:t>Training Notes</a:t>
            </a:r>
          </a:p>
        </p:txBody>
      </p:sp>
      <p:sp>
        <p:nvSpPr>
          <p:cNvPr id="3" name="Content Placeholder 2">
            <a:extLst>
              <a:ext uri="{FF2B5EF4-FFF2-40B4-BE49-F238E27FC236}">
                <a16:creationId xmlns:a16="http://schemas.microsoft.com/office/drawing/2014/main" id="{40FEB042-558D-B921-C8B9-840F9E59A30A}"/>
              </a:ext>
            </a:extLst>
          </p:cNvPr>
          <p:cNvSpPr>
            <a:spLocks noGrp="1"/>
          </p:cNvSpPr>
          <p:nvPr>
            <p:ph idx="1"/>
          </p:nvPr>
        </p:nvSpPr>
        <p:spPr>
          <a:xfrm>
            <a:off x="184249" y="1038424"/>
            <a:ext cx="8352948" cy="4017602"/>
          </a:xfrm>
        </p:spPr>
        <p:txBody>
          <a:bodyPr/>
          <a:lstStyle/>
          <a:p>
            <a:pPr marL="285750" indent="-285750">
              <a:buFont typeface="Arial" panose="020B0604020202020204" pitchFamily="34" charset="0"/>
              <a:buChar char="•"/>
            </a:pPr>
            <a:r>
              <a:rPr lang="en-US" dirty="0"/>
              <a:t>Current composite repair materials and processes are being included in the Training System Requirements Analysis (TSRA)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 Army Training Site Visit (Ft. Eustis)</a:t>
            </a:r>
          </a:p>
          <a:p>
            <a:pPr marL="457200" lvl="2" indent="-285750"/>
            <a:r>
              <a:rPr lang="en-US" dirty="0"/>
              <a:t>Verified that site trains composite repair and has all the materials needed</a:t>
            </a:r>
          </a:p>
          <a:p>
            <a:pPr marL="457200" lvl="2" indent="-285750"/>
            <a:r>
              <a:rPr lang="en-US" dirty="0"/>
              <a:t>Discussed Double Vacuum Debulk (DVD) process; tool is not yet fielded by Army</a:t>
            </a:r>
          </a:p>
          <a:p>
            <a:pPr marL="685800" lvl="3" indent="-285750"/>
            <a:r>
              <a:rPr lang="en-US" dirty="0"/>
              <a:t>Tool NSN:  4920-01-470-4593</a:t>
            </a:r>
          </a:p>
          <a:p>
            <a:pPr marL="685800" lvl="3" indent="-285750"/>
            <a:r>
              <a:rPr lang="en-US" dirty="0"/>
              <a:t>DVD Tool and Process covered in TM 1-1500-204-23-11, Sections 3 and 7, Respectively</a:t>
            </a:r>
          </a:p>
          <a:p>
            <a:pPr marL="973138" lvl="4" indent="-285750"/>
            <a:r>
              <a:rPr lang="en-US" dirty="0">
                <a:solidFill>
                  <a:schemeClr val="tx2"/>
                </a:solidFill>
              </a:rPr>
              <a:t>Aviation Unit Maintenance (AVUM) and Aviation Intermediate Maintenance (AVIM) Manual, Volume 11, Advanced Composite Material General Maintenance Practices</a:t>
            </a:r>
          </a:p>
          <a:p>
            <a:endParaRPr lang="en-US" dirty="0"/>
          </a:p>
        </p:txBody>
      </p:sp>
      <p:sp>
        <p:nvSpPr>
          <p:cNvPr id="5" name="Slide Number Placeholder 4">
            <a:extLst>
              <a:ext uri="{FF2B5EF4-FFF2-40B4-BE49-F238E27FC236}">
                <a16:creationId xmlns:a16="http://schemas.microsoft.com/office/drawing/2014/main" id="{89518F8B-E353-A3DB-FBBB-FAE801768FEF}"/>
              </a:ext>
            </a:extLst>
          </p:cNvPr>
          <p:cNvSpPr>
            <a:spLocks noGrp="1"/>
          </p:cNvSpPr>
          <p:nvPr>
            <p:ph type="sldNum" sz="quarter" idx="12"/>
          </p:nvPr>
        </p:nvSpPr>
        <p:spPr/>
        <p:txBody>
          <a:bodyPr/>
          <a:lstStyle/>
          <a:p>
            <a:fld id="{6BFE2F5D-B4B5-4479-96C0-E16C0BC6BC7E}" type="slidenum">
              <a:rPr lang="en-US" smtClean="0"/>
              <a:t>31</a:t>
            </a:fld>
            <a:endParaRPr lang="en-US"/>
          </a:p>
        </p:txBody>
      </p:sp>
      <p:sp>
        <p:nvSpPr>
          <p:cNvPr id="6" name="Footer Placeholder 3">
            <a:extLst>
              <a:ext uri="{FF2B5EF4-FFF2-40B4-BE49-F238E27FC236}">
                <a16:creationId xmlns:a16="http://schemas.microsoft.com/office/drawing/2014/main" id="{D1FD323A-C0B9-2996-3AC4-E9CC39C2E182}"/>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Tree>
    <p:extLst>
      <p:ext uri="{BB962C8B-B14F-4D97-AF65-F5344CB8AC3E}">
        <p14:creationId xmlns:p14="http://schemas.microsoft.com/office/powerpoint/2010/main" val="3138578081"/>
      </p:ext>
    </p:extLst>
  </p:cSld>
  <p:clrMapOvr>
    <a:masterClrMapping/>
  </p:clrMapOvr>
  <p:transition spd="slow" advTm="7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3C16-68BB-4FD7-945C-F9AB79C06CAE}"/>
              </a:ext>
            </a:extLst>
          </p:cNvPr>
          <p:cNvSpPr>
            <a:spLocks noGrp="1"/>
          </p:cNvSpPr>
          <p:nvPr>
            <p:ph type="title"/>
          </p:nvPr>
        </p:nvSpPr>
        <p:spPr/>
        <p:txBody>
          <a:bodyPr anchor="ctr" anchorCtr="0"/>
          <a:lstStyle/>
          <a:p>
            <a:r>
              <a:rPr lang="en-US" dirty="0"/>
              <a:t>Composite Repair Training in Hangar</a:t>
            </a:r>
          </a:p>
        </p:txBody>
      </p:sp>
      <p:pic>
        <p:nvPicPr>
          <p:cNvPr id="7" name="Picture 2" descr="7fa74a49-d425-4c8e-9f19-5910c84e74a9@namprd03">
            <a:extLst>
              <a:ext uri="{FF2B5EF4-FFF2-40B4-BE49-F238E27FC236}">
                <a16:creationId xmlns:a16="http://schemas.microsoft.com/office/drawing/2014/main" id="{02F7A5D7-4296-4D43-9B05-1C387D9B4EC1}"/>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395288" y="1023578"/>
            <a:ext cx="4068762" cy="305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bfe0cc9b-1155-4c68-bc49-f7346025a1df@namprd03">
            <a:extLst>
              <a:ext uri="{FF2B5EF4-FFF2-40B4-BE49-F238E27FC236}">
                <a16:creationId xmlns:a16="http://schemas.microsoft.com/office/drawing/2014/main" id="{7B9DF0A0-62E7-4461-B07C-B20EE15B5908}"/>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83125" y="1024768"/>
            <a:ext cx="4065588" cy="304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6F1AB08-CFA9-4C5D-B3D5-8104847C73B5}"/>
              </a:ext>
            </a:extLst>
          </p:cNvPr>
          <p:cNvSpPr txBox="1"/>
          <p:nvPr/>
        </p:nvSpPr>
        <p:spPr>
          <a:xfrm>
            <a:off x="215515" y="4407954"/>
            <a:ext cx="8531845" cy="381758"/>
          </a:xfrm>
          <a:prstGeom prst="rect">
            <a:avLst/>
          </a:prstGeom>
          <a:solidFill>
            <a:srgbClr val="00B050"/>
          </a:solidFill>
        </p:spPr>
        <p:txBody>
          <a:bodyPr wrap="none" lIns="0" tIns="0" rIns="0" bIns="0" rtlCol="0" anchor="ctr" anchorCtr="0">
            <a:noAutofit/>
          </a:bodyPr>
          <a:lstStyle/>
          <a:p>
            <a:pPr algn="ctr"/>
            <a:r>
              <a:rPr lang="en-US" sz="1400" dirty="0">
                <a:solidFill>
                  <a:schemeClr val="bg1"/>
                </a:solidFill>
              </a:rPr>
              <a:t>Training conducted in squadron hangar, doors wide open, right next to the aircraft they will be repairing.</a:t>
            </a:r>
          </a:p>
        </p:txBody>
      </p:sp>
      <p:sp>
        <p:nvSpPr>
          <p:cNvPr id="4" name="Footer Placeholder 3">
            <a:extLst>
              <a:ext uri="{FF2B5EF4-FFF2-40B4-BE49-F238E27FC236}">
                <a16:creationId xmlns:a16="http://schemas.microsoft.com/office/drawing/2014/main" id="{3AE36416-335F-F272-024C-941A45C7635C}"/>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
        <p:nvSpPr>
          <p:cNvPr id="5" name="TextBox 4">
            <a:extLst>
              <a:ext uri="{FF2B5EF4-FFF2-40B4-BE49-F238E27FC236}">
                <a16:creationId xmlns:a16="http://schemas.microsoft.com/office/drawing/2014/main" id="{81B4D26F-07F7-2C3C-99E6-E992B11AB25C}"/>
              </a:ext>
            </a:extLst>
          </p:cNvPr>
          <p:cNvSpPr txBox="1"/>
          <p:nvPr/>
        </p:nvSpPr>
        <p:spPr>
          <a:xfrm>
            <a:off x="15900" y="4999483"/>
            <a:ext cx="972616" cy="144016"/>
          </a:xfrm>
          <a:prstGeom prst="rect">
            <a:avLst/>
          </a:prstGeom>
          <a:noFill/>
        </p:spPr>
        <p:txBody>
          <a:bodyPr wrap="none" lIns="0" tIns="0" rIns="0" bIns="0" rtlCol="0">
            <a:noAutofit/>
          </a:bodyPr>
          <a:lstStyle/>
          <a:p>
            <a:pPr algn="l"/>
            <a:r>
              <a:rPr lang="en-US" sz="600" dirty="0">
                <a:solidFill>
                  <a:schemeClr val="tx2"/>
                </a:solidFill>
              </a:rPr>
              <a:t>© 2023 Bell Textron</a:t>
            </a:r>
          </a:p>
        </p:txBody>
      </p:sp>
    </p:spTree>
    <p:extLst>
      <p:ext uri="{BB962C8B-B14F-4D97-AF65-F5344CB8AC3E}">
        <p14:creationId xmlns:p14="http://schemas.microsoft.com/office/powerpoint/2010/main" val="2334824749"/>
      </p:ext>
    </p:extLst>
  </p:cSld>
  <p:clrMapOvr>
    <a:masterClrMapping/>
  </p:clrMapOvr>
  <p:transition spd="slow"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3C16-68BB-4FD7-945C-F9AB79C06CAE}"/>
              </a:ext>
            </a:extLst>
          </p:cNvPr>
          <p:cNvSpPr>
            <a:spLocks noGrp="1"/>
          </p:cNvSpPr>
          <p:nvPr>
            <p:ph type="title"/>
          </p:nvPr>
        </p:nvSpPr>
        <p:spPr/>
        <p:txBody>
          <a:bodyPr anchor="ctr" anchorCtr="0"/>
          <a:lstStyle/>
          <a:p>
            <a:r>
              <a:rPr lang="en-US" dirty="0"/>
              <a:t>Composite Repair Training in Hangar</a:t>
            </a:r>
          </a:p>
        </p:txBody>
      </p:sp>
      <p:pic>
        <p:nvPicPr>
          <p:cNvPr id="11" name="Picture 2" descr="e013882d-1e03-4281-850c-93f61235be75@namprd03">
            <a:extLst>
              <a:ext uri="{FF2B5EF4-FFF2-40B4-BE49-F238E27FC236}">
                <a16:creationId xmlns:a16="http://schemas.microsoft.com/office/drawing/2014/main" id="{4BA0FF89-3F05-46A7-9C2A-9C382814CD07}"/>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068351"/>
            <a:ext cx="4068762" cy="305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3010ccdf-3fc5-4641-a206-2082c73c8dec@namprd03">
            <a:extLst>
              <a:ext uri="{FF2B5EF4-FFF2-40B4-BE49-F238E27FC236}">
                <a16:creationId xmlns:a16="http://schemas.microsoft.com/office/drawing/2014/main" id="{2AB46FCE-18AE-4E9E-A42E-FE3E4B6E746F}"/>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83125" y="1069541"/>
            <a:ext cx="4065588" cy="304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A9FDC2-2BE5-41CD-9043-DCE0E6A74E88}"/>
              </a:ext>
            </a:extLst>
          </p:cNvPr>
          <p:cNvSpPr txBox="1"/>
          <p:nvPr/>
        </p:nvSpPr>
        <p:spPr>
          <a:xfrm>
            <a:off x="215515" y="4407954"/>
            <a:ext cx="8531845" cy="381758"/>
          </a:xfrm>
          <a:prstGeom prst="rect">
            <a:avLst/>
          </a:prstGeom>
          <a:solidFill>
            <a:srgbClr val="00B050"/>
          </a:solidFill>
        </p:spPr>
        <p:txBody>
          <a:bodyPr wrap="none" lIns="0" tIns="0" rIns="0" bIns="0" rtlCol="0" anchor="ctr" anchorCtr="0">
            <a:noAutofit/>
          </a:bodyPr>
          <a:lstStyle/>
          <a:p>
            <a:pPr algn="ctr"/>
            <a:r>
              <a:rPr lang="en-US" sz="1400" dirty="0">
                <a:solidFill>
                  <a:schemeClr val="bg1"/>
                </a:solidFill>
              </a:rPr>
              <a:t>Ten (10) maintainers trained each session (5 days)</a:t>
            </a:r>
          </a:p>
        </p:txBody>
      </p:sp>
      <p:sp>
        <p:nvSpPr>
          <p:cNvPr id="3" name="Footer Placeholder 3">
            <a:extLst>
              <a:ext uri="{FF2B5EF4-FFF2-40B4-BE49-F238E27FC236}">
                <a16:creationId xmlns:a16="http://schemas.microsoft.com/office/drawing/2014/main" id="{373254CB-D652-5386-FC15-35E1056542D7}"/>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
        <p:nvSpPr>
          <p:cNvPr id="4" name="TextBox 3">
            <a:extLst>
              <a:ext uri="{FF2B5EF4-FFF2-40B4-BE49-F238E27FC236}">
                <a16:creationId xmlns:a16="http://schemas.microsoft.com/office/drawing/2014/main" id="{5C6173B8-2BA2-372E-1ABA-4E0C509E041E}"/>
              </a:ext>
            </a:extLst>
          </p:cNvPr>
          <p:cNvSpPr txBox="1"/>
          <p:nvPr/>
        </p:nvSpPr>
        <p:spPr>
          <a:xfrm>
            <a:off x="15900" y="4999483"/>
            <a:ext cx="972616" cy="144016"/>
          </a:xfrm>
          <a:prstGeom prst="rect">
            <a:avLst/>
          </a:prstGeom>
          <a:noFill/>
        </p:spPr>
        <p:txBody>
          <a:bodyPr wrap="none" lIns="0" tIns="0" rIns="0" bIns="0" rtlCol="0">
            <a:noAutofit/>
          </a:bodyPr>
          <a:lstStyle/>
          <a:p>
            <a:pPr algn="l"/>
            <a:r>
              <a:rPr lang="en-US" sz="600" dirty="0">
                <a:solidFill>
                  <a:schemeClr val="tx2"/>
                </a:solidFill>
              </a:rPr>
              <a:t>© 2023 Bell Textron</a:t>
            </a:r>
          </a:p>
        </p:txBody>
      </p:sp>
    </p:spTree>
    <p:extLst>
      <p:ext uri="{BB962C8B-B14F-4D97-AF65-F5344CB8AC3E}">
        <p14:creationId xmlns:p14="http://schemas.microsoft.com/office/powerpoint/2010/main" val="3497926174"/>
      </p:ext>
    </p:extLst>
  </p:cSld>
  <p:clrMapOvr>
    <a:masterClrMapping/>
  </p:clrMapOvr>
  <p:transition spd="slow"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3C16-68BB-4FD7-945C-F9AB79C06CAE}"/>
              </a:ext>
            </a:extLst>
          </p:cNvPr>
          <p:cNvSpPr>
            <a:spLocks noGrp="1"/>
          </p:cNvSpPr>
          <p:nvPr>
            <p:ph type="title"/>
          </p:nvPr>
        </p:nvSpPr>
        <p:spPr/>
        <p:txBody>
          <a:bodyPr anchor="ctr" anchorCtr="0"/>
          <a:lstStyle/>
          <a:p>
            <a:r>
              <a:rPr lang="en-US" dirty="0"/>
              <a:t>Composite Repair Training in Hangar</a:t>
            </a:r>
          </a:p>
        </p:txBody>
      </p:sp>
      <p:pic>
        <p:nvPicPr>
          <p:cNvPr id="8" name="Content Placeholder 7" descr="A picture containing text, person, indoor&#10;&#10;Description automatically generated">
            <a:extLst>
              <a:ext uri="{FF2B5EF4-FFF2-40B4-BE49-F238E27FC236}">
                <a16:creationId xmlns:a16="http://schemas.microsoft.com/office/drawing/2014/main" id="{DFA76210-41F4-4813-BFB8-E2D17EF72B6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288" y="1068351"/>
            <a:ext cx="4068762" cy="3051571"/>
          </a:xfrm>
        </p:spPr>
      </p:pic>
      <p:pic>
        <p:nvPicPr>
          <p:cNvPr id="10" name="Content Placeholder 9" descr="A picture containing person, indoor, child&#10;&#10;Description automatically generated">
            <a:extLst>
              <a:ext uri="{FF2B5EF4-FFF2-40B4-BE49-F238E27FC236}">
                <a16:creationId xmlns:a16="http://schemas.microsoft.com/office/drawing/2014/main" id="{6F7E4B98-AD2B-4482-9A46-1DFCE762B65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83125" y="1069541"/>
            <a:ext cx="4065588" cy="3049191"/>
          </a:xfrm>
        </p:spPr>
      </p:pic>
      <p:sp>
        <p:nvSpPr>
          <p:cNvPr id="7" name="TextBox 6">
            <a:extLst>
              <a:ext uri="{FF2B5EF4-FFF2-40B4-BE49-F238E27FC236}">
                <a16:creationId xmlns:a16="http://schemas.microsoft.com/office/drawing/2014/main" id="{3EFA1380-5D36-4AC9-B674-F74FD4CA22CE}"/>
              </a:ext>
            </a:extLst>
          </p:cNvPr>
          <p:cNvSpPr txBox="1"/>
          <p:nvPr/>
        </p:nvSpPr>
        <p:spPr>
          <a:xfrm>
            <a:off x="215515" y="4407954"/>
            <a:ext cx="8531845" cy="381758"/>
          </a:xfrm>
          <a:prstGeom prst="rect">
            <a:avLst/>
          </a:prstGeom>
          <a:solidFill>
            <a:srgbClr val="00B050"/>
          </a:solidFill>
        </p:spPr>
        <p:txBody>
          <a:bodyPr wrap="none" lIns="0" tIns="0" rIns="0" bIns="0" rtlCol="0" anchor="ctr" anchorCtr="0">
            <a:noAutofit/>
          </a:bodyPr>
          <a:lstStyle/>
          <a:p>
            <a:pPr algn="ctr"/>
            <a:r>
              <a:rPr lang="en-US" sz="1400" dirty="0">
                <a:solidFill>
                  <a:schemeClr val="bg1"/>
                </a:solidFill>
              </a:rPr>
              <a:t>Training covers repairs of solid laminates (panels) and honeycomb structure (blades).</a:t>
            </a:r>
          </a:p>
        </p:txBody>
      </p:sp>
      <p:sp>
        <p:nvSpPr>
          <p:cNvPr id="3" name="Footer Placeholder 3">
            <a:extLst>
              <a:ext uri="{FF2B5EF4-FFF2-40B4-BE49-F238E27FC236}">
                <a16:creationId xmlns:a16="http://schemas.microsoft.com/office/drawing/2014/main" id="{4029D526-BC18-4859-75BE-942824E99E96}"/>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
        <p:nvSpPr>
          <p:cNvPr id="4" name="TextBox 3">
            <a:extLst>
              <a:ext uri="{FF2B5EF4-FFF2-40B4-BE49-F238E27FC236}">
                <a16:creationId xmlns:a16="http://schemas.microsoft.com/office/drawing/2014/main" id="{5C1ADBFB-497B-2913-F396-3E3855E5E20C}"/>
              </a:ext>
            </a:extLst>
          </p:cNvPr>
          <p:cNvSpPr txBox="1"/>
          <p:nvPr/>
        </p:nvSpPr>
        <p:spPr>
          <a:xfrm>
            <a:off x="15900" y="4999483"/>
            <a:ext cx="972616" cy="144016"/>
          </a:xfrm>
          <a:prstGeom prst="rect">
            <a:avLst/>
          </a:prstGeom>
          <a:noFill/>
        </p:spPr>
        <p:txBody>
          <a:bodyPr wrap="none" lIns="0" tIns="0" rIns="0" bIns="0" rtlCol="0">
            <a:noAutofit/>
          </a:bodyPr>
          <a:lstStyle/>
          <a:p>
            <a:pPr algn="l"/>
            <a:r>
              <a:rPr lang="en-US" sz="600" dirty="0">
                <a:solidFill>
                  <a:schemeClr val="tx2"/>
                </a:solidFill>
              </a:rPr>
              <a:t>© 2023 Bell Textron</a:t>
            </a:r>
          </a:p>
        </p:txBody>
      </p:sp>
    </p:spTree>
    <p:extLst>
      <p:ext uri="{BB962C8B-B14F-4D97-AF65-F5344CB8AC3E}">
        <p14:creationId xmlns:p14="http://schemas.microsoft.com/office/powerpoint/2010/main" val="1590921380"/>
      </p:ext>
    </p:extLst>
  </p:cSld>
  <p:clrMapOvr>
    <a:masterClrMapping/>
  </p:clrMapOvr>
  <p:transition spd="slow"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3C16-68BB-4FD7-945C-F9AB79C06CAE}"/>
              </a:ext>
            </a:extLst>
          </p:cNvPr>
          <p:cNvSpPr>
            <a:spLocks noGrp="1"/>
          </p:cNvSpPr>
          <p:nvPr>
            <p:ph type="title"/>
          </p:nvPr>
        </p:nvSpPr>
        <p:spPr/>
        <p:txBody>
          <a:bodyPr anchor="ctr" anchorCtr="0"/>
          <a:lstStyle/>
          <a:p>
            <a:r>
              <a:rPr lang="en-US" dirty="0"/>
              <a:t>Composite Repair Training in Hangar</a:t>
            </a:r>
          </a:p>
        </p:txBody>
      </p:sp>
      <p:pic>
        <p:nvPicPr>
          <p:cNvPr id="12" name="Content Placeholder 11">
            <a:extLst>
              <a:ext uri="{FF2B5EF4-FFF2-40B4-BE49-F238E27FC236}">
                <a16:creationId xmlns:a16="http://schemas.microsoft.com/office/drawing/2014/main" id="{84CBBF2A-E999-47A2-85A7-01A35C7356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02320" y="1095586"/>
            <a:ext cx="4068762" cy="3051571"/>
          </a:xfrm>
        </p:spPr>
      </p:pic>
      <p:pic>
        <p:nvPicPr>
          <p:cNvPr id="14" name="Content Placeholder 13" descr="A picture containing text, person, indoor, group&#10;&#10;Description automatically generated">
            <a:extLst>
              <a:ext uri="{FF2B5EF4-FFF2-40B4-BE49-F238E27FC236}">
                <a16:creationId xmlns:a16="http://schemas.microsoft.com/office/drawing/2014/main" id="{93472594-A219-4EAD-8817-2C9B3741C7A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83125" y="1095586"/>
            <a:ext cx="4065588" cy="3049191"/>
          </a:xfrm>
        </p:spPr>
      </p:pic>
      <p:sp>
        <p:nvSpPr>
          <p:cNvPr id="7" name="TextBox 6">
            <a:extLst>
              <a:ext uri="{FF2B5EF4-FFF2-40B4-BE49-F238E27FC236}">
                <a16:creationId xmlns:a16="http://schemas.microsoft.com/office/drawing/2014/main" id="{7C6A715A-A76D-430D-ADFA-C55C9D23DE54}"/>
              </a:ext>
            </a:extLst>
          </p:cNvPr>
          <p:cNvSpPr txBox="1"/>
          <p:nvPr/>
        </p:nvSpPr>
        <p:spPr>
          <a:xfrm>
            <a:off x="215515" y="4407954"/>
            <a:ext cx="8531845" cy="381758"/>
          </a:xfrm>
          <a:prstGeom prst="rect">
            <a:avLst/>
          </a:prstGeom>
          <a:solidFill>
            <a:srgbClr val="00B050"/>
          </a:solidFill>
        </p:spPr>
        <p:txBody>
          <a:bodyPr wrap="none" lIns="0" tIns="0" rIns="0" bIns="0" rtlCol="0" anchor="ctr" anchorCtr="0">
            <a:noAutofit/>
          </a:bodyPr>
          <a:lstStyle/>
          <a:p>
            <a:pPr algn="ctr"/>
            <a:r>
              <a:rPr lang="en-US" sz="1400" dirty="0">
                <a:solidFill>
                  <a:schemeClr val="bg1"/>
                </a:solidFill>
              </a:rPr>
              <a:t>Everybody participates, learning by doing (with written procedures at their side)</a:t>
            </a:r>
          </a:p>
        </p:txBody>
      </p:sp>
      <p:sp>
        <p:nvSpPr>
          <p:cNvPr id="3" name="Footer Placeholder 3">
            <a:extLst>
              <a:ext uri="{FF2B5EF4-FFF2-40B4-BE49-F238E27FC236}">
                <a16:creationId xmlns:a16="http://schemas.microsoft.com/office/drawing/2014/main" id="{9D8C457C-4FBC-DF64-FF12-E9EEA0FA9279}"/>
              </a:ext>
            </a:extLst>
          </p:cNvPr>
          <p:cNvSpPr txBox="1">
            <a:spLocks/>
          </p:cNvSpPr>
          <p:nvPr/>
        </p:nvSpPr>
        <p:spPr>
          <a:xfrm>
            <a:off x="6948264" y="311009"/>
            <a:ext cx="2087798" cy="150812"/>
          </a:xfrm>
          <a:prstGeom prst="rect">
            <a:avLst/>
          </a:prstGeom>
        </p:spPr>
        <p:txBody>
          <a:bodyPr vert="horz" wrap="square" lIns="0" tIns="0" rIns="0" bIns="0" rtlCol="0" anchor="ctr">
            <a:noAutofit/>
          </a:bodyPr>
          <a:lstStyle>
            <a:defPPr>
              <a:defRPr lang="en-US"/>
            </a:defPPr>
            <a:lvl1pPr marL="0" algn="r" defTabSz="914400" rtl="0" eaLnBrk="1" latinLnBrk="0" hangingPunct="1">
              <a:lnSpc>
                <a:spcPct val="100000"/>
              </a:lnSpc>
              <a:spcBef>
                <a:spcPts val="0"/>
              </a:spcBef>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Bell Textron Inc.</a:t>
            </a:r>
          </a:p>
        </p:txBody>
      </p:sp>
      <p:sp>
        <p:nvSpPr>
          <p:cNvPr id="4" name="TextBox 3">
            <a:extLst>
              <a:ext uri="{FF2B5EF4-FFF2-40B4-BE49-F238E27FC236}">
                <a16:creationId xmlns:a16="http://schemas.microsoft.com/office/drawing/2014/main" id="{1DFDAA29-3D3E-0AA3-338B-4D281BAD6B4F}"/>
              </a:ext>
            </a:extLst>
          </p:cNvPr>
          <p:cNvSpPr txBox="1"/>
          <p:nvPr/>
        </p:nvSpPr>
        <p:spPr>
          <a:xfrm>
            <a:off x="15900" y="4999483"/>
            <a:ext cx="972616" cy="144016"/>
          </a:xfrm>
          <a:prstGeom prst="rect">
            <a:avLst/>
          </a:prstGeom>
          <a:noFill/>
        </p:spPr>
        <p:txBody>
          <a:bodyPr wrap="none" lIns="0" tIns="0" rIns="0" bIns="0" rtlCol="0">
            <a:noAutofit/>
          </a:bodyPr>
          <a:lstStyle/>
          <a:p>
            <a:pPr algn="l"/>
            <a:r>
              <a:rPr lang="en-US" sz="600" dirty="0">
                <a:solidFill>
                  <a:schemeClr val="tx2"/>
                </a:solidFill>
              </a:rPr>
              <a:t>© 2023 Bell Textron</a:t>
            </a:r>
          </a:p>
        </p:txBody>
      </p:sp>
    </p:spTree>
    <p:extLst>
      <p:ext uri="{BB962C8B-B14F-4D97-AF65-F5344CB8AC3E}">
        <p14:creationId xmlns:p14="http://schemas.microsoft.com/office/powerpoint/2010/main" val="3536470321"/>
      </p:ext>
    </p:extLst>
  </p:cSld>
  <p:clrMapOvr>
    <a:masterClrMapping/>
  </p:clrMapOvr>
  <p:transition spd="slow" advTm="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6249-B23E-8CEB-90A6-C3E7F7BCE69B}"/>
              </a:ext>
            </a:extLst>
          </p:cNvPr>
          <p:cNvSpPr>
            <a:spLocks noGrp="1"/>
          </p:cNvSpPr>
          <p:nvPr>
            <p:ph type="title"/>
          </p:nvPr>
        </p:nvSpPr>
        <p:spPr/>
        <p:txBody>
          <a:bodyPr/>
          <a:lstStyle/>
          <a:p>
            <a:pPr algn="ctr"/>
            <a:r>
              <a:rPr lang="en-US" sz="3600" dirty="0"/>
              <a:t>QUESTIONS?</a:t>
            </a:r>
          </a:p>
        </p:txBody>
      </p:sp>
      <p:sp>
        <p:nvSpPr>
          <p:cNvPr id="5" name="Footer Placeholder 4">
            <a:extLst>
              <a:ext uri="{FF2B5EF4-FFF2-40B4-BE49-F238E27FC236}">
                <a16:creationId xmlns:a16="http://schemas.microsoft.com/office/drawing/2014/main" id="{9D17926A-256F-2920-BA91-E797670F205E}"/>
              </a:ext>
            </a:extLst>
          </p:cNvPr>
          <p:cNvSpPr>
            <a:spLocks noGrp="1"/>
          </p:cNvSpPr>
          <p:nvPr>
            <p:ph type="ftr" sz="quarter" idx="11"/>
          </p:nvPr>
        </p:nvSpPr>
        <p:spPr/>
        <p:txBody>
          <a:bodyPr/>
          <a:lstStyle/>
          <a:p>
            <a:r>
              <a:rPr lang="en-US"/>
              <a:t>© 2021 Bell Textron Inc.</a:t>
            </a:r>
            <a:endParaRPr lang="en-US" dirty="0"/>
          </a:p>
        </p:txBody>
      </p:sp>
      <p:sp>
        <p:nvSpPr>
          <p:cNvPr id="6" name="Slide Number Placeholder 5">
            <a:extLst>
              <a:ext uri="{FF2B5EF4-FFF2-40B4-BE49-F238E27FC236}">
                <a16:creationId xmlns:a16="http://schemas.microsoft.com/office/drawing/2014/main" id="{1EA34693-9F9F-AF4E-D016-B6E1A3262D23}"/>
              </a:ext>
            </a:extLst>
          </p:cNvPr>
          <p:cNvSpPr>
            <a:spLocks noGrp="1"/>
          </p:cNvSpPr>
          <p:nvPr>
            <p:ph type="sldNum" sz="quarter" idx="12"/>
          </p:nvPr>
        </p:nvSpPr>
        <p:spPr/>
        <p:txBody>
          <a:bodyPr/>
          <a:lstStyle/>
          <a:p>
            <a:fld id="{6BFE2F5D-B4B5-4479-96C0-E16C0BC6BC7E}" type="slidenum">
              <a:rPr lang="en-US" smtClean="0"/>
              <a:t>36</a:t>
            </a:fld>
            <a:endParaRPr lang="en-US"/>
          </a:p>
        </p:txBody>
      </p:sp>
      <p:pic>
        <p:nvPicPr>
          <p:cNvPr id="7" name="Content Placeholder 6">
            <a:extLst>
              <a:ext uri="{FF2B5EF4-FFF2-40B4-BE49-F238E27FC236}">
                <a16:creationId xmlns:a16="http://schemas.microsoft.com/office/drawing/2014/main" id="{13764382-B450-C50D-5BBD-EACDE831EFA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71500" y="1335544"/>
            <a:ext cx="4068762" cy="2880320"/>
          </a:xfrm>
        </p:spPr>
      </p:pic>
      <p:pic>
        <p:nvPicPr>
          <p:cNvPr id="9" name="Content Placeholder 11">
            <a:extLst>
              <a:ext uri="{FF2B5EF4-FFF2-40B4-BE49-F238E27FC236}">
                <a16:creationId xmlns:a16="http://schemas.microsoft.com/office/drawing/2014/main" id="{4CD4B002-551F-B801-75C8-DE01EAD0293E}"/>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a:stretch/>
        </p:blipFill>
        <p:spPr>
          <a:xfrm>
            <a:off x="4211960" y="1340722"/>
            <a:ext cx="4844010" cy="2951128"/>
          </a:xfrm>
        </p:spPr>
      </p:pic>
    </p:spTree>
    <p:extLst>
      <p:ext uri="{BB962C8B-B14F-4D97-AF65-F5344CB8AC3E}">
        <p14:creationId xmlns:p14="http://schemas.microsoft.com/office/powerpoint/2010/main" val="1219216184"/>
      </p:ext>
    </p:extLst>
  </p:cSld>
  <p:clrMapOvr>
    <a:masterClrMapping/>
  </p:clrMapOvr>
  <p:transition spd="slow" advTm="7000">
    <p:wip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3586633-E971-4DD7-831F-A5B8B57C8F1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13480" b="13480"/>
          <a:stretch>
            <a:fillRect/>
          </a:stretch>
        </p:blipFill>
        <p:spPr>
          <a:prstGeom prst="rect">
            <a:avLst/>
          </a:prstGeom>
        </p:spPr>
      </p:pic>
      <p:sp>
        <p:nvSpPr>
          <p:cNvPr id="3" name="Content Placeholder 2">
            <a:extLst>
              <a:ext uri="{FF2B5EF4-FFF2-40B4-BE49-F238E27FC236}">
                <a16:creationId xmlns:a16="http://schemas.microsoft.com/office/drawing/2014/main" id="{8E226F8A-BCCE-4F2D-A6B7-59725E5E0AAF}"/>
              </a:ext>
            </a:extLst>
          </p:cNvPr>
          <p:cNvSpPr>
            <a:spLocks noGrp="1"/>
          </p:cNvSpPr>
          <p:nvPr>
            <p:ph idx="1"/>
          </p:nvPr>
        </p:nvSpPr>
        <p:spPr/>
        <p:txBody>
          <a:bodyPr/>
          <a:lstStyle/>
          <a:p>
            <a:r>
              <a:rPr lang="en-US" dirty="0"/>
              <a:t>The end</a:t>
            </a:r>
          </a:p>
        </p:txBody>
      </p:sp>
      <p:sp>
        <p:nvSpPr>
          <p:cNvPr id="5" name="Footer Placeholder 4">
            <a:extLst>
              <a:ext uri="{FF2B5EF4-FFF2-40B4-BE49-F238E27FC236}">
                <a16:creationId xmlns:a16="http://schemas.microsoft.com/office/drawing/2014/main" id="{A873E9A2-D30E-47AB-94D4-10333CF118FD}"/>
              </a:ext>
            </a:extLst>
          </p:cNvPr>
          <p:cNvSpPr>
            <a:spLocks noGrp="1"/>
          </p:cNvSpPr>
          <p:nvPr>
            <p:ph type="ftr" sz="quarter" idx="11"/>
          </p:nvPr>
        </p:nvSpPr>
        <p:spPr/>
        <p:txBody>
          <a:bodyPr/>
          <a:lstStyle/>
          <a:p>
            <a:r>
              <a:rPr lang="en-US"/>
              <a:t>Bell Confidential and Proprietary</a:t>
            </a:r>
          </a:p>
        </p:txBody>
      </p:sp>
      <p:sp>
        <p:nvSpPr>
          <p:cNvPr id="6" name="Slide Number Placeholder 5">
            <a:extLst>
              <a:ext uri="{FF2B5EF4-FFF2-40B4-BE49-F238E27FC236}">
                <a16:creationId xmlns:a16="http://schemas.microsoft.com/office/drawing/2014/main" id="{775465E3-B120-4501-A4AB-940E76531D84}"/>
              </a:ext>
            </a:extLst>
          </p:cNvPr>
          <p:cNvSpPr>
            <a:spLocks noGrp="1"/>
          </p:cNvSpPr>
          <p:nvPr>
            <p:ph type="sldNum" sz="quarter" idx="12"/>
          </p:nvPr>
        </p:nvSpPr>
        <p:spPr/>
        <p:txBody>
          <a:bodyPr/>
          <a:lstStyle/>
          <a:p>
            <a:fld id="{6BFE2F5D-B4B5-4479-96C0-E16C0BC6BC7E}" type="slidenum">
              <a:rPr lang="en-US" smtClean="0"/>
              <a:pPr/>
              <a:t>37</a:t>
            </a:fld>
            <a:endParaRPr lang="en-US"/>
          </a:p>
        </p:txBody>
      </p:sp>
    </p:spTree>
    <p:extLst>
      <p:ext uri="{BB962C8B-B14F-4D97-AF65-F5344CB8AC3E}">
        <p14:creationId xmlns:p14="http://schemas.microsoft.com/office/powerpoint/2010/main" val="2604450895"/>
      </p:ext>
    </p:extLst>
  </p:cSld>
  <p:clrMapOvr>
    <a:masterClrMapping/>
  </p:clrMapOvr>
  <p:transition spd="slow" advTm="7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F32A-2406-11C6-173F-3B71901AA975}"/>
              </a:ext>
            </a:extLst>
          </p:cNvPr>
          <p:cNvSpPr>
            <a:spLocks noGrp="1"/>
          </p:cNvSpPr>
          <p:nvPr>
            <p:ph type="title"/>
          </p:nvPr>
        </p:nvSpPr>
        <p:spPr/>
        <p:txBody>
          <a:bodyPr/>
          <a:lstStyle/>
          <a:p>
            <a:r>
              <a:rPr lang="en-US" dirty="0"/>
              <a:t>Continue to Build Capabilities Using Proven Methods &amp; Technologies</a:t>
            </a:r>
          </a:p>
        </p:txBody>
      </p:sp>
      <p:sp>
        <p:nvSpPr>
          <p:cNvPr id="3" name="Content Placeholder 2">
            <a:extLst>
              <a:ext uri="{FF2B5EF4-FFF2-40B4-BE49-F238E27FC236}">
                <a16:creationId xmlns:a16="http://schemas.microsoft.com/office/drawing/2014/main" id="{A1B6F2C5-6442-D4CA-E5D1-3B231CD9A468}"/>
              </a:ext>
            </a:extLst>
          </p:cNvPr>
          <p:cNvSpPr>
            <a:spLocks noGrp="1"/>
          </p:cNvSpPr>
          <p:nvPr>
            <p:ph idx="1"/>
          </p:nvPr>
        </p:nvSpPr>
        <p:spPr>
          <a:xfrm>
            <a:off x="179512" y="1017325"/>
            <a:ext cx="8569201" cy="3714681"/>
          </a:xfrm>
        </p:spPr>
        <p:txBody>
          <a:bodyPr/>
          <a:lstStyle/>
          <a:p>
            <a:pPr marL="285750" indent="-285750">
              <a:buFont typeface="Arial" panose="020B0604020202020204" pitchFamily="34" charset="0"/>
              <a:buChar char="•"/>
            </a:pPr>
            <a:r>
              <a:rPr lang="en-US" b="0" dirty="0"/>
              <a:t>30+ years of V-22 fielded fleet success (w/ Govt approval)</a:t>
            </a:r>
          </a:p>
          <a:p>
            <a:pPr marL="514350" indent="-285750">
              <a:buFont typeface="Arial" panose="020B0604020202020204" pitchFamily="34" charset="0"/>
              <a:buChar char="•"/>
            </a:pPr>
            <a:r>
              <a:rPr lang="en-US" b="0" dirty="0"/>
              <a:t>Common set of general application repair processes</a:t>
            </a:r>
          </a:p>
          <a:p>
            <a:pPr marL="514350" indent="-285750">
              <a:buFont typeface="Arial" panose="020B0604020202020204" pitchFamily="34" charset="0"/>
              <a:buChar char="•"/>
            </a:pPr>
            <a:r>
              <a:rPr lang="en-US" b="0" dirty="0"/>
              <a:t>Highly portable tool set</a:t>
            </a:r>
          </a:p>
          <a:p>
            <a:pPr marL="514350" indent="-285750">
              <a:buFont typeface="Arial" panose="020B0604020202020204" pitchFamily="34" charset="0"/>
              <a:buChar char="•"/>
            </a:pPr>
            <a:r>
              <a:rPr lang="en-US" b="0" dirty="0"/>
              <a:t>Room temperature storable materials</a:t>
            </a:r>
          </a:p>
          <a:p>
            <a:pPr marL="288925" indent="-285750">
              <a:buFont typeface="Arial" panose="020B0604020202020204" pitchFamily="34" charset="0"/>
              <a:buChar char="•"/>
            </a:pPr>
            <a:endParaRPr lang="en-US" b="0" dirty="0"/>
          </a:p>
          <a:p>
            <a:pPr marL="288925" indent="-285750">
              <a:buFont typeface="Arial" panose="020B0604020202020204" pitchFamily="34" charset="0"/>
              <a:buChar char="•"/>
            </a:pPr>
            <a:r>
              <a:rPr lang="en-US" b="0" dirty="0"/>
              <a:t>Commonality with existing DLA inventories </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996FF157-47FB-6154-7476-5FFC38B227A6}"/>
              </a:ext>
            </a:extLst>
          </p:cNvPr>
          <p:cNvSpPr>
            <a:spLocks noGrp="1"/>
          </p:cNvSpPr>
          <p:nvPr>
            <p:ph type="ftr" sz="quarter" idx="11"/>
          </p:nvPr>
        </p:nvSpPr>
        <p:spPr/>
        <p:txBody>
          <a:bodyPr/>
          <a:lstStyle/>
          <a:p>
            <a:r>
              <a:rPr lang="en-US" dirty="0"/>
              <a:t>© 2023 Bell Textron Inc.</a:t>
            </a:r>
          </a:p>
        </p:txBody>
      </p:sp>
      <p:sp>
        <p:nvSpPr>
          <p:cNvPr id="5" name="Slide Number Placeholder 4">
            <a:extLst>
              <a:ext uri="{FF2B5EF4-FFF2-40B4-BE49-F238E27FC236}">
                <a16:creationId xmlns:a16="http://schemas.microsoft.com/office/drawing/2014/main" id="{B30AD856-0BE6-6999-5B82-655E1D949FB1}"/>
              </a:ext>
            </a:extLst>
          </p:cNvPr>
          <p:cNvSpPr>
            <a:spLocks noGrp="1"/>
          </p:cNvSpPr>
          <p:nvPr>
            <p:ph type="sldNum" sz="quarter" idx="12"/>
          </p:nvPr>
        </p:nvSpPr>
        <p:spPr/>
        <p:txBody>
          <a:bodyPr/>
          <a:lstStyle/>
          <a:p>
            <a:fld id="{6BFE2F5D-B4B5-4479-96C0-E16C0BC6BC7E}" type="slidenum">
              <a:rPr lang="en-US" smtClean="0"/>
              <a:t>4</a:t>
            </a:fld>
            <a:endParaRPr lang="en-US"/>
          </a:p>
        </p:txBody>
      </p:sp>
    </p:spTree>
    <p:extLst>
      <p:ext uri="{BB962C8B-B14F-4D97-AF65-F5344CB8AC3E}">
        <p14:creationId xmlns:p14="http://schemas.microsoft.com/office/powerpoint/2010/main" val="3340453592"/>
      </p:ext>
    </p:extLst>
  </p:cSld>
  <p:clrMapOvr>
    <a:masterClrMapping/>
  </p:clrMapOvr>
  <p:transition spd="slow" advTm="7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88360-E49E-44CF-879F-0B05646C1EAE}"/>
              </a:ext>
            </a:extLst>
          </p:cNvPr>
          <p:cNvSpPr>
            <a:spLocks noGrp="1"/>
          </p:cNvSpPr>
          <p:nvPr>
            <p:ph type="title"/>
          </p:nvPr>
        </p:nvSpPr>
        <p:spPr/>
        <p:txBody>
          <a:bodyPr/>
          <a:lstStyle/>
          <a:p>
            <a:r>
              <a:rPr lang="en-US" dirty="0"/>
              <a:t>Composite Repair Equipment  – 	Double Vacuum Debulk (DVD) Tool, </a:t>
            </a:r>
            <a:br>
              <a:rPr lang="en-US" dirty="0"/>
            </a:br>
            <a:r>
              <a:rPr lang="en-US" dirty="0"/>
              <a:t>				4920-01-470-1453</a:t>
            </a:r>
          </a:p>
        </p:txBody>
      </p:sp>
      <p:pic>
        <p:nvPicPr>
          <p:cNvPr id="9" name="Content Placeholder 8" descr="A picture containing text, indoor, worktable, table&#10;&#10;Description automatically generated">
            <a:extLst>
              <a:ext uri="{FF2B5EF4-FFF2-40B4-BE49-F238E27FC236}">
                <a16:creationId xmlns:a16="http://schemas.microsoft.com/office/drawing/2014/main" id="{33D2D50F-174D-43ED-AF94-1C9E28FEFAC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71499" y="915566"/>
            <a:ext cx="4190693" cy="2388695"/>
          </a:xfrm>
        </p:spPr>
      </p:pic>
      <p:pic>
        <p:nvPicPr>
          <p:cNvPr id="11" name="Picture 10" descr="A picture containing worktable&#10;&#10;Description automatically generated">
            <a:extLst>
              <a:ext uri="{FF2B5EF4-FFF2-40B4-BE49-F238E27FC236}">
                <a16:creationId xmlns:a16="http://schemas.microsoft.com/office/drawing/2014/main" id="{E09E26DC-07A0-403D-B688-286B61969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0" y="927177"/>
            <a:ext cx="4190694" cy="2388695"/>
          </a:xfrm>
          <a:prstGeom prst="rect">
            <a:avLst/>
          </a:prstGeom>
        </p:spPr>
      </p:pic>
      <p:sp>
        <p:nvSpPr>
          <p:cNvPr id="12" name="TextBox 11">
            <a:extLst>
              <a:ext uri="{FF2B5EF4-FFF2-40B4-BE49-F238E27FC236}">
                <a16:creationId xmlns:a16="http://schemas.microsoft.com/office/drawing/2014/main" id="{E08ECA94-8372-4B04-B618-2832DEEBA23C}"/>
              </a:ext>
            </a:extLst>
          </p:cNvPr>
          <p:cNvSpPr txBox="1"/>
          <p:nvPr/>
        </p:nvSpPr>
        <p:spPr>
          <a:xfrm>
            <a:off x="172209" y="3446005"/>
            <a:ext cx="3924436" cy="914400"/>
          </a:xfrm>
          <a:prstGeom prst="rect">
            <a:avLst/>
          </a:prstGeom>
          <a:noFill/>
        </p:spPr>
        <p:txBody>
          <a:bodyPr wrap="none" lIns="0" tIns="0" rIns="0" bIns="0" rtlCol="0">
            <a:noAutofit/>
          </a:bodyPr>
          <a:lstStyle/>
          <a:p>
            <a:pPr algn="l"/>
            <a:r>
              <a:rPr lang="en-US" sz="1600" dirty="0">
                <a:solidFill>
                  <a:schemeClr val="tx2"/>
                </a:solidFill>
              </a:rPr>
              <a:t>DVD Tool, With Lid On</a:t>
            </a:r>
          </a:p>
          <a:p>
            <a:pPr marL="285750" indent="-285750" algn="l">
              <a:spcBef>
                <a:spcPts val="600"/>
              </a:spcBef>
              <a:buFont typeface="Arial" panose="020B0604020202020204" pitchFamily="34" charset="0"/>
              <a:buChar char="•"/>
            </a:pPr>
            <a:r>
              <a:rPr lang="en-US" sz="1400" dirty="0">
                <a:solidFill>
                  <a:schemeClr val="tx2"/>
                </a:solidFill>
              </a:rPr>
              <a:t>Easily Portable, w/ Handles (35 #)</a:t>
            </a:r>
          </a:p>
          <a:p>
            <a:pPr marL="285750" indent="-285750" algn="l">
              <a:spcBef>
                <a:spcPts val="600"/>
              </a:spcBef>
              <a:buFont typeface="Arial" panose="020B0604020202020204" pitchFamily="34" charset="0"/>
              <a:buChar char="•"/>
            </a:pPr>
            <a:r>
              <a:rPr lang="en-US" sz="1400" dirty="0">
                <a:solidFill>
                  <a:schemeClr val="tx2"/>
                </a:solidFill>
              </a:rPr>
              <a:t>External Gauges and Vacuum Control Valves</a:t>
            </a:r>
          </a:p>
        </p:txBody>
      </p:sp>
      <p:sp>
        <p:nvSpPr>
          <p:cNvPr id="13" name="TextBox 12">
            <a:extLst>
              <a:ext uri="{FF2B5EF4-FFF2-40B4-BE49-F238E27FC236}">
                <a16:creationId xmlns:a16="http://schemas.microsoft.com/office/drawing/2014/main" id="{2618D020-8068-47DF-B856-080CAA9FDEFA}"/>
              </a:ext>
            </a:extLst>
          </p:cNvPr>
          <p:cNvSpPr txBox="1"/>
          <p:nvPr/>
        </p:nvSpPr>
        <p:spPr>
          <a:xfrm>
            <a:off x="4427984" y="3435846"/>
            <a:ext cx="4536504" cy="1543161"/>
          </a:xfrm>
          <a:prstGeom prst="rect">
            <a:avLst/>
          </a:prstGeom>
          <a:noFill/>
        </p:spPr>
        <p:txBody>
          <a:bodyPr wrap="square" lIns="0" tIns="0" rIns="0" bIns="0" rtlCol="0">
            <a:noAutofit/>
          </a:bodyPr>
          <a:lstStyle/>
          <a:p>
            <a:pPr algn="l"/>
            <a:r>
              <a:rPr lang="en-US" sz="1600" dirty="0">
                <a:solidFill>
                  <a:schemeClr val="tx2"/>
                </a:solidFill>
              </a:rPr>
              <a:t>DVD Tool, With Lid Off</a:t>
            </a:r>
          </a:p>
          <a:p>
            <a:pPr marL="285750" indent="-285750" algn="l">
              <a:spcBef>
                <a:spcPts val="600"/>
              </a:spcBef>
              <a:buFont typeface="Arial" panose="020B0604020202020204" pitchFamily="34" charset="0"/>
              <a:buChar char="•"/>
            </a:pPr>
            <a:r>
              <a:rPr lang="en-US" sz="1400" dirty="0">
                <a:solidFill>
                  <a:schemeClr val="tx2"/>
                </a:solidFill>
              </a:rPr>
              <a:t>Internal Heater Blanket, Caul Plate &amp; Thermocouples</a:t>
            </a:r>
          </a:p>
          <a:p>
            <a:pPr marL="285750" indent="-285750" algn="l">
              <a:spcBef>
                <a:spcPts val="600"/>
              </a:spcBef>
              <a:buFont typeface="Arial" panose="020B0604020202020204" pitchFamily="34" charset="0"/>
              <a:buChar char="•"/>
            </a:pPr>
            <a:r>
              <a:rPr lang="en-US" sz="1400" dirty="0">
                <a:solidFill>
                  <a:schemeClr val="tx2"/>
                </a:solidFill>
              </a:rPr>
              <a:t>External Power, Vacuum and Thermocouple connections</a:t>
            </a:r>
          </a:p>
        </p:txBody>
      </p:sp>
      <p:sp>
        <p:nvSpPr>
          <p:cNvPr id="2" name="TextBox 1">
            <a:extLst>
              <a:ext uri="{FF2B5EF4-FFF2-40B4-BE49-F238E27FC236}">
                <a16:creationId xmlns:a16="http://schemas.microsoft.com/office/drawing/2014/main" id="{573ECD96-DECB-49E6-BF4A-4F5507BC7241}"/>
              </a:ext>
            </a:extLst>
          </p:cNvPr>
          <p:cNvSpPr txBox="1"/>
          <p:nvPr/>
        </p:nvSpPr>
        <p:spPr>
          <a:xfrm>
            <a:off x="179512" y="4625849"/>
            <a:ext cx="8676964" cy="284071"/>
          </a:xfrm>
          <a:prstGeom prst="rect">
            <a:avLst/>
          </a:prstGeom>
          <a:solidFill>
            <a:srgbClr val="00B050"/>
          </a:solidFill>
        </p:spPr>
        <p:txBody>
          <a:bodyPr wrap="none" lIns="0" tIns="0" rIns="0" bIns="0" rtlCol="0" anchor="ctr" anchorCtr="0">
            <a:noAutofit/>
          </a:bodyPr>
          <a:lstStyle/>
          <a:p>
            <a:pPr algn="ctr"/>
            <a:r>
              <a:rPr lang="en-US" sz="1400" i="1" dirty="0">
                <a:solidFill>
                  <a:schemeClr val="bg1"/>
                </a:solidFill>
              </a:rPr>
              <a:t>See US Army TM 1-1500-204-23-11, Figure 3-6 (DVD tool schematic) and Section 7-11 (DVD Process)</a:t>
            </a:r>
          </a:p>
        </p:txBody>
      </p:sp>
      <p:sp>
        <p:nvSpPr>
          <p:cNvPr id="3" name="Footer Placeholder 3">
            <a:extLst>
              <a:ext uri="{FF2B5EF4-FFF2-40B4-BE49-F238E27FC236}">
                <a16:creationId xmlns:a16="http://schemas.microsoft.com/office/drawing/2014/main" id="{5235C72F-875F-FF30-BDB9-CECCC7D911FA}"/>
              </a:ext>
            </a:extLst>
          </p:cNvPr>
          <p:cNvSpPr>
            <a:spLocks noGrp="1"/>
          </p:cNvSpPr>
          <p:nvPr>
            <p:ph type="ftr" sz="quarter" idx="11"/>
          </p:nvPr>
        </p:nvSpPr>
        <p:spPr>
          <a:xfrm>
            <a:off x="6984268" y="361431"/>
            <a:ext cx="2087798" cy="150812"/>
          </a:xfrm>
        </p:spPr>
        <p:txBody>
          <a:bodyPr/>
          <a:lstStyle/>
          <a:p>
            <a:r>
              <a:rPr lang="en-US" dirty="0"/>
              <a:t>© 2023 Bell Textron Inc.</a:t>
            </a:r>
          </a:p>
        </p:txBody>
      </p:sp>
    </p:spTree>
    <p:extLst>
      <p:ext uri="{BB962C8B-B14F-4D97-AF65-F5344CB8AC3E}">
        <p14:creationId xmlns:p14="http://schemas.microsoft.com/office/powerpoint/2010/main" val="880537872"/>
      </p:ext>
    </p:extLst>
  </p:cSld>
  <p:clrMapOvr>
    <a:masterClrMapping/>
  </p:clrMapOvr>
  <p:transition spd="slow" advTm="7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4945-BEA2-0AB2-ECD3-3D52B70EB5DD}"/>
              </a:ext>
            </a:extLst>
          </p:cNvPr>
          <p:cNvSpPr>
            <a:spLocks noGrp="1"/>
          </p:cNvSpPr>
          <p:nvPr>
            <p:ph type="title"/>
          </p:nvPr>
        </p:nvSpPr>
        <p:spPr/>
        <p:txBody>
          <a:bodyPr/>
          <a:lstStyle/>
          <a:p>
            <a:r>
              <a:rPr lang="en-US" dirty="0"/>
              <a:t>DOD Temperature Vacuum Controller – Single Zone</a:t>
            </a:r>
            <a:br>
              <a:rPr lang="en-US" dirty="0"/>
            </a:br>
            <a:r>
              <a:rPr lang="en-US" dirty="0"/>
              <a:t>(COTS)</a:t>
            </a:r>
          </a:p>
        </p:txBody>
      </p:sp>
      <p:pic>
        <p:nvPicPr>
          <p:cNvPr id="7" name="Content Placeholder 6">
            <a:extLst>
              <a:ext uri="{FF2B5EF4-FFF2-40B4-BE49-F238E27FC236}">
                <a16:creationId xmlns:a16="http://schemas.microsoft.com/office/drawing/2014/main" id="{DD35402A-C644-6CCF-A62B-83A19B5529BD}"/>
              </a:ext>
            </a:extLst>
          </p:cNvPr>
          <p:cNvPicPr>
            <a:picLocks noGrp="1" noChangeAspect="1"/>
          </p:cNvPicPr>
          <p:nvPr>
            <p:ph idx="1"/>
          </p:nvPr>
        </p:nvPicPr>
        <p:blipFill>
          <a:blip r:embed="rId2"/>
          <a:stretch>
            <a:fillRect/>
          </a:stretch>
        </p:blipFill>
        <p:spPr>
          <a:xfrm>
            <a:off x="935596" y="1167594"/>
            <a:ext cx="4068452" cy="3415964"/>
          </a:xfrm>
        </p:spPr>
      </p:pic>
      <p:sp>
        <p:nvSpPr>
          <p:cNvPr id="4" name="Footer Placeholder 3">
            <a:extLst>
              <a:ext uri="{FF2B5EF4-FFF2-40B4-BE49-F238E27FC236}">
                <a16:creationId xmlns:a16="http://schemas.microsoft.com/office/drawing/2014/main" id="{86648B58-5161-57B7-DA37-492E0CFE1F36}"/>
              </a:ext>
            </a:extLst>
          </p:cNvPr>
          <p:cNvSpPr>
            <a:spLocks noGrp="1"/>
          </p:cNvSpPr>
          <p:nvPr>
            <p:ph type="ftr" sz="quarter" idx="11"/>
          </p:nvPr>
        </p:nvSpPr>
        <p:spPr/>
        <p:txBody>
          <a:bodyPr/>
          <a:lstStyle/>
          <a:p>
            <a:r>
              <a:rPr lang="en-US" dirty="0"/>
              <a:t>© 2023 Bell Textron Inc.</a:t>
            </a:r>
          </a:p>
        </p:txBody>
      </p:sp>
      <p:sp>
        <p:nvSpPr>
          <p:cNvPr id="5" name="Slide Number Placeholder 4">
            <a:extLst>
              <a:ext uri="{FF2B5EF4-FFF2-40B4-BE49-F238E27FC236}">
                <a16:creationId xmlns:a16="http://schemas.microsoft.com/office/drawing/2014/main" id="{15FFBF95-C97B-A74D-D2E0-287D4EF62D3F}"/>
              </a:ext>
            </a:extLst>
          </p:cNvPr>
          <p:cNvSpPr>
            <a:spLocks noGrp="1"/>
          </p:cNvSpPr>
          <p:nvPr>
            <p:ph type="sldNum" sz="quarter" idx="12"/>
          </p:nvPr>
        </p:nvSpPr>
        <p:spPr/>
        <p:txBody>
          <a:bodyPr/>
          <a:lstStyle/>
          <a:p>
            <a:fld id="{6BFE2F5D-B4B5-4479-96C0-E16C0BC6BC7E}" type="slidenum">
              <a:rPr lang="en-US" smtClean="0"/>
              <a:t>6</a:t>
            </a:fld>
            <a:endParaRPr lang="en-US"/>
          </a:p>
        </p:txBody>
      </p:sp>
      <p:sp>
        <p:nvSpPr>
          <p:cNvPr id="8" name="TextBox 7">
            <a:extLst>
              <a:ext uri="{FF2B5EF4-FFF2-40B4-BE49-F238E27FC236}">
                <a16:creationId xmlns:a16="http://schemas.microsoft.com/office/drawing/2014/main" id="{442595C4-8D9D-1CB2-CD9B-F9E5C055E251}"/>
              </a:ext>
            </a:extLst>
          </p:cNvPr>
          <p:cNvSpPr txBox="1"/>
          <p:nvPr/>
        </p:nvSpPr>
        <p:spPr>
          <a:xfrm>
            <a:off x="2508274" y="3523918"/>
            <a:ext cx="252028" cy="274923"/>
          </a:xfrm>
          <a:prstGeom prst="rect">
            <a:avLst/>
          </a:prstGeom>
          <a:noFill/>
        </p:spPr>
        <p:txBody>
          <a:bodyPr wrap="square" lIns="0" tIns="0" rIns="0" bIns="0" rtlCol="0">
            <a:noAutofit/>
          </a:bodyPr>
          <a:lstStyle/>
          <a:p>
            <a:pPr algn="l"/>
            <a:endParaRPr lang="en-US" sz="1400" dirty="0">
              <a:solidFill>
                <a:schemeClr val="tx2"/>
              </a:solidFill>
            </a:endParaRPr>
          </a:p>
        </p:txBody>
      </p:sp>
      <p:sp>
        <p:nvSpPr>
          <p:cNvPr id="3" name="TextBox 2">
            <a:extLst>
              <a:ext uri="{FF2B5EF4-FFF2-40B4-BE49-F238E27FC236}">
                <a16:creationId xmlns:a16="http://schemas.microsoft.com/office/drawing/2014/main" id="{D0D6206F-9FB4-6780-D29C-193A00109BB3}"/>
              </a:ext>
            </a:extLst>
          </p:cNvPr>
          <p:cNvSpPr txBox="1"/>
          <p:nvPr/>
        </p:nvSpPr>
        <p:spPr>
          <a:xfrm>
            <a:off x="5363651" y="1196750"/>
            <a:ext cx="3383711" cy="2887168"/>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sz="1600" dirty="0">
                <a:solidFill>
                  <a:schemeClr val="tx2"/>
                </a:solidFill>
              </a:rPr>
              <a:t>Current US Army identified Single Zone temperature / vacuum controller</a:t>
            </a:r>
          </a:p>
          <a:p>
            <a:pPr marL="285750" indent="-285750" algn="l">
              <a:spcAft>
                <a:spcPts val="600"/>
              </a:spcAft>
              <a:buFont typeface="Arial" panose="020B0604020202020204" pitchFamily="34" charset="0"/>
              <a:buChar char="•"/>
            </a:pPr>
            <a:endParaRPr lang="en-US" sz="1600" dirty="0">
              <a:solidFill>
                <a:schemeClr val="tx2"/>
              </a:solidFill>
            </a:endParaRPr>
          </a:p>
          <a:p>
            <a:pPr marL="285750" indent="-285750" algn="l">
              <a:spcAft>
                <a:spcPts val="600"/>
              </a:spcAft>
              <a:buFont typeface="Arial" panose="020B0604020202020204" pitchFamily="34" charset="0"/>
              <a:buChar char="•"/>
            </a:pPr>
            <a:r>
              <a:rPr lang="en-US" sz="1600" dirty="0">
                <a:solidFill>
                  <a:schemeClr val="tx2"/>
                </a:solidFill>
              </a:rPr>
              <a:t>Single Zone – 1 repair only</a:t>
            </a:r>
          </a:p>
          <a:p>
            <a:pPr marL="285750" indent="-285750" algn="l">
              <a:spcAft>
                <a:spcPts val="600"/>
              </a:spcAft>
              <a:buFont typeface="Arial" panose="020B0604020202020204" pitchFamily="34" charset="0"/>
              <a:buChar char="•"/>
            </a:pPr>
            <a:endParaRPr lang="en-US" sz="1600" dirty="0">
              <a:solidFill>
                <a:schemeClr val="tx2"/>
              </a:solidFill>
            </a:endParaRPr>
          </a:p>
          <a:p>
            <a:pPr marL="285750" indent="-285750" algn="l">
              <a:spcAft>
                <a:spcPts val="600"/>
              </a:spcAft>
              <a:buFont typeface="Arial" panose="020B0604020202020204" pitchFamily="34" charset="0"/>
              <a:buChar char="•"/>
            </a:pPr>
            <a:r>
              <a:rPr lang="en-US" sz="1600" dirty="0">
                <a:solidFill>
                  <a:schemeClr val="tx2"/>
                </a:solidFill>
              </a:rPr>
              <a:t>Easily portable, with handles</a:t>
            </a:r>
          </a:p>
          <a:p>
            <a:pPr marL="285750" indent="-285750" algn="l">
              <a:spcAft>
                <a:spcPts val="600"/>
              </a:spcAft>
              <a:buFont typeface="Arial" panose="020B0604020202020204" pitchFamily="34" charset="0"/>
              <a:buChar char="•"/>
            </a:pPr>
            <a:r>
              <a:rPr lang="en-US" sz="1600" dirty="0">
                <a:solidFill>
                  <a:schemeClr val="tx2"/>
                </a:solidFill>
              </a:rPr>
              <a:t>Approx 20# depending on items stored in lid</a:t>
            </a:r>
          </a:p>
          <a:p>
            <a:pPr algn="l"/>
            <a:endParaRPr lang="en-US" sz="1600" dirty="0">
              <a:solidFill>
                <a:schemeClr val="tx2"/>
              </a:solidFill>
            </a:endParaRPr>
          </a:p>
          <a:p>
            <a:pPr algn="l"/>
            <a:endParaRPr lang="en-US" sz="1600" dirty="0">
              <a:solidFill>
                <a:schemeClr val="tx2"/>
              </a:solidFill>
            </a:endParaRPr>
          </a:p>
        </p:txBody>
      </p:sp>
      <p:sp>
        <p:nvSpPr>
          <p:cNvPr id="6" name="TextBox 5">
            <a:extLst>
              <a:ext uri="{FF2B5EF4-FFF2-40B4-BE49-F238E27FC236}">
                <a16:creationId xmlns:a16="http://schemas.microsoft.com/office/drawing/2014/main" id="{555E8751-7A32-A7F4-C2CB-75193479675D}"/>
              </a:ext>
            </a:extLst>
          </p:cNvPr>
          <p:cNvSpPr txBox="1"/>
          <p:nvPr/>
        </p:nvSpPr>
        <p:spPr>
          <a:xfrm>
            <a:off x="1511660" y="4777140"/>
            <a:ext cx="7363196" cy="252028"/>
          </a:xfrm>
          <a:prstGeom prst="rect">
            <a:avLst/>
          </a:prstGeom>
          <a:noFill/>
        </p:spPr>
        <p:txBody>
          <a:bodyPr wrap="none" lIns="0" tIns="0" rIns="0" bIns="0" rtlCol="0">
            <a:noAutofit/>
          </a:bodyPr>
          <a:lstStyle/>
          <a:p>
            <a:pPr algn="l"/>
            <a:r>
              <a:rPr lang="en-US" sz="1000" i="1" dirty="0">
                <a:solidFill>
                  <a:schemeClr val="tx2"/>
                </a:solidFill>
              </a:rPr>
              <a:t>Army tool lists Single Zone, </a:t>
            </a:r>
            <a:r>
              <a:rPr lang="en-US" sz="1000" b="1" i="1" dirty="0">
                <a:solidFill>
                  <a:schemeClr val="tx2"/>
                </a:solidFill>
              </a:rPr>
              <a:t>4920-01-462-4658</a:t>
            </a:r>
            <a:r>
              <a:rPr lang="en-US" sz="1000" i="1" dirty="0">
                <a:solidFill>
                  <a:schemeClr val="tx2"/>
                </a:solidFill>
              </a:rPr>
              <a:t>, or a Dual Zone</a:t>
            </a:r>
            <a:r>
              <a:rPr lang="en-US" sz="1000" b="1" i="1" dirty="0">
                <a:solidFill>
                  <a:schemeClr val="tx2"/>
                </a:solidFill>
              </a:rPr>
              <a:t>, 4920-01-445-4529</a:t>
            </a:r>
            <a:r>
              <a:rPr lang="en-US" sz="1000" i="1" dirty="0">
                <a:solidFill>
                  <a:schemeClr val="tx2"/>
                </a:solidFill>
              </a:rPr>
              <a:t>, Controllers</a:t>
            </a:r>
          </a:p>
        </p:txBody>
      </p:sp>
    </p:spTree>
    <p:extLst>
      <p:ext uri="{BB962C8B-B14F-4D97-AF65-F5344CB8AC3E}">
        <p14:creationId xmlns:p14="http://schemas.microsoft.com/office/powerpoint/2010/main" val="422216732"/>
      </p:ext>
    </p:extLst>
  </p:cSld>
  <p:clrMapOvr>
    <a:masterClrMapping/>
  </p:clrMapOvr>
  <p:transition spd="slow" advTm="7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88360-E49E-44CF-879F-0B05646C1EAE}"/>
              </a:ext>
            </a:extLst>
          </p:cNvPr>
          <p:cNvSpPr>
            <a:spLocks noGrp="1"/>
          </p:cNvSpPr>
          <p:nvPr>
            <p:ph type="title"/>
          </p:nvPr>
        </p:nvSpPr>
        <p:spPr/>
        <p:txBody>
          <a:bodyPr anchor="ctr" anchorCtr="0"/>
          <a:lstStyle/>
          <a:p>
            <a:r>
              <a:rPr lang="en-US" dirty="0"/>
              <a:t>Composite Repair Equipment  – 	Temperature Vacuum Controller</a:t>
            </a:r>
            <a:br>
              <a:rPr lang="en-US" dirty="0"/>
            </a:br>
            <a:r>
              <a:rPr lang="en-US" dirty="0"/>
              <a:t>(COTS)				HCS9200B-AV Dual Zone</a:t>
            </a:r>
            <a:br>
              <a:rPr lang="en-US" dirty="0"/>
            </a:br>
            <a:r>
              <a:rPr lang="en-US" dirty="0"/>
              <a:t>				[Bell Use]</a:t>
            </a:r>
          </a:p>
        </p:txBody>
      </p:sp>
      <p:sp>
        <p:nvSpPr>
          <p:cNvPr id="12" name="TextBox 11">
            <a:extLst>
              <a:ext uri="{FF2B5EF4-FFF2-40B4-BE49-F238E27FC236}">
                <a16:creationId xmlns:a16="http://schemas.microsoft.com/office/drawing/2014/main" id="{E08ECA94-8372-4B04-B618-2832DEEBA23C}"/>
              </a:ext>
            </a:extLst>
          </p:cNvPr>
          <p:cNvSpPr txBox="1"/>
          <p:nvPr/>
        </p:nvSpPr>
        <p:spPr>
          <a:xfrm>
            <a:off x="121836" y="3754515"/>
            <a:ext cx="3173583" cy="914400"/>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sz="1600" dirty="0">
                <a:solidFill>
                  <a:schemeClr val="tx2"/>
                </a:solidFill>
              </a:rPr>
              <a:t>Easily portable, with handles</a:t>
            </a:r>
          </a:p>
          <a:p>
            <a:pPr marL="285750" indent="-285750" algn="l">
              <a:spcAft>
                <a:spcPts val="600"/>
              </a:spcAft>
              <a:buFont typeface="Arial" panose="020B0604020202020204" pitchFamily="34" charset="0"/>
              <a:buChar char="•"/>
            </a:pPr>
            <a:r>
              <a:rPr lang="en-US" sz="1600" dirty="0">
                <a:solidFill>
                  <a:schemeClr val="tx2"/>
                </a:solidFill>
              </a:rPr>
              <a:t>35-45# depending on items stored in lid</a:t>
            </a:r>
          </a:p>
          <a:p>
            <a:pPr algn="l"/>
            <a:endParaRPr lang="en-US" sz="1600" dirty="0">
              <a:solidFill>
                <a:schemeClr val="tx2"/>
              </a:solidFill>
            </a:endParaRPr>
          </a:p>
          <a:p>
            <a:pPr algn="l"/>
            <a:endParaRPr lang="en-US" sz="1600" dirty="0">
              <a:solidFill>
                <a:schemeClr val="tx2"/>
              </a:solidFill>
            </a:endParaRPr>
          </a:p>
        </p:txBody>
      </p:sp>
      <p:sp>
        <p:nvSpPr>
          <p:cNvPr id="13" name="TextBox 12">
            <a:extLst>
              <a:ext uri="{FF2B5EF4-FFF2-40B4-BE49-F238E27FC236}">
                <a16:creationId xmlns:a16="http://schemas.microsoft.com/office/drawing/2014/main" id="{2618D020-8068-47DF-B856-080CAA9FDEFA}"/>
              </a:ext>
            </a:extLst>
          </p:cNvPr>
          <p:cNvSpPr txBox="1"/>
          <p:nvPr/>
        </p:nvSpPr>
        <p:spPr>
          <a:xfrm>
            <a:off x="4530798" y="3747105"/>
            <a:ext cx="4505263" cy="984885"/>
          </a:xfrm>
          <a:prstGeom prst="rect">
            <a:avLst/>
          </a:prstGeom>
          <a:noFill/>
        </p:spPr>
        <p:txBody>
          <a:bodyPr wrap="square" lIns="0" tIns="0" rIns="0" bIns="0" rtlCol="0">
            <a:spAutoFit/>
          </a:bodyPr>
          <a:lstStyle/>
          <a:p>
            <a:pPr algn="l"/>
            <a:r>
              <a:rPr lang="en-US" sz="1600" dirty="0">
                <a:solidFill>
                  <a:schemeClr val="tx2"/>
                </a:solidFill>
              </a:rPr>
              <a:t>Dual Zone Controller</a:t>
            </a:r>
          </a:p>
          <a:p>
            <a:pPr marL="285750" indent="-285750" algn="l">
              <a:buFont typeface="Arial" panose="020B0604020202020204" pitchFamily="34" charset="0"/>
              <a:buChar char="•"/>
            </a:pPr>
            <a:r>
              <a:rPr lang="en-US" sz="1600" dirty="0">
                <a:solidFill>
                  <a:schemeClr val="tx2"/>
                </a:solidFill>
              </a:rPr>
              <a:t>Can perform 2 smaller repairs at same time</a:t>
            </a:r>
          </a:p>
          <a:p>
            <a:pPr marL="285750" indent="-285750" algn="l">
              <a:buFont typeface="Arial" panose="020B0604020202020204" pitchFamily="34" charset="0"/>
              <a:buChar char="•"/>
            </a:pPr>
            <a:r>
              <a:rPr lang="en-US" sz="1600" dirty="0">
                <a:solidFill>
                  <a:schemeClr val="tx2"/>
                </a:solidFill>
              </a:rPr>
              <a:t>Can combine zones to facilitate one large repair</a:t>
            </a:r>
          </a:p>
        </p:txBody>
      </p:sp>
      <p:pic>
        <p:nvPicPr>
          <p:cNvPr id="5" name="Content Placeholder 4" descr="A picture containing car, several&#10;&#10;Description automatically generated">
            <a:extLst>
              <a:ext uri="{FF2B5EF4-FFF2-40B4-BE49-F238E27FC236}">
                <a16:creationId xmlns:a16="http://schemas.microsoft.com/office/drawing/2014/main" id="{4CC3802C-5E5D-4D51-A7C7-C72AA60D59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879562"/>
            <a:ext cx="4194764" cy="2796509"/>
          </a:xfrm>
        </p:spPr>
      </p:pic>
      <p:pic>
        <p:nvPicPr>
          <p:cNvPr id="8" name="Picture 7" descr="A picture containing text, indoor, electronic&#10;&#10;Description automatically generated">
            <a:extLst>
              <a:ext uri="{FF2B5EF4-FFF2-40B4-BE49-F238E27FC236}">
                <a16:creationId xmlns:a16="http://schemas.microsoft.com/office/drawing/2014/main" id="{6DE6DEC8-D5CD-4C4F-97BF-AC987A8A0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799" y="888298"/>
            <a:ext cx="4181661" cy="2787774"/>
          </a:xfrm>
          <a:prstGeom prst="rect">
            <a:avLst/>
          </a:prstGeom>
        </p:spPr>
      </p:pic>
      <p:sp>
        <p:nvSpPr>
          <p:cNvPr id="2" name="TextBox 1">
            <a:extLst>
              <a:ext uri="{FF2B5EF4-FFF2-40B4-BE49-F238E27FC236}">
                <a16:creationId xmlns:a16="http://schemas.microsoft.com/office/drawing/2014/main" id="{6E217334-1BBC-4135-89BC-1AC8ECB3C2E0}"/>
              </a:ext>
            </a:extLst>
          </p:cNvPr>
          <p:cNvSpPr txBox="1"/>
          <p:nvPr/>
        </p:nvSpPr>
        <p:spPr>
          <a:xfrm>
            <a:off x="1403648" y="4903154"/>
            <a:ext cx="7363196" cy="252028"/>
          </a:xfrm>
          <a:prstGeom prst="rect">
            <a:avLst/>
          </a:prstGeom>
          <a:noFill/>
        </p:spPr>
        <p:txBody>
          <a:bodyPr wrap="none" lIns="0" tIns="0" rIns="0" bIns="0" rtlCol="0">
            <a:noAutofit/>
          </a:bodyPr>
          <a:lstStyle/>
          <a:p>
            <a:pPr algn="l"/>
            <a:r>
              <a:rPr lang="en-US" sz="1000" i="1" dirty="0">
                <a:solidFill>
                  <a:schemeClr val="tx2"/>
                </a:solidFill>
              </a:rPr>
              <a:t>Army tool lists Single Zone, </a:t>
            </a:r>
            <a:r>
              <a:rPr lang="en-US" sz="1000" b="1" i="1" dirty="0">
                <a:solidFill>
                  <a:schemeClr val="tx2"/>
                </a:solidFill>
              </a:rPr>
              <a:t>4920-01-462-4658</a:t>
            </a:r>
            <a:r>
              <a:rPr lang="en-US" sz="1000" i="1" dirty="0">
                <a:solidFill>
                  <a:schemeClr val="tx2"/>
                </a:solidFill>
              </a:rPr>
              <a:t>, or a Dual Zone</a:t>
            </a:r>
            <a:r>
              <a:rPr lang="en-US" sz="1000" b="1" i="1" dirty="0">
                <a:solidFill>
                  <a:schemeClr val="tx2"/>
                </a:solidFill>
              </a:rPr>
              <a:t>, 4920-01-445-4529</a:t>
            </a:r>
            <a:r>
              <a:rPr lang="en-US" sz="1000" i="1" dirty="0">
                <a:solidFill>
                  <a:schemeClr val="tx2"/>
                </a:solidFill>
              </a:rPr>
              <a:t>, Controllers</a:t>
            </a:r>
          </a:p>
        </p:txBody>
      </p:sp>
      <p:sp>
        <p:nvSpPr>
          <p:cNvPr id="3" name="Footer Placeholder 3">
            <a:extLst>
              <a:ext uri="{FF2B5EF4-FFF2-40B4-BE49-F238E27FC236}">
                <a16:creationId xmlns:a16="http://schemas.microsoft.com/office/drawing/2014/main" id="{1CF6FF95-DAEE-BC41-2491-38F0AD76C8B4}"/>
              </a:ext>
            </a:extLst>
          </p:cNvPr>
          <p:cNvSpPr>
            <a:spLocks noGrp="1"/>
          </p:cNvSpPr>
          <p:nvPr>
            <p:ph type="ftr" sz="quarter" idx="11"/>
          </p:nvPr>
        </p:nvSpPr>
        <p:spPr>
          <a:xfrm>
            <a:off x="6948263" y="346076"/>
            <a:ext cx="2087798" cy="150812"/>
          </a:xfrm>
        </p:spPr>
        <p:txBody>
          <a:bodyPr/>
          <a:lstStyle/>
          <a:p>
            <a:r>
              <a:rPr lang="en-US" dirty="0"/>
              <a:t>© 2023 Bell Textron Inc.</a:t>
            </a:r>
          </a:p>
        </p:txBody>
      </p:sp>
    </p:spTree>
    <p:extLst>
      <p:ext uri="{BB962C8B-B14F-4D97-AF65-F5344CB8AC3E}">
        <p14:creationId xmlns:p14="http://schemas.microsoft.com/office/powerpoint/2010/main" val="963870868"/>
      </p:ext>
    </p:extLst>
  </p:cSld>
  <p:clrMapOvr>
    <a:masterClrMapping/>
  </p:clrMapOvr>
  <p:transition spd="slow" advTm="7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488360-E49E-44CF-879F-0B05646C1EAE}"/>
              </a:ext>
            </a:extLst>
          </p:cNvPr>
          <p:cNvSpPr>
            <a:spLocks noGrp="1"/>
          </p:cNvSpPr>
          <p:nvPr>
            <p:ph type="title"/>
          </p:nvPr>
        </p:nvSpPr>
        <p:spPr/>
        <p:txBody>
          <a:bodyPr anchor="ctr" anchorCtr="0"/>
          <a:lstStyle/>
          <a:p>
            <a:r>
              <a:rPr lang="en-US" dirty="0"/>
              <a:t>Composite Repair Equipment  – 	Temperature Vacuum Controller</a:t>
            </a:r>
            <a:br>
              <a:rPr lang="en-US" dirty="0"/>
            </a:br>
            <a:r>
              <a:rPr lang="en-US" dirty="0"/>
              <a:t>(USN, USMC, USAF)		HCS9200N-2.5</a:t>
            </a:r>
          </a:p>
        </p:txBody>
      </p:sp>
      <p:sp>
        <p:nvSpPr>
          <p:cNvPr id="2" name="TextBox 1">
            <a:extLst>
              <a:ext uri="{FF2B5EF4-FFF2-40B4-BE49-F238E27FC236}">
                <a16:creationId xmlns:a16="http://schemas.microsoft.com/office/drawing/2014/main" id="{6E217334-1BBC-4135-89BC-1AC8ECB3C2E0}"/>
              </a:ext>
            </a:extLst>
          </p:cNvPr>
          <p:cNvSpPr txBox="1"/>
          <p:nvPr/>
        </p:nvSpPr>
        <p:spPr>
          <a:xfrm>
            <a:off x="2483768" y="4903154"/>
            <a:ext cx="7363196" cy="252028"/>
          </a:xfrm>
          <a:prstGeom prst="rect">
            <a:avLst/>
          </a:prstGeom>
          <a:noFill/>
        </p:spPr>
        <p:txBody>
          <a:bodyPr wrap="none" lIns="0" tIns="0" rIns="0" bIns="0" rtlCol="0">
            <a:noAutofit/>
          </a:bodyPr>
          <a:lstStyle/>
          <a:p>
            <a:pPr algn="l"/>
            <a:endParaRPr lang="en-US" sz="1000" i="1" dirty="0">
              <a:solidFill>
                <a:schemeClr val="tx2"/>
              </a:solidFill>
            </a:endParaRPr>
          </a:p>
        </p:txBody>
      </p:sp>
      <p:sp>
        <p:nvSpPr>
          <p:cNvPr id="3" name="Footer Placeholder 3">
            <a:extLst>
              <a:ext uri="{FF2B5EF4-FFF2-40B4-BE49-F238E27FC236}">
                <a16:creationId xmlns:a16="http://schemas.microsoft.com/office/drawing/2014/main" id="{1CF6FF95-DAEE-BC41-2491-38F0AD76C8B4}"/>
              </a:ext>
            </a:extLst>
          </p:cNvPr>
          <p:cNvSpPr>
            <a:spLocks noGrp="1"/>
          </p:cNvSpPr>
          <p:nvPr>
            <p:ph type="ftr" sz="quarter" idx="11"/>
          </p:nvPr>
        </p:nvSpPr>
        <p:spPr>
          <a:xfrm>
            <a:off x="6948263" y="346076"/>
            <a:ext cx="2087798" cy="150812"/>
          </a:xfrm>
        </p:spPr>
        <p:txBody>
          <a:bodyPr/>
          <a:lstStyle/>
          <a:p>
            <a:r>
              <a:rPr lang="en-US" dirty="0"/>
              <a:t>© 2023 Bell Textron Inc.</a:t>
            </a:r>
          </a:p>
        </p:txBody>
      </p:sp>
      <p:pic>
        <p:nvPicPr>
          <p:cNvPr id="10" name="Content Placeholder 9" descr="A picture containing text, indoor, oven&#10;&#10;Description automatically generated">
            <a:extLst>
              <a:ext uri="{FF2B5EF4-FFF2-40B4-BE49-F238E27FC236}">
                <a16:creationId xmlns:a16="http://schemas.microsoft.com/office/drawing/2014/main" id="{9093C963-35F0-39EC-CA14-D3CF74A58E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524" y="891717"/>
            <a:ext cx="5328592" cy="3996444"/>
          </a:xfrm>
        </p:spPr>
      </p:pic>
      <p:sp>
        <p:nvSpPr>
          <p:cNvPr id="11" name="TextBox 10">
            <a:extLst>
              <a:ext uri="{FF2B5EF4-FFF2-40B4-BE49-F238E27FC236}">
                <a16:creationId xmlns:a16="http://schemas.microsoft.com/office/drawing/2014/main" id="{E55819D8-023B-D0C4-9685-05E3A036147C}"/>
              </a:ext>
            </a:extLst>
          </p:cNvPr>
          <p:cNvSpPr txBox="1"/>
          <p:nvPr/>
        </p:nvSpPr>
        <p:spPr>
          <a:xfrm>
            <a:off x="6012160" y="1189038"/>
            <a:ext cx="2376264" cy="2215991"/>
          </a:xfrm>
          <a:prstGeom prst="rect">
            <a:avLst/>
          </a:prstGeom>
          <a:noFill/>
        </p:spPr>
        <p:txBody>
          <a:bodyPr wrap="square" lIns="0" tIns="0" rIns="0" bIns="0" rtlCol="0">
            <a:spAutoFit/>
          </a:bodyPr>
          <a:lstStyle/>
          <a:p>
            <a:pPr algn="l"/>
            <a:r>
              <a:rPr lang="en-US" sz="1600" dirty="0">
                <a:solidFill>
                  <a:schemeClr val="tx2"/>
                </a:solidFill>
              </a:rPr>
              <a:t>Dual Zone Controller</a:t>
            </a:r>
          </a:p>
          <a:p>
            <a:pPr marL="285750" indent="-285750" algn="l">
              <a:buFont typeface="Arial" panose="020B0604020202020204" pitchFamily="34" charset="0"/>
              <a:buChar char="•"/>
            </a:pPr>
            <a:r>
              <a:rPr lang="en-US" sz="1600" dirty="0">
                <a:solidFill>
                  <a:schemeClr val="tx2"/>
                </a:solidFill>
              </a:rPr>
              <a:t>Used by USN, USMC and USAF for V-22 repairs</a:t>
            </a:r>
          </a:p>
          <a:p>
            <a:pPr algn="l"/>
            <a:endParaRPr lang="en-US" sz="1600" dirty="0">
              <a:solidFill>
                <a:schemeClr val="tx2"/>
              </a:solidFill>
            </a:endParaRP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EMI Hardened</a:t>
            </a: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r>
              <a:rPr lang="en-US" sz="1600" dirty="0">
                <a:solidFill>
                  <a:schemeClr val="tx2"/>
                </a:solidFill>
              </a:rPr>
              <a:t>Explosion Proof</a:t>
            </a:r>
          </a:p>
        </p:txBody>
      </p:sp>
    </p:spTree>
    <p:extLst>
      <p:ext uri="{BB962C8B-B14F-4D97-AF65-F5344CB8AC3E}">
        <p14:creationId xmlns:p14="http://schemas.microsoft.com/office/powerpoint/2010/main" val="2480327673"/>
      </p:ext>
    </p:extLst>
  </p:cSld>
  <p:clrMapOvr>
    <a:masterClrMapping/>
  </p:clrMapOvr>
  <p:transition spd="slow" advTm="7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368B-DB2B-4384-B245-28ACA1EFE33B}"/>
              </a:ext>
            </a:extLst>
          </p:cNvPr>
          <p:cNvSpPr>
            <a:spLocks noGrp="1"/>
          </p:cNvSpPr>
          <p:nvPr>
            <p:ph type="title"/>
          </p:nvPr>
        </p:nvSpPr>
        <p:spPr>
          <a:xfrm>
            <a:off x="0" y="1"/>
            <a:ext cx="9144000" cy="842962"/>
          </a:xfrm>
        </p:spPr>
        <p:txBody>
          <a:bodyPr anchor="ctr" anchorCtr="0"/>
          <a:lstStyle/>
          <a:p>
            <a:br>
              <a:rPr lang="en-US" dirty="0"/>
            </a:br>
            <a:r>
              <a:rPr lang="en-US" dirty="0"/>
              <a:t>Composite Repair Materials – Common to US Army Inventory</a:t>
            </a:r>
            <a:br>
              <a:rPr lang="en-US" dirty="0"/>
            </a:br>
            <a:br>
              <a:rPr lang="en-US" dirty="0"/>
            </a:br>
            <a:endParaRPr lang="en-US" sz="1000" i="1" dirty="0">
              <a:solidFill>
                <a:srgbClr val="00B0F0"/>
              </a:solidFill>
            </a:endParaRPr>
          </a:p>
        </p:txBody>
      </p:sp>
      <p:sp>
        <p:nvSpPr>
          <p:cNvPr id="10" name="TextBox 9">
            <a:extLst>
              <a:ext uri="{FF2B5EF4-FFF2-40B4-BE49-F238E27FC236}">
                <a16:creationId xmlns:a16="http://schemas.microsoft.com/office/drawing/2014/main" id="{8201522C-A01F-4078-9F73-725209E1B8DD}"/>
              </a:ext>
            </a:extLst>
          </p:cNvPr>
          <p:cNvSpPr txBox="1"/>
          <p:nvPr/>
        </p:nvSpPr>
        <p:spPr>
          <a:xfrm>
            <a:off x="323526" y="2463738"/>
            <a:ext cx="1296145" cy="396044"/>
          </a:xfrm>
          <a:prstGeom prst="rect">
            <a:avLst/>
          </a:prstGeom>
          <a:noFill/>
        </p:spPr>
        <p:txBody>
          <a:bodyPr wrap="none" lIns="0" tIns="0" rIns="0" bIns="0" rtlCol="0">
            <a:noAutofit/>
          </a:bodyPr>
          <a:lstStyle/>
          <a:p>
            <a:pPr algn="l"/>
            <a:r>
              <a:rPr lang="en-US" sz="1200" dirty="0">
                <a:solidFill>
                  <a:schemeClr val="tx2"/>
                </a:solidFill>
              </a:rPr>
              <a:t>PW Carbon Fiber Fabric</a:t>
            </a:r>
          </a:p>
          <a:p>
            <a:pPr algn="l"/>
            <a:r>
              <a:rPr lang="en-US" sz="1000" dirty="0">
                <a:solidFill>
                  <a:schemeClr val="tx2"/>
                </a:solidFill>
              </a:rPr>
              <a:t>(Structural Patch)</a:t>
            </a:r>
          </a:p>
          <a:p>
            <a:pPr algn="l"/>
            <a:r>
              <a:rPr lang="en-US" sz="800" dirty="0">
                <a:solidFill>
                  <a:schemeClr val="tx2"/>
                </a:solidFill>
              </a:rPr>
              <a:t>5335-01-474-4593</a:t>
            </a:r>
          </a:p>
        </p:txBody>
      </p:sp>
      <p:sp>
        <p:nvSpPr>
          <p:cNvPr id="18" name="TextBox 17">
            <a:extLst>
              <a:ext uri="{FF2B5EF4-FFF2-40B4-BE49-F238E27FC236}">
                <a16:creationId xmlns:a16="http://schemas.microsoft.com/office/drawing/2014/main" id="{87CAB037-3539-4F24-9B9B-D63EA71B0071}"/>
              </a:ext>
            </a:extLst>
          </p:cNvPr>
          <p:cNvSpPr txBox="1"/>
          <p:nvPr/>
        </p:nvSpPr>
        <p:spPr>
          <a:xfrm>
            <a:off x="2519771" y="2463738"/>
            <a:ext cx="1296145" cy="396044"/>
          </a:xfrm>
          <a:prstGeom prst="rect">
            <a:avLst/>
          </a:prstGeom>
          <a:noFill/>
        </p:spPr>
        <p:txBody>
          <a:bodyPr wrap="none" lIns="0" tIns="0" rIns="0" bIns="0" rtlCol="0">
            <a:noAutofit/>
          </a:bodyPr>
          <a:lstStyle/>
          <a:p>
            <a:pPr algn="l"/>
            <a:r>
              <a:rPr lang="en-US" sz="1200" dirty="0" err="1">
                <a:solidFill>
                  <a:schemeClr val="tx2"/>
                </a:solidFill>
              </a:rPr>
              <a:t>Reemay</a:t>
            </a:r>
            <a:r>
              <a:rPr lang="en-US" sz="1200" dirty="0">
                <a:solidFill>
                  <a:schemeClr val="tx2"/>
                </a:solidFill>
              </a:rPr>
              <a:t> Scrim Cloth</a:t>
            </a:r>
          </a:p>
          <a:p>
            <a:pPr algn="l"/>
            <a:r>
              <a:rPr lang="en-US" sz="1000" dirty="0">
                <a:solidFill>
                  <a:schemeClr val="tx2"/>
                </a:solidFill>
              </a:rPr>
              <a:t>(Bond Line Thickness Control)</a:t>
            </a:r>
          </a:p>
        </p:txBody>
      </p:sp>
      <p:sp>
        <p:nvSpPr>
          <p:cNvPr id="19" name="TextBox 18">
            <a:extLst>
              <a:ext uri="{FF2B5EF4-FFF2-40B4-BE49-F238E27FC236}">
                <a16:creationId xmlns:a16="http://schemas.microsoft.com/office/drawing/2014/main" id="{639AFBD4-12DA-444E-B41C-1B6B7D3B0CE6}"/>
              </a:ext>
            </a:extLst>
          </p:cNvPr>
          <p:cNvSpPr txBox="1"/>
          <p:nvPr/>
        </p:nvSpPr>
        <p:spPr>
          <a:xfrm>
            <a:off x="4796986" y="2463738"/>
            <a:ext cx="1296145" cy="396044"/>
          </a:xfrm>
          <a:prstGeom prst="rect">
            <a:avLst/>
          </a:prstGeom>
          <a:noFill/>
        </p:spPr>
        <p:txBody>
          <a:bodyPr wrap="none" lIns="0" tIns="0" rIns="0" bIns="0" rtlCol="0">
            <a:noAutofit/>
          </a:bodyPr>
          <a:lstStyle/>
          <a:p>
            <a:pPr algn="l"/>
            <a:r>
              <a:rPr lang="en-US" sz="1200" dirty="0">
                <a:solidFill>
                  <a:schemeClr val="tx2"/>
                </a:solidFill>
              </a:rPr>
              <a:t>Copper Mesh</a:t>
            </a:r>
          </a:p>
          <a:p>
            <a:pPr algn="l"/>
            <a:r>
              <a:rPr lang="en-US" sz="1000" dirty="0">
                <a:solidFill>
                  <a:schemeClr val="tx2"/>
                </a:solidFill>
              </a:rPr>
              <a:t>(Lightning Strike)</a:t>
            </a:r>
          </a:p>
          <a:p>
            <a:pPr algn="l"/>
            <a:r>
              <a:rPr lang="en-US" sz="800" dirty="0">
                <a:solidFill>
                  <a:schemeClr val="tx2"/>
                </a:solidFill>
              </a:rPr>
              <a:t>5340-01-474-6601</a:t>
            </a:r>
          </a:p>
        </p:txBody>
      </p:sp>
      <p:sp>
        <p:nvSpPr>
          <p:cNvPr id="22" name="TextBox 21">
            <a:extLst>
              <a:ext uri="{FF2B5EF4-FFF2-40B4-BE49-F238E27FC236}">
                <a16:creationId xmlns:a16="http://schemas.microsoft.com/office/drawing/2014/main" id="{DCB4D89E-2C03-49CE-A9B2-219013B28CE6}"/>
              </a:ext>
            </a:extLst>
          </p:cNvPr>
          <p:cNvSpPr txBox="1"/>
          <p:nvPr/>
        </p:nvSpPr>
        <p:spPr>
          <a:xfrm>
            <a:off x="7092280" y="2461779"/>
            <a:ext cx="2051720" cy="629477"/>
          </a:xfrm>
          <a:prstGeom prst="rect">
            <a:avLst/>
          </a:prstGeom>
          <a:noFill/>
        </p:spPr>
        <p:txBody>
          <a:bodyPr wrap="square" lIns="0" tIns="0" rIns="0" bIns="0" rtlCol="0">
            <a:noAutofit/>
          </a:bodyPr>
          <a:lstStyle/>
          <a:p>
            <a:pPr algn="l"/>
            <a:r>
              <a:rPr lang="en-US" sz="1200" dirty="0">
                <a:solidFill>
                  <a:schemeClr val="tx2"/>
                </a:solidFill>
              </a:rPr>
              <a:t>Porous Teflon Coated Fiberglass Fabric </a:t>
            </a:r>
            <a:r>
              <a:rPr lang="en-US" sz="1000" dirty="0">
                <a:solidFill>
                  <a:schemeClr val="tx2"/>
                </a:solidFill>
              </a:rPr>
              <a:t>(Peel Ply)</a:t>
            </a:r>
          </a:p>
          <a:p>
            <a:pPr algn="l"/>
            <a:r>
              <a:rPr lang="en-US" sz="800" dirty="0">
                <a:solidFill>
                  <a:schemeClr val="tx2"/>
                </a:solidFill>
              </a:rPr>
              <a:t>8305-01-391-9980</a:t>
            </a:r>
          </a:p>
        </p:txBody>
      </p:sp>
      <p:sp>
        <p:nvSpPr>
          <p:cNvPr id="24" name="TextBox 23">
            <a:extLst>
              <a:ext uri="{FF2B5EF4-FFF2-40B4-BE49-F238E27FC236}">
                <a16:creationId xmlns:a16="http://schemas.microsoft.com/office/drawing/2014/main" id="{B08BEF69-E8B7-4DEF-ACB3-AD9843F14047}"/>
              </a:ext>
            </a:extLst>
          </p:cNvPr>
          <p:cNvSpPr txBox="1"/>
          <p:nvPr/>
        </p:nvSpPr>
        <p:spPr>
          <a:xfrm>
            <a:off x="7074177" y="4477167"/>
            <a:ext cx="1638283" cy="500926"/>
          </a:xfrm>
          <a:prstGeom prst="rect">
            <a:avLst/>
          </a:prstGeom>
          <a:noFill/>
        </p:spPr>
        <p:txBody>
          <a:bodyPr wrap="square" lIns="0" tIns="0" rIns="0" bIns="0" rtlCol="0">
            <a:noAutofit/>
          </a:bodyPr>
          <a:lstStyle/>
          <a:p>
            <a:pPr algn="l"/>
            <a:r>
              <a:rPr lang="en-US" sz="1200" dirty="0">
                <a:solidFill>
                  <a:schemeClr val="tx2"/>
                </a:solidFill>
              </a:rPr>
              <a:t>Breather Cloth</a:t>
            </a:r>
          </a:p>
          <a:p>
            <a:pPr algn="l"/>
            <a:r>
              <a:rPr lang="en-US" sz="1000" dirty="0">
                <a:solidFill>
                  <a:schemeClr val="tx2"/>
                </a:solidFill>
              </a:rPr>
              <a:t>(Vacuum Path / Insulation)</a:t>
            </a:r>
          </a:p>
          <a:p>
            <a:pPr algn="l"/>
            <a:r>
              <a:rPr lang="en-US" sz="800" dirty="0">
                <a:solidFill>
                  <a:schemeClr val="tx2"/>
                </a:solidFill>
              </a:rPr>
              <a:t>9330-01-179-2974</a:t>
            </a:r>
          </a:p>
        </p:txBody>
      </p:sp>
      <p:sp>
        <p:nvSpPr>
          <p:cNvPr id="26" name="TextBox 25">
            <a:extLst>
              <a:ext uri="{FF2B5EF4-FFF2-40B4-BE49-F238E27FC236}">
                <a16:creationId xmlns:a16="http://schemas.microsoft.com/office/drawing/2014/main" id="{11B71CA0-0CB2-440E-8230-A18C88BE42F8}"/>
              </a:ext>
            </a:extLst>
          </p:cNvPr>
          <p:cNvSpPr txBox="1"/>
          <p:nvPr/>
        </p:nvSpPr>
        <p:spPr>
          <a:xfrm>
            <a:off x="280060" y="4477166"/>
            <a:ext cx="1411620" cy="500927"/>
          </a:xfrm>
          <a:prstGeom prst="rect">
            <a:avLst/>
          </a:prstGeom>
          <a:noFill/>
        </p:spPr>
        <p:txBody>
          <a:bodyPr wrap="none" lIns="0" tIns="0" rIns="0" bIns="0" rtlCol="0">
            <a:noAutofit/>
          </a:bodyPr>
          <a:lstStyle/>
          <a:p>
            <a:pPr algn="l"/>
            <a:r>
              <a:rPr lang="en-US" sz="1200" dirty="0">
                <a:solidFill>
                  <a:schemeClr val="tx2"/>
                </a:solidFill>
              </a:rPr>
              <a:t>120 Style Fiberglass</a:t>
            </a:r>
          </a:p>
          <a:p>
            <a:pPr algn="l"/>
            <a:r>
              <a:rPr lang="en-US" sz="1000" dirty="0">
                <a:solidFill>
                  <a:schemeClr val="tx2"/>
                </a:solidFill>
              </a:rPr>
              <a:t>(Bleeder Plies)</a:t>
            </a:r>
          </a:p>
          <a:p>
            <a:pPr algn="l"/>
            <a:r>
              <a:rPr lang="en-US" sz="800" dirty="0">
                <a:solidFill>
                  <a:schemeClr val="tx2"/>
                </a:solidFill>
              </a:rPr>
              <a:t>8302-015-03-9690</a:t>
            </a:r>
          </a:p>
          <a:p>
            <a:pPr algn="l"/>
            <a:endParaRPr lang="en-US" sz="300" dirty="0">
              <a:solidFill>
                <a:schemeClr val="tx2"/>
              </a:solidFill>
            </a:endParaRPr>
          </a:p>
          <a:p>
            <a:pPr algn="l"/>
            <a:r>
              <a:rPr lang="en-US" sz="600" dirty="0">
                <a:solidFill>
                  <a:schemeClr val="tx2"/>
                </a:solidFill>
              </a:rPr>
              <a:t>© 2023 Bell Textron</a:t>
            </a:r>
          </a:p>
        </p:txBody>
      </p:sp>
      <p:pic>
        <p:nvPicPr>
          <p:cNvPr id="1034" name="Picture 10" descr="CF Composites Vacuum Film Vacuum Bagging Film, Size: Width 2000mm, For Vacuum And Infusion Process">
            <a:extLst>
              <a:ext uri="{FF2B5EF4-FFF2-40B4-BE49-F238E27FC236}">
                <a16:creationId xmlns:a16="http://schemas.microsoft.com/office/drawing/2014/main" id="{7E37DA9C-30DF-4152-A254-6A390CAF7F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022838"/>
            <a:ext cx="1435732" cy="143573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9388A16-D709-44C7-AEBD-FCCBAB088924}"/>
              </a:ext>
            </a:extLst>
          </p:cNvPr>
          <p:cNvSpPr txBox="1"/>
          <p:nvPr/>
        </p:nvSpPr>
        <p:spPr>
          <a:xfrm>
            <a:off x="2483768" y="4477166"/>
            <a:ext cx="1411620" cy="500927"/>
          </a:xfrm>
          <a:prstGeom prst="rect">
            <a:avLst/>
          </a:prstGeom>
          <a:noFill/>
        </p:spPr>
        <p:txBody>
          <a:bodyPr wrap="none" lIns="0" tIns="0" rIns="0" bIns="0" rtlCol="0">
            <a:noAutofit/>
          </a:bodyPr>
          <a:lstStyle/>
          <a:p>
            <a:pPr algn="l"/>
            <a:r>
              <a:rPr lang="en-US" sz="1200" dirty="0">
                <a:solidFill>
                  <a:schemeClr val="tx2"/>
                </a:solidFill>
              </a:rPr>
              <a:t>Vacuum Bag Film</a:t>
            </a:r>
          </a:p>
          <a:p>
            <a:pPr algn="l"/>
            <a:endParaRPr lang="en-US" sz="1000" dirty="0">
              <a:solidFill>
                <a:schemeClr val="tx2"/>
              </a:solidFill>
            </a:endParaRPr>
          </a:p>
          <a:p>
            <a:pPr algn="l"/>
            <a:r>
              <a:rPr lang="en-US" sz="800" dirty="0">
                <a:solidFill>
                  <a:schemeClr val="tx2"/>
                </a:solidFill>
              </a:rPr>
              <a:t>9330-01-381-4647</a:t>
            </a:r>
          </a:p>
          <a:p>
            <a:pPr algn="l"/>
            <a:endParaRPr lang="en-US" sz="1200" dirty="0">
              <a:solidFill>
                <a:schemeClr val="tx2"/>
              </a:solidFill>
            </a:endParaRPr>
          </a:p>
        </p:txBody>
      </p:sp>
      <p:pic>
        <p:nvPicPr>
          <p:cNvPr id="1036" name="Picture 12" descr="FEP 48-P - Red Film Perforated Parting Film by the Yard">
            <a:extLst>
              <a:ext uri="{FF2B5EF4-FFF2-40B4-BE49-F238E27FC236}">
                <a16:creationId xmlns:a16="http://schemas.microsoft.com/office/drawing/2014/main" id="{41E4E5BA-01DD-4995-BA91-9BDAA07025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76651" y="3022838"/>
            <a:ext cx="1876210" cy="143573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6DE6975-000C-4C67-9442-A2922623CB67}"/>
              </a:ext>
            </a:extLst>
          </p:cNvPr>
          <p:cNvSpPr txBox="1"/>
          <p:nvPr/>
        </p:nvSpPr>
        <p:spPr>
          <a:xfrm>
            <a:off x="4572000" y="4477166"/>
            <a:ext cx="1411620" cy="500927"/>
          </a:xfrm>
          <a:prstGeom prst="rect">
            <a:avLst/>
          </a:prstGeom>
          <a:noFill/>
        </p:spPr>
        <p:txBody>
          <a:bodyPr wrap="none" lIns="0" tIns="0" rIns="0" bIns="0" rtlCol="0">
            <a:noAutofit/>
          </a:bodyPr>
          <a:lstStyle/>
          <a:p>
            <a:pPr algn="l"/>
            <a:r>
              <a:rPr lang="en-US" sz="1200" dirty="0">
                <a:solidFill>
                  <a:schemeClr val="tx2"/>
                </a:solidFill>
              </a:rPr>
              <a:t>FEP Release Film</a:t>
            </a:r>
          </a:p>
          <a:p>
            <a:pPr algn="l"/>
            <a:endParaRPr lang="en-US" sz="1000" dirty="0">
              <a:solidFill>
                <a:schemeClr val="tx2"/>
              </a:solidFill>
            </a:endParaRPr>
          </a:p>
          <a:p>
            <a:pPr algn="l"/>
            <a:r>
              <a:rPr lang="en-US" sz="800" dirty="0">
                <a:solidFill>
                  <a:schemeClr val="tx2"/>
                </a:solidFill>
              </a:rPr>
              <a:t>9330-01-569-0226</a:t>
            </a:r>
          </a:p>
          <a:p>
            <a:pPr algn="l"/>
            <a:endParaRPr lang="en-US" sz="1200" dirty="0">
              <a:solidFill>
                <a:schemeClr val="tx2"/>
              </a:solidFill>
            </a:endParaRPr>
          </a:p>
        </p:txBody>
      </p:sp>
      <p:pic>
        <p:nvPicPr>
          <p:cNvPr id="7" name="Content Placeholder 6" descr="A picture containing text, device&#10;&#10;Description automatically generated">
            <a:extLst>
              <a:ext uri="{FF2B5EF4-FFF2-40B4-BE49-F238E27FC236}">
                <a16:creationId xmlns:a16="http://schemas.microsoft.com/office/drawing/2014/main" id="{949E5AF0-4120-4D10-8E7E-63A8D55CF851}"/>
              </a:ext>
            </a:extLst>
          </p:cNvPr>
          <p:cNvPicPr>
            <a:picLocks noGrp="1" noChangeAspect="1"/>
          </p:cNvPicPr>
          <p:nvPr>
            <p:ph sz="half" idx="14"/>
          </p:nvPr>
        </p:nvPicPr>
        <p:blipFill rotWithShape="1">
          <a:blip r:embed="rId5" cstate="print">
            <a:extLst>
              <a:ext uri="{28A0092B-C50C-407E-A947-70E740481C1C}">
                <a14:useLocalDpi xmlns:a14="http://schemas.microsoft.com/office/drawing/2010/main" val="0"/>
              </a:ext>
            </a:extLst>
          </a:blip>
          <a:srcRect/>
          <a:stretch/>
        </p:blipFill>
        <p:spPr>
          <a:xfrm>
            <a:off x="4782831" y="992000"/>
            <a:ext cx="1845747" cy="1435732"/>
          </a:xfrm>
        </p:spPr>
      </p:pic>
      <p:pic>
        <p:nvPicPr>
          <p:cNvPr id="11" name="Content Placeholder 10">
            <a:extLst>
              <a:ext uri="{FF2B5EF4-FFF2-40B4-BE49-F238E27FC236}">
                <a16:creationId xmlns:a16="http://schemas.microsoft.com/office/drawing/2014/main" id="{1490AEF2-475A-4E0E-A602-6BE8E0B035B0}"/>
              </a:ext>
            </a:extLst>
          </p:cNvPr>
          <p:cNvPicPr>
            <a:picLocks noGrp="1" noChangeAspect="1"/>
          </p:cNvPicPr>
          <p:nvPr>
            <p:ph sz="half" idx="13"/>
          </p:nvPr>
        </p:nvPicPr>
        <p:blipFill rotWithShape="1">
          <a:blip r:embed="rId6" cstate="print">
            <a:extLst>
              <a:ext uri="{28A0092B-C50C-407E-A947-70E740481C1C}">
                <a14:useLocalDpi xmlns:a14="http://schemas.microsoft.com/office/drawing/2010/main" val="0"/>
              </a:ext>
            </a:extLst>
          </a:blip>
          <a:srcRect/>
          <a:stretch/>
        </p:blipFill>
        <p:spPr>
          <a:xfrm>
            <a:off x="7107883" y="992001"/>
            <a:ext cx="1784597" cy="1469778"/>
          </a:xfrm>
        </p:spPr>
      </p:pic>
      <p:pic>
        <p:nvPicPr>
          <p:cNvPr id="15" name="Picture 14" descr="A picture containing cloth&#10;&#10;Description automatically generated">
            <a:extLst>
              <a:ext uri="{FF2B5EF4-FFF2-40B4-BE49-F238E27FC236}">
                <a16:creationId xmlns:a16="http://schemas.microsoft.com/office/drawing/2014/main" id="{5D947B46-862F-47D3-86C4-167B299C22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92280" y="2967794"/>
            <a:ext cx="1655082" cy="1509373"/>
          </a:xfrm>
          <a:prstGeom prst="rect">
            <a:avLst/>
          </a:prstGeom>
        </p:spPr>
      </p:pic>
      <p:pic>
        <p:nvPicPr>
          <p:cNvPr id="20" name="Picture 19" descr="Background pattern&#10;&#10;Description automatically generated">
            <a:extLst>
              <a:ext uri="{FF2B5EF4-FFF2-40B4-BE49-F238E27FC236}">
                <a16:creationId xmlns:a16="http://schemas.microsoft.com/office/drawing/2014/main" id="{ED613EFA-31D9-41B8-BBE9-95ED5699AE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16" y="3010056"/>
            <a:ext cx="1444732" cy="1444732"/>
          </a:xfrm>
          <a:prstGeom prst="rect">
            <a:avLst/>
          </a:prstGeom>
        </p:spPr>
      </p:pic>
      <p:pic>
        <p:nvPicPr>
          <p:cNvPr id="27" name="Content Placeholder 26" descr="A picture containing envelope&#10;&#10;Description automatically generated">
            <a:extLst>
              <a:ext uri="{FF2B5EF4-FFF2-40B4-BE49-F238E27FC236}">
                <a16:creationId xmlns:a16="http://schemas.microsoft.com/office/drawing/2014/main" id="{C8E3D4C1-B8F0-49C2-AC69-310DA2B1D0C2}"/>
              </a:ext>
            </a:extLst>
          </p:cNvPr>
          <p:cNvPicPr>
            <a:picLocks noGrp="1" noChangeAspect="1"/>
          </p:cNvPicPr>
          <p:nvPr>
            <p:ph sz="half" idx="2"/>
          </p:nvPr>
        </p:nvPicPr>
        <p:blipFill rotWithShape="1">
          <a:blip r:embed="rId9" cstate="print">
            <a:extLst>
              <a:ext uri="{28A0092B-C50C-407E-A947-70E740481C1C}">
                <a14:useLocalDpi xmlns:a14="http://schemas.microsoft.com/office/drawing/2010/main" val="0"/>
              </a:ext>
            </a:extLst>
          </a:blip>
          <a:srcRect/>
          <a:stretch/>
        </p:blipFill>
        <p:spPr>
          <a:xfrm>
            <a:off x="2555775" y="992001"/>
            <a:ext cx="1660847" cy="1363724"/>
          </a:xfrm>
        </p:spPr>
      </p:pic>
      <p:pic>
        <p:nvPicPr>
          <p:cNvPr id="1024" name="Content Placeholder 1023" descr="Background pattern&#10;&#10;Description automatically generated">
            <a:extLst>
              <a:ext uri="{FF2B5EF4-FFF2-40B4-BE49-F238E27FC236}">
                <a16:creationId xmlns:a16="http://schemas.microsoft.com/office/drawing/2014/main" id="{904D2DB4-FCCF-4688-B8FB-9017EA83ABBC}"/>
              </a:ext>
            </a:extLst>
          </p:cNvPr>
          <p:cNvPicPr>
            <a:picLocks noGrp="1" noChangeAspect="1"/>
          </p:cNvPicPr>
          <p:nvPr>
            <p:ph sz="half" idx="1"/>
          </p:nvPr>
        </p:nvPicPr>
        <p:blipFill rotWithShape="1">
          <a:blip r:embed="rId10" cstate="print">
            <a:extLst>
              <a:ext uri="{28A0092B-C50C-407E-A947-70E740481C1C}">
                <a14:useLocalDpi xmlns:a14="http://schemas.microsoft.com/office/drawing/2010/main" val="0"/>
              </a:ext>
            </a:extLst>
          </a:blip>
          <a:srcRect/>
          <a:stretch/>
        </p:blipFill>
        <p:spPr>
          <a:xfrm>
            <a:off x="280415" y="992000"/>
            <a:ext cx="1735301" cy="1363724"/>
          </a:xfrm>
        </p:spPr>
      </p:pic>
      <p:sp>
        <p:nvSpPr>
          <p:cNvPr id="3" name="Footer Placeholder 3">
            <a:extLst>
              <a:ext uri="{FF2B5EF4-FFF2-40B4-BE49-F238E27FC236}">
                <a16:creationId xmlns:a16="http://schemas.microsoft.com/office/drawing/2014/main" id="{FA89BC34-8973-DD67-F6FE-85678FEB39B0}"/>
              </a:ext>
            </a:extLst>
          </p:cNvPr>
          <p:cNvSpPr>
            <a:spLocks noGrp="1"/>
          </p:cNvSpPr>
          <p:nvPr>
            <p:ph type="ftr" sz="quarter" idx="11"/>
          </p:nvPr>
        </p:nvSpPr>
        <p:spPr>
          <a:xfrm>
            <a:off x="6875922" y="341553"/>
            <a:ext cx="2087798" cy="150812"/>
          </a:xfrm>
        </p:spPr>
        <p:txBody>
          <a:bodyPr/>
          <a:lstStyle/>
          <a:p>
            <a:r>
              <a:rPr lang="en-US" dirty="0"/>
              <a:t>© 2023 Bell Textron Inc.</a:t>
            </a:r>
          </a:p>
        </p:txBody>
      </p:sp>
    </p:spTree>
    <p:extLst>
      <p:ext uri="{BB962C8B-B14F-4D97-AF65-F5344CB8AC3E}">
        <p14:creationId xmlns:p14="http://schemas.microsoft.com/office/powerpoint/2010/main" val="804121012"/>
      </p:ext>
    </p:extLst>
  </p:cSld>
  <p:clrMapOvr>
    <a:masterClrMapping/>
  </p:clrMapOvr>
  <p:transition spd="slow" advTm="7000">
    <p:wipe/>
  </p:transition>
</p:sld>
</file>

<file path=ppt/theme/theme1.xml><?xml version="1.0" encoding="utf-8"?>
<a:theme xmlns:a="http://schemas.openxmlformats.org/drawingml/2006/main" name="Bell PPT Template RED">
  <a:themeElements>
    <a:clrScheme name="Bell">
      <a:dk1>
        <a:srgbClr val="B4171E"/>
      </a:dk1>
      <a:lt1>
        <a:sysClr val="window" lastClr="FFFFFF"/>
      </a:lt1>
      <a:dk2>
        <a:srgbClr val="4F4F4D"/>
      </a:dk2>
      <a:lt2>
        <a:srgbClr val="9D9C97"/>
      </a:lt2>
      <a:accent1>
        <a:srgbClr val="064C58"/>
      </a:accent1>
      <a:accent2>
        <a:srgbClr val="3CCBDA"/>
      </a:accent2>
      <a:accent3>
        <a:srgbClr val="696057"/>
      </a:accent3>
      <a:accent4>
        <a:srgbClr val="D0C494"/>
      </a:accent4>
      <a:accent5>
        <a:srgbClr val="155532"/>
      </a:accent5>
      <a:accent6>
        <a:srgbClr val="80AA7C"/>
      </a:accent6>
      <a:hlink>
        <a:srgbClr val="064C58"/>
      </a:hlink>
      <a:folHlink>
        <a:srgbClr val="064C5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ll PPT Template CARBON">
  <a:themeElements>
    <a:clrScheme name="Bell">
      <a:dk1>
        <a:srgbClr val="B4171E"/>
      </a:dk1>
      <a:lt1>
        <a:sysClr val="window" lastClr="FFFFFF"/>
      </a:lt1>
      <a:dk2>
        <a:srgbClr val="4F4F4D"/>
      </a:dk2>
      <a:lt2>
        <a:srgbClr val="9D9C97"/>
      </a:lt2>
      <a:accent1>
        <a:srgbClr val="064C58"/>
      </a:accent1>
      <a:accent2>
        <a:srgbClr val="3CCBDA"/>
      </a:accent2>
      <a:accent3>
        <a:srgbClr val="696057"/>
      </a:accent3>
      <a:accent4>
        <a:srgbClr val="D0C494"/>
      </a:accent4>
      <a:accent5>
        <a:srgbClr val="155532"/>
      </a:accent5>
      <a:accent6>
        <a:srgbClr val="80AA7C"/>
      </a:accent6>
      <a:hlink>
        <a:srgbClr val="064C58"/>
      </a:hlink>
      <a:folHlink>
        <a:srgbClr val="064C5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LL_PPT_Proprietary_16-9_180611-R00_BHTI_EN">
  <a:themeElements>
    <a:clrScheme name="Bell_20180227">
      <a:dk1>
        <a:srgbClr val="B4171E"/>
      </a:dk1>
      <a:lt1>
        <a:sysClr val="window" lastClr="FFFFFF"/>
      </a:lt1>
      <a:dk2>
        <a:srgbClr val="4B4C50"/>
      </a:dk2>
      <a:lt2>
        <a:srgbClr val="98979D"/>
      </a:lt2>
      <a:accent1>
        <a:srgbClr val="064C58"/>
      </a:accent1>
      <a:accent2>
        <a:srgbClr val="3CCBDA"/>
      </a:accent2>
      <a:accent3>
        <a:srgbClr val="50411A"/>
      </a:accent3>
      <a:accent4>
        <a:srgbClr val="D0C494"/>
      </a:accent4>
      <a:accent5>
        <a:srgbClr val="155532"/>
      </a:accent5>
      <a:accent6>
        <a:srgbClr val="80AA7C"/>
      </a:accent6>
      <a:hlink>
        <a:srgbClr val="064C58"/>
      </a:hlink>
      <a:folHlink>
        <a:srgbClr val="064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smtClean="0">
            <a:solidFill>
              <a:schemeClr val="tx2"/>
            </a:solidFill>
          </a:defRPr>
        </a:defPPr>
      </a:lstStyle>
    </a:txDef>
  </a:objectDefaults>
  <a:extraClrSchemeLst/>
  <a:extLst>
    <a:ext uri="{05A4C25C-085E-4340-85A3-A5531E510DB2}">
      <thm15:themeFamily xmlns:thm15="http://schemas.microsoft.com/office/thememl/2012/main" name="BELL_PPT_Proprietary_16-9_180611-R00_BHTI_EN" id="{F3CA6A63-C512-432B-B3B8-D2416216954B}" vid="{6A642B16-6D0A-49DB-B755-CB46A7FC1361}"/>
    </a:ext>
  </a:extLst>
</a:theme>
</file>

<file path=ppt/theme/theme4.xml><?xml version="1.0" encoding="utf-8"?>
<a:theme xmlns:a="http://schemas.openxmlformats.org/drawingml/2006/main" name="3_Bell PPT Template CARBON">
  <a:themeElements>
    <a:clrScheme name="Bell">
      <a:dk1>
        <a:srgbClr val="B4171E"/>
      </a:dk1>
      <a:lt1>
        <a:sysClr val="window" lastClr="FFFFFF"/>
      </a:lt1>
      <a:dk2>
        <a:srgbClr val="4F4F4D"/>
      </a:dk2>
      <a:lt2>
        <a:srgbClr val="9D9C97"/>
      </a:lt2>
      <a:accent1>
        <a:srgbClr val="064C58"/>
      </a:accent1>
      <a:accent2>
        <a:srgbClr val="3CCBDA"/>
      </a:accent2>
      <a:accent3>
        <a:srgbClr val="696057"/>
      </a:accent3>
      <a:accent4>
        <a:srgbClr val="D0C494"/>
      </a:accent4>
      <a:accent5>
        <a:srgbClr val="155532"/>
      </a:accent5>
      <a:accent6>
        <a:srgbClr val="80AA7C"/>
      </a:accent6>
      <a:hlink>
        <a:srgbClr val="064C58"/>
      </a:hlink>
      <a:folHlink>
        <a:srgbClr val="064C5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ell PPT Template RED">
  <a:themeElements>
    <a:clrScheme name="Bell_20180227">
      <a:dk1>
        <a:srgbClr val="B4171E"/>
      </a:dk1>
      <a:lt1>
        <a:sysClr val="window" lastClr="FFFFFF"/>
      </a:lt1>
      <a:dk2>
        <a:srgbClr val="4B4C50"/>
      </a:dk2>
      <a:lt2>
        <a:srgbClr val="98979D"/>
      </a:lt2>
      <a:accent1>
        <a:srgbClr val="064C58"/>
      </a:accent1>
      <a:accent2>
        <a:srgbClr val="3CCBDA"/>
      </a:accent2>
      <a:accent3>
        <a:srgbClr val="50411A"/>
      </a:accent3>
      <a:accent4>
        <a:srgbClr val="D0C494"/>
      </a:accent4>
      <a:accent5>
        <a:srgbClr val="155532"/>
      </a:accent5>
      <a:accent6>
        <a:srgbClr val="80AA7C"/>
      </a:accent6>
      <a:hlink>
        <a:srgbClr val="064C58"/>
      </a:hlink>
      <a:folHlink>
        <a:srgbClr val="064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400" dirty="0" smtClean="0">
            <a:solidFill>
              <a:schemeClr val="tx2"/>
            </a:solidFill>
          </a:defRPr>
        </a:defPPr>
      </a:lstStyle>
    </a:txDef>
  </a:objectDefaults>
  <a:extraClrSchemeLst/>
  <a:extLst>
    <a:ext uri="{05A4C25C-085E-4340-85A3-A5531E510DB2}">
      <thm15:themeFamily xmlns:thm15="http://schemas.microsoft.com/office/thememl/2012/main" name="Bell - Non-Proprietary - English - 2021 (no images).potx" id="{C719E838-90AA-4523-A0CC-D6DA68036460}" vid="{E8490BF3-ED88-4B58-8D27-ADE851EF9780}"/>
    </a:ext>
  </a:extLst>
</a:theme>
</file>

<file path=ppt/theme/theme6.xml><?xml version="1.0" encoding="utf-8"?>
<a:theme xmlns:a="http://schemas.openxmlformats.org/drawingml/2006/main" name="Office Theme">
  <a:themeElements>
    <a:clrScheme name="Bell">
      <a:dk1>
        <a:srgbClr val="B4171E"/>
      </a:dk1>
      <a:lt1>
        <a:sysClr val="window" lastClr="FFFFFF"/>
      </a:lt1>
      <a:dk2>
        <a:srgbClr val="4F4F4D"/>
      </a:dk2>
      <a:lt2>
        <a:srgbClr val="9D9C97"/>
      </a:lt2>
      <a:accent1>
        <a:srgbClr val="064C58"/>
      </a:accent1>
      <a:accent2>
        <a:srgbClr val="3CCBDA"/>
      </a:accent2>
      <a:accent3>
        <a:srgbClr val="696057"/>
      </a:accent3>
      <a:accent4>
        <a:srgbClr val="D0C494"/>
      </a:accent4>
      <a:accent5>
        <a:srgbClr val="155532"/>
      </a:accent5>
      <a:accent6>
        <a:srgbClr val="80AA7C"/>
      </a:accent6>
      <a:hlink>
        <a:srgbClr val="064C58"/>
      </a:hlink>
      <a:folHlink>
        <a:srgbClr val="064C5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Bell">
      <a:dk1>
        <a:srgbClr val="B4171E"/>
      </a:dk1>
      <a:lt1>
        <a:sysClr val="window" lastClr="FFFFFF"/>
      </a:lt1>
      <a:dk2>
        <a:srgbClr val="4F4F4D"/>
      </a:dk2>
      <a:lt2>
        <a:srgbClr val="9D9C97"/>
      </a:lt2>
      <a:accent1>
        <a:srgbClr val="064C58"/>
      </a:accent1>
      <a:accent2>
        <a:srgbClr val="3CCBDA"/>
      </a:accent2>
      <a:accent3>
        <a:srgbClr val="696057"/>
      </a:accent3>
      <a:accent4>
        <a:srgbClr val="D0C494"/>
      </a:accent4>
      <a:accent5>
        <a:srgbClr val="155532"/>
      </a:accent5>
      <a:accent6>
        <a:srgbClr val="80AA7C"/>
      </a:accent6>
      <a:hlink>
        <a:srgbClr val="064C58"/>
      </a:hlink>
      <a:folHlink>
        <a:srgbClr val="064C5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5DC5CBC89EA749AE8524DE938031FC" ma:contentTypeVersion="3" ma:contentTypeDescription="Create a new document." ma:contentTypeScope="" ma:versionID="1c1a1d5751417f741974231f14b7ea45">
  <xsd:schema xmlns:xsd="http://www.w3.org/2001/XMLSchema" xmlns:xs="http://www.w3.org/2001/XMLSchema" xmlns:p="http://schemas.microsoft.com/office/2006/metadata/properties" xmlns:ns2="d514647a-3255-42c6-878f-b8a3e7eae286" xmlns:ns3="9641bddf-206e-4223-ad64-7c897902b16a" targetNamespace="http://schemas.microsoft.com/office/2006/metadata/properties" ma:root="true" ma:fieldsID="b2b4ff591c020733010a1266a34bf748" ns2:_="" ns3:_="">
    <xsd:import namespace="d514647a-3255-42c6-878f-b8a3e7eae286"/>
    <xsd:import namespace="9641bddf-206e-4223-ad64-7c897902b16a"/>
    <xsd:element name="properties">
      <xsd:complexType>
        <xsd:sequence>
          <xsd:element name="documentManagement">
            <xsd:complexType>
              <xsd:all>
                <xsd:element ref="ns2:SecurityClassification"/>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14647a-3255-42c6-878f-b8a3e7eae286" elementFormDefault="qualified">
    <xsd:import namespace="http://schemas.microsoft.com/office/2006/documentManagement/types"/>
    <xsd:import namespace="http://schemas.microsoft.com/office/infopath/2007/PartnerControls"/>
    <xsd:element name="SecurityClassification" ma:index="8" ma:displayName="Security Category" ma:description="https://connect.bh.com/Pages/SecurityCategories.aspx" ma:format="Dropdown" ma:internalName="SecurityClassification">
      <xsd:simpleType>
        <xsd:restriction base="dms:Choice">
          <xsd:enumeration value="Personal Data"/>
          <xsd:enumeration value="Proprietary Information"/>
          <xsd:enumeration value="Export Controlled Data (ITAR/EAR)"/>
          <xsd:enumeration value="Other Controlled Data"/>
          <xsd:enumeration value="Unrestricted Data"/>
        </xsd:restriction>
      </xsd:simpleType>
    </xsd:element>
  </xsd:schema>
  <xsd:schema xmlns:xsd="http://www.w3.org/2001/XMLSchema" xmlns:xs="http://www.w3.org/2001/XMLSchema" xmlns:dms="http://schemas.microsoft.com/office/2006/documentManagement/types" xmlns:pc="http://schemas.microsoft.com/office/infopath/2007/PartnerControls" targetNamespace="9641bddf-206e-4223-ad64-7c897902b16a"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ma:index="10" ma:displayName="Titl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urityClassification xmlns="d514647a-3255-42c6-878f-b8a3e7eae286">Proprietary Information</SecurityClassification>
  </documentManagement>
</p:properties>
</file>

<file path=customXml/itemProps1.xml><?xml version="1.0" encoding="utf-8"?>
<ds:datastoreItem xmlns:ds="http://schemas.openxmlformats.org/officeDocument/2006/customXml" ds:itemID="{3EE7F48A-236D-4662-A9FE-D52F6660F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14647a-3255-42c6-878f-b8a3e7eae286"/>
    <ds:schemaRef ds:uri="9641bddf-206e-4223-ad64-7c897902b1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6C3698-5BE4-40F6-9229-6160CFA92078}">
  <ds:schemaRefs>
    <ds:schemaRef ds:uri="http://schemas.microsoft.com/sharepoint/v3/contenttype/forms"/>
  </ds:schemaRefs>
</ds:datastoreItem>
</file>

<file path=customXml/itemProps3.xml><?xml version="1.0" encoding="utf-8"?>
<ds:datastoreItem xmlns:ds="http://schemas.openxmlformats.org/officeDocument/2006/customXml" ds:itemID="{ED7E66CF-97B2-4410-B6C0-89D07D99A700}">
  <ds:schemaRefs>
    <ds:schemaRef ds:uri="http://purl.org/dc/terms/"/>
    <ds:schemaRef ds:uri="http://schemas.openxmlformats.org/package/2006/metadata/core-properties"/>
    <ds:schemaRef ds:uri="d514647a-3255-42c6-878f-b8a3e7eae286"/>
    <ds:schemaRef ds:uri="http://schemas.microsoft.com/office/2006/documentManagement/types"/>
    <ds:schemaRef ds:uri="http://schemas.microsoft.com/office/infopath/2007/PartnerControls"/>
    <ds:schemaRef ds:uri="http://purl.org/dc/elements/1.1/"/>
    <ds:schemaRef ds:uri="http://schemas.microsoft.com/office/2006/metadata/properties"/>
    <ds:schemaRef ds:uri="9641bddf-206e-4223-ad64-7c897902b1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26801</TotalTime>
  <Words>2660</Words>
  <Application>Microsoft Office PowerPoint</Application>
  <PresentationFormat>On-screen Show (16:9)</PresentationFormat>
  <Paragraphs>425</Paragraphs>
  <Slides>37</Slides>
  <Notes>18</Notes>
  <HiddenSlides>1</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Arial</vt:lpstr>
      <vt:lpstr>Arial Black</vt:lpstr>
      <vt:lpstr>Calibri</vt:lpstr>
      <vt:lpstr>Courier New</vt:lpstr>
      <vt:lpstr>Wingdings</vt:lpstr>
      <vt:lpstr>Bell PPT Template RED</vt:lpstr>
      <vt:lpstr>Bell PPT Template CARBON</vt:lpstr>
      <vt:lpstr>BELL_PPT_Proprietary_16-9_180611-R00_BHTI_EN</vt:lpstr>
      <vt:lpstr>3_Bell PPT Template CARBON</vt:lpstr>
      <vt:lpstr>1_Bell PPT Template RED</vt:lpstr>
      <vt:lpstr>Bell TEXTRON’s  NEXT GEN AIRFRAME   Composite Repair Concepts / Overview</vt:lpstr>
      <vt:lpstr>Composite Repair – Overall Approach</vt:lpstr>
      <vt:lpstr>Start with the Current Repair Philosophy</vt:lpstr>
      <vt:lpstr>Continue to Build Capabilities Using Proven Methods &amp; Technologies</vt:lpstr>
      <vt:lpstr>Composite Repair Equipment  –  Double Vacuum Debulk (DVD) Tool,      4920-01-470-1453</vt:lpstr>
      <vt:lpstr>DOD Temperature Vacuum Controller – Single Zone (COTS)</vt:lpstr>
      <vt:lpstr>Composite Repair Equipment  –  Temperature Vacuum Controller (COTS)    HCS9200B-AV Dual Zone     [Bell Use]</vt:lpstr>
      <vt:lpstr>Composite Repair Equipment  –  Temperature Vacuum Controller (USN, USMC, USAF)  HCS9200N-2.5</vt:lpstr>
      <vt:lpstr> Composite Repair Materials – Common to US Army Inventory  </vt:lpstr>
      <vt:lpstr>Common Repair Adhesives</vt:lpstr>
      <vt:lpstr>Composite Repair – Fleet Implementation</vt:lpstr>
      <vt:lpstr>Repair Examples</vt:lpstr>
      <vt:lpstr>Wing Fixed Trailing Edge Repair   [Field Level]</vt:lpstr>
      <vt:lpstr>Belly Door, Latch Attachment Area   [Field Level]</vt:lpstr>
      <vt:lpstr>Center Grip Fairing, Scarf Repair W/ Copper Mesh  [Field Level]</vt:lpstr>
      <vt:lpstr>Wing Skin Delamination Flush Patch Repair   [Field Level]</vt:lpstr>
      <vt:lpstr>Aft Nacelle Damage, Multiple, Blower Disintegration [Field Level]</vt:lpstr>
      <vt:lpstr>Blade Skin Patch [Field Level]</vt:lpstr>
      <vt:lpstr>Ramp Door Repair [Field Level]</vt:lpstr>
      <vt:lpstr>Removable Panel Repair [Field Level]</vt:lpstr>
      <vt:lpstr>Fixed Panel Repair, Contoured Surface [Field Level]</vt:lpstr>
      <vt:lpstr>BMI Structure –  Current Repair Options (Bismaleimide)    (Engine Exhaust Areas)</vt:lpstr>
      <vt:lpstr>Repair to Thermoplastic Strucure</vt:lpstr>
      <vt:lpstr>Add Some Additional Capabilities</vt:lpstr>
      <vt:lpstr>Simplified Composite Panel Fastener Hole Damage</vt:lpstr>
      <vt:lpstr>Fastener Hole Repair – Grommet Made/Bonded in Place [Field Level]</vt:lpstr>
      <vt:lpstr> Modified Single Vacuum Debulk Process </vt:lpstr>
      <vt:lpstr>Single Stage to Cure</vt:lpstr>
      <vt:lpstr>Continue Pushing the Envelope</vt:lpstr>
      <vt:lpstr>Continue to Support the Fleet Through Composite Repair Training</vt:lpstr>
      <vt:lpstr>Training Notes</vt:lpstr>
      <vt:lpstr>Composite Repair Training in Hangar</vt:lpstr>
      <vt:lpstr>Composite Repair Training in Hangar</vt:lpstr>
      <vt:lpstr>Composite Repair Training in Hangar</vt:lpstr>
      <vt:lpstr>Composite Repair Training in Hangar</vt:lpstr>
      <vt:lpstr>QUESTIONS?</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20180226_PMM</dc:subject>
  <dc:creator>Krzywicka, Gabriela (NYC-FUB)</dc:creator>
  <cp:lastModifiedBy>James Trzeciak</cp:lastModifiedBy>
  <cp:revision>661</cp:revision>
  <cp:lastPrinted>2023-03-22T12:59:51Z</cp:lastPrinted>
  <dcterms:created xsi:type="dcterms:W3CDTF">2015-11-02T20:10:21Z</dcterms:created>
  <dcterms:modified xsi:type="dcterms:W3CDTF">2023-06-13T18:22:29Z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0x010100625DC5CBC89EA749AE8524DE938031FC</vt:lpwstr>
  </property>
</Properties>
</file>