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2"/>
  </p:notesMasterIdLst>
  <p:sldIdLst>
    <p:sldId id="258" r:id="rId5"/>
    <p:sldId id="259" r:id="rId6"/>
    <p:sldId id="260" r:id="rId7"/>
    <p:sldId id="261" r:id="rId8"/>
    <p:sldId id="262" r:id="rId9"/>
    <p:sldId id="263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471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426CB-94D7-48AF-BE68-2B5EE6A3515A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F0F8E-3A03-4C33-AE0A-546120DBD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8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F0F8E-3A03-4C33-AE0A-546120DBDC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71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F0F8E-3A03-4C33-AE0A-546120DBDC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4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5F0F8E-3A03-4C33-AE0A-546120DBDC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3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AMCOM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29804" y="3654026"/>
            <a:ext cx="7155611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 bwMode="ltGray">
          <a:xfrm>
            <a:off x="229804" y="3157734"/>
            <a:ext cx="7155611" cy="484748"/>
          </a:xfrm>
          <a:prstGeom prst="rect">
            <a:avLst/>
          </a:prstGeom>
        </p:spPr>
        <p:txBody>
          <a:bodyPr lIns="0" tIns="0" rIns="0" bIns="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63500" dist="508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6573304" y="5547088"/>
            <a:ext cx="2473401" cy="1312685"/>
            <a:chOff x="6573304" y="5553379"/>
            <a:chExt cx="2473401" cy="1312685"/>
          </a:xfrm>
        </p:grpSpPr>
        <p:sp>
          <p:nvSpPr>
            <p:cNvPr id="31" name="Round Same Side Corner Rectangle 30"/>
            <p:cNvSpPr/>
            <p:nvPr userDrawn="1"/>
          </p:nvSpPr>
          <p:spPr>
            <a:xfrm>
              <a:off x="6573304" y="5599687"/>
              <a:ext cx="2473401" cy="1241513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59000">
                  <a:sysClr val="window" lastClr="FFFFFF">
                    <a:alpha val="20000"/>
                    <a:lumMod val="60000"/>
                  </a:sysClr>
                </a:gs>
                <a:gs pos="67000">
                  <a:sysClr val="window" lastClr="FFFFFF">
                    <a:alpha val="20000"/>
                  </a:sysClr>
                </a:gs>
                <a:gs pos="100000">
                  <a:sysClr val="window" lastClr="FFFFFF">
                    <a:alpha val="20000"/>
                    <a:lumMod val="20000"/>
                  </a:sysClr>
                </a:gs>
                <a:gs pos="23000">
                  <a:sysClr val="windowText" lastClr="000000">
                    <a:lumMod val="52000"/>
                    <a:lumOff val="48000"/>
                    <a:alpha val="20000"/>
                  </a:sysClr>
                </a:gs>
                <a:gs pos="9000">
                  <a:sysClr val="windowText" lastClr="000000">
                    <a:alpha val="20000"/>
                    <a:lumMod val="0"/>
                    <a:lumOff val="100000"/>
                  </a:sysClr>
                </a:gs>
                <a:gs pos="35000">
                  <a:sysClr val="windowText" lastClr="000000">
                    <a:lumMod val="95000"/>
                    <a:lumOff val="5000"/>
                    <a:alpha val="20000"/>
                  </a:sysClr>
                </a:gs>
                <a:gs pos="43000">
                  <a:sysClr val="window" lastClr="FFFFFF">
                    <a:alpha val="20000"/>
                    <a:lumMod val="100000"/>
                  </a:sysClr>
                </a:gs>
              </a:gsLst>
              <a:lin ang="33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ound Same Side Corner Rectangle 31"/>
            <p:cNvSpPr/>
            <p:nvPr userDrawn="1"/>
          </p:nvSpPr>
          <p:spPr>
            <a:xfrm>
              <a:off x="6583760" y="5553577"/>
              <a:ext cx="2457339" cy="1284883"/>
            </a:xfrm>
            <a:prstGeom prst="round2SameRect">
              <a:avLst>
                <a:gd name="adj1" fmla="val 9581"/>
                <a:gd name="adj2" fmla="val 0"/>
              </a:avLst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Round Same Side Corner Rectangle 32"/>
            <p:cNvSpPr/>
            <p:nvPr userDrawn="1"/>
          </p:nvSpPr>
          <p:spPr>
            <a:xfrm>
              <a:off x="6583759" y="5553379"/>
              <a:ext cx="2457340" cy="1241513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0">
                  <a:sysClr val="windowText" lastClr="000000">
                    <a:lumMod val="52000"/>
                    <a:lumOff val="48000"/>
                    <a:alpha val="17000"/>
                  </a:sysClr>
                </a:gs>
                <a:gs pos="68000">
                  <a:sysClr val="windowText" lastClr="000000">
                    <a:lumMod val="95000"/>
                    <a:lumOff val="5000"/>
                    <a:alpha val="20000"/>
                  </a:sysClr>
                </a:gs>
                <a:gs pos="34000">
                  <a:sysClr val="windowText" lastClr="000000">
                    <a:lumMod val="85000"/>
                    <a:lumOff val="15000"/>
                    <a:alpha val="20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ound Same Side Corner Rectangle 33"/>
            <p:cNvSpPr/>
            <p:nvPr userDrawn="1"/>
          </p:nvSpPr>
          <p:spPr>
            <a:xfrm>
              <a:off x="6577545" y="5624551"/>
              <a:ext cx="2463554" cy="1241513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73000">
                  <a:sysClr val="window" lastClr="FFFFFF">
                    <a:lumMod val="75000"/>
                  </a:sysClr>
                </a:gs>
                <a:gs pos="91000">
                  <a:srgbClr val="7F7F7F"/>
                </a:gs>
                <a:gs pos="0">
                  <a:sysClr val="window" lastClr="FFFFFF">
                    <a:lumMod val="85000"/>
                  </a:sysClr>
                </a:gs>
                <a:gs pos="13000">
                  <a:sysClr val="window" lastClr="FFFFFF">
                    <a:lumMod val="95000"/>
                  </a:sysClr>
                </a:gs>
                <a:gs pos="34000">
                  <a:sysClr val="window" lastClr="FFFFFF">
                    <a:lumMod val="75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  <a:gs pos="48000">
                  <a:sysClr val="window" lastClr="FFFFFF">
                    <a:lumMod val="95000"/>
                  </a:sysClr>
                </a:gs>
              </a:gsLst>
              <a:lin ang="4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499" y="5675246"/>
            <a:ext cx="1142852" cy="10783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62" y="5723803"/>
            <a:ext cx="877336" cy="1030426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ABF0140-73ED-9822-7D43-D23FF8C45EE4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353" y="-1319192"/>
            <a:ext cx="402336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42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AM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000500" y="6750278"/>
            <a:ext cx="11430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700" b="1" i="0" u="none" strike="noStrike" kern="6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6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9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AMCOM_Bld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r="7842"/>
          <a:stretch/>
        </p:blipFill>
        <p:spPr>
          <a:xfrm>
            <a:off x="-3975" y="0"/>
            <a:ext cx="9157566" cy="6866818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29804" y="3654026"/>
            <a:ext cx="7155611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 bwMode="ltGray">
          <a:xfrm>
            <a:off x="229804" y="3157734"/>
            <a:ext cx="7155611" cy="484748"/>
          </a:xfrm>
          <a:prstGeom prst="rect">
            <a:avLst/>
          </a:prstGeom>
        </p:spPr>
        <p:txBody>
          <a:bodyPr lIns="0" tIns="0" rIns="0" bIns="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63500" dist="508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6573304" y="5547088"/>
            <a:ext cx="2473401" cy="1312685"/>
            <a:chOff x="6573304" y="5553379"/>
            <a:chExt cx="2473401" cy="1312685"/>
          </a:xfrm>
        </p:grpSpPr>
        <p:sp>
          <p:nvSpPr>
            <p:cNvPr id="38" name="Round Same Side Corner Rectangle 37"/>
            <p:cNvSpPr/>
            <p:nvPr userDrawn="1"/>
          </p:nvSpPr>
          <p:spPr>
            <a:xfrm>
              <a:off x="6573304" y="5599687"/>
              <a:ext cx="2473401" cy="1241513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59000">
                  <a:sysClr val="window" lastClr="FFFFFF">
                    <a:alpha val="20000"/>
                    <a:lumMod val="60000"/>
                  </a:sysClr>
                </a:gs>
                <a:gs pos="67000">
                  <a:sysClr val="window" lastClr="FFFFFF">
                    <a:alpha val="20000"/>
                  </a:sysClr>
                </a:gs>
                <a:gs pos="100000">
                  <a:sysClr val="window" lastClr="FFFFFF">
                    <a:alpha val="20000"/>
                    <a:lumMod val="20000"/>
                  </a:sysClr>
                </a:gs>
                <a:gs pos="23000">
                  <a:sysClr val="windowText" lastClr="000000">
                    <a:lumMod val="52000"/>
                    <a:lumOff val="48000"/>
                    <a:alpha val="20000"/>
                  </a:sysClr>
                </a:gs>
                <a:gs pos="9000">
                  <a:sysClr val="windowText" lastClr="000000">
                    <a:alpha val="20000"/>
                    <a:lumMod val="0"/>
                    <a:lumOff val="100000"/>
                  </a:sysClr>
                </a:gs>
                <a:gs pos="35000">
                  <a:sysClr val="windowText" lastClr="000000">
                    <a:lumMod val="95000"/>
                    <a:lumOff val="5000"/>
                    <a:alpha val="20000"/>
                  </a:sysClr>
                </a:gs>
                <a:gs pos="43000">
                  <a:sysClr val="window" lastClr="FFFFFF">
                    <a:alpha val="20000"/>
                    <a:lumMod val="100000"/>
                  </a:sysClr>
                </a:gs>
              </a:gsLst>
              <a:lin ang="33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Round Same Side Corner Rectangle 38"/>
            <p:cNvSpPr/>
            <p:nvPr userDrawn="1"/>
          </p:nvSpPr>
          <p:spPr>
            <a:xfrm>
              <a:off x="6583760" y="5553577"/>
              <a:ext cx="2457339" cy="1284883"/>
            </a:xfrm>
            <a:prstGeom prst="round2SameRect">
              <a:avLst>
                <a:gd name="adj1" fmla="val 9581"/>
                <a:gd name="adj2" fmla="val 0"/>
              </a:avLst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Round Same Side Corner Rectangle 39"/>
            <p:cNvSpPr/>
            <p:nvPr userDrawn="1"/>
          </p:nvSpPr>
          <p:spPr>
            <a:xfrm>
              <a:off x="6583759" y="5553379"/>
              <a:ext cx="2457340" cy="1241513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0">
                  <a:sysClr val="windowText" lastClr="000000">
                    <a:lumMod val="52000"/>
                    <a:lumOff val="48000"/>
                    <a:alpha val="17000"/>
                  </a:sysClr>
                </a:gs>
                <a:gs pos="68000">
                  <a:sysClr val="windowText" lastClr="000000">
                    <a:lumMod val="95000"/>
                    <a:lumOff val="5000"/>
                    <a:alpha val="20000"/>
                  </a:sysClr>
                </a:gs>
                <a:gs pos="34000">
                  <a:sysClr val="windowText" lastClr="000000">
                    <a:lumMod val="85000"/>
                    <a:lumOff val="15000"/>
                    <a:alpha val="20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Round Same Side Corner Rectangle 40"/>
            <p:cNvSpPr/>
            <p:nvPr userDrawn="1"/>
          </p:nvSpPr>
          <p:spPr>
            <a:xfrm>
              <a:off x="6577545" y="5624551"/>
              <a:ext cx="2463554" cy="1241513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73000">
                  <a:sysClr val="window" lastClr="FFFFFF">
                    <a:lumMod val="75000"/>
                  </a:sysClr>
                </a:gs>
                <a:gs pos="91000">
                  <a:srgbClr val="7F7F7F"/>
                </a:gs>
                <a:gs pos="0">
                  <a:sysClr val="window" lastClr="FFFFFF">
                    <a:lumMod val="85000"/>
                  </a:sysClr>
                </a:gs>
                <a:gs pos="13000">
                  <a:sysClr val="window" lastClr="FFFFFF">
                    <a:lumMod val="95000"/>
                  </a:sysClr>
                </a:gs>
                <a:gs pos="34000">
                  <a:sysClr val="window" lastClr="FFFFFF">
                    <a:lumMod val="75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  <a:gs pos="48000">
                  <a:sysClr val="window" lastClr="FFFFFF">
                    <a:lumMod val="95000"/>
                  </a:sysClr>
                </a:gs>
              </a:gsLst>
              <a:lin ang="4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499" y="5675246"/>
            <a:ext cx="1142852" cy="107833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62" y="5723803"/>
            <a:ext cx="877336" cy="1030426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413669E-A304-A2C3-BCEB-A1943111553C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353" y="-1319192"/>
            <a:ext cx="402336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06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Avia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80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29804" y="3654026"/>
            <a:ext cx="7155611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 bwMode="ltGray">
          <a:xfrm>
            <a:off x="229804" y="3157734"/>
            <a:ext cx="7155611" cy="484748"/>
          </a:xfrm>
          <a:prstGeom prst="rect">
            <a:avLst/>
          </a:prstGeom>
        </p:spPr>
        <p:txBody>
          <a:bodyPr lIns="0" tIns="0" rIns="0" bIns="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63500" dist="508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6573304" y="5547088"/>
            <a:ext cx="2473401" cy="1312685"/>
            <a:chOff x="6573304" y="5553379"/>
            <a:chExt cx="2473401" cy="1312685"/>
          </a:xfrm>
        </p:grpSpPr>
        <p:sp>
          <p:nvSpPr>
            <p:cNvPr id="31" name="Round Same Side Corner Rectangle 30"/>
            <p:cNvSpPr/>
            <p:nvPr userDrawn="1"/>
          </p:nvSpPr>
          <p:spPr>
            <a:xfrm>
              <a:off x="6573304" y="5599687"/>
              <a:ext cx="2473401" cy="1241513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59000">
                  <a:sysClr val="window" lastClr="FFFFFF">
                    <a:alpha val="20000"/>
                    <a:lumMod val="60000"/>
                  </a:sysClr>
                </a:gs>
                <a:gs pos="67000">
                  <a:sysClr val="window" lastClr="FFFFFF">
                    <a:alpha val="20000"/>
                  </a:sysClr>
                </a:gs>
                <a:gs pos="100000">
                  <a:sysClr val="window" lastClr="FFFFFF">
                    <a:alpha val="20000"/>
                    <a:lumMod val="20000"/>
                  </a:sysClr>
                </a:gs>
                <a:gs pos="23000">
                  <a:sysClr val="windowText" lastClr="000000">
                    <a:lumMod val="52000"/>
                    <a:lumOff val="48000"/>
                    <a:alpha val="20000"/>
                  </a:sysClr>
                </a:gs>
                <a:gs pos="9000">
                  <a:sysClr val="windowText" lastClr="000000">
                    <a:alpha val="20000"/>
                    <a:lumMod val="0"/>
                    <a:lumOff val="100000"/>
                  </a:sysClr>
                </a:gs>
                <a:gs pos="35000">
                  <a:sysClr val="windowText" lastClr="000000">
                    <a:lumMod val="95000"/>
                    <a:lumOff val="5000"/>
                    <a:alpha val="20000"/>
                  </a:sysClr>
                </a:gs>
                <a:gs pos="43000">
                  <a:sysClr val="window" lastClr="FFFFFF">
                    <a:alpha val="20000"/>
                    <a:lumMod val="100000"/>
                  </a:sysClr>
                </a:gs>
              </a:gsLst>
              <a:lin ang="33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ound Same Side Corner Rectangle 31"/>
            <p:cNvSpPr/>
            <p:nvPr userDrawn="1"/>
          </p:nvSpPr>
          <p:spPr>
            <a:xfrm>
              <a:off x="6583760" y="5553577"/>
              <a:ext cx="2457339" cy="1284883"/>
            </a:xfrm>
            <a:prstGeom prst="round2SameRect">
              <a:avLst>
                <a:gd name="adj1" fmla="val 9581"/>
                <a:gd name="adj2" fmla="val 0"/>
              </a:avLst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Round Same Side Corner Rectangle 32"/>
            <p:cNvSpPr/>
            <p:nvPr userDrawn="1"/>
          </p:nvSpPr>
          <p:spPr>
            <a:xfrm>
              <a:off x="6583759" y="5553379"/>
              <a:ext cx="2457340" cy="1241513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0">
                  <a:sysClr val="windowText" lastClr="000000">
                    <a:lumMod val="52000"/>
                    <a:lumOff val="48000"/>
                    <a:alpha val="17000"/>
                  </a:sysClr>
                </a:gs>
                <a:gs pos="68000">
                  <a:sysClr val="windowText" lastClr="000000">
                    <a:lumMod val="95000"/>
                    <a:lumOff val="5000"/>
                    <a:alpha val="20000"/>
                  </a:sysClr>
                </a:gs>
                <a:gs pos="34000">
                  <a:sysClr val="windowText" lastClr="000000">
                    <a:lumMod val="85000"/>
                    <a:lumOff val="15000"/>
                    <a:alpha val="20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ound Same Side Corner Rectangle 33"/>
            <p:cNvSpPr/>
            <p:nvPr userDrawn="1"/>
          </p:nvSpPr>
          <p:spPr>
            <a:xfrm>
              <a:off x="6577545" y="5624551"/>
              <a:ext cx="2463554" cy="1241513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73000">
                  <a:sysClr val="window" lastClr="FFFFFF">
                    <a:lumMod val="75000"/>
                  </a:sysClr>
                </a:gs>
                <a:gs pos="91000">
                  <a:srgbClr val="7F7F7F"/>
                </a:gs>
                <a:gs pos="0">
                  <a:sysClr val="window" lastClr="FFFFFF">
                    <a:lumMod val="85000"/>
                  </a:sysClr>
                </a:gs>
                <a:gs pos="13000">
                  <a:sysClr val="window" lastClr="FFFFFF">
                    <a:lumMod val="95000"/>
                  </a:sysClr>
                </a:gs>
                <a:gs pos="34000">
                  <a:sysClr val="window" lastClr="FFFFFF">
                    <a:lumMod val="75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  <a:gs pos="48000">
                  <a:sysClr val="window" lastClr="FFFFFF">
                    <a:lumMod val="95000"/>
                  </a:sysClr>
                </a:gs>
              </a:gsLst>
              <a:lin ang="4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499" y="5675246"/>
            <a:ext cx="1142852" cy="10783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62" y="5723803"/>
            <a:ext cx="877336" cy="1030426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05E7AB30-B610-CD2E-9132-56D1B5787A9D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353" y="-1335234"/>
            <a:ext cx="402336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84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Avia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9151397" cy="686354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29804" y="3654026"/>
            <a:ext cx="7155611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 bwMode="ltGray">
          <a:xfrm>
            <a:off x="229804" y="3157734"/>
            <a:ext cx="7155611" cy="484748"/>
          </a:xfrm>
          <a:prstGeom prst="rect">
            <a:avLst/>
          </a:prstGeom>
        </p:spPr>
        <p:txBody>
          <a:bodyPr lIns="0" tIns="0" rIns="0" bIns="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63500" dist="508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6573304" y="5547088"/>
            <a:ext cx="2473401" cy="1312685"/>
            <a:chOff x="6573304" y="5553379"/>
            <a:chExt cx="2473401" cy="1312685"/>
          </a:xfrm>
        </p:grpSpPr>
        <p:sp>
          <p:nvSpPr>
            <p:cNvPr id="31" name="Round Same Side Corner Rectangle 30"/>
            <p:cNvSpPr/>
            <p:nvPr userDrawn="1"/>
          </p:nvSpPr>
          <p:spPr>
            <a:xfrm>
              <a:off x="6573304" y="5599687"/>
              <a:ext cx="2473401" cy="1241513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59000">
                  <a:sysClr val="window" lastClr="FFFFFF">
                    <a:alpha val="20000"/>
                    <a:lumMod val="60000"/>
                  </a:sysClr>
                </a:gs>
                <a:gs pos="67000">
                  <a:sysClr val="window" lastClr="FFFFFF">
                    <a:alpha val="20000"/>
                  </a:sysClr>
                </a:gs>
                <a:gs pos="100000">
                  <a:sysClr val="window" lastClr="FFFFFF">
                    <a:alpha val="20000"/>
                    <a:lumMod val="20000"/>
                  </a:sysClr>
                </a:gs>
                <a:gs pos="23000">
                  <a:sysClr val="windowText" lastClr="000000">
                    <a:lumMod val="52000"/>
                    <a:lumOff val="48000"/>
                    <a:alpha val="20000"/>
                  </a:sysClr>
                </a:gs>
                <a:gs pos="9000">
                  <a:sysClr val="windowText" lastClr="000000">
                    <a:alpha val="20000"/>
                    <a:lumMod val="0"/>
                    <a:lumOff val="100000"/>
                  </a:sysClr>
                </a:gs>
                <a:gs pos="35000">
                  <a:sysClr val="windowText" lastClr="000000">
                    <a:lumMod val="95000"/>
                    <a:lumOff val="5000"/>
                    <a:alpha val="20000"/>
                  </a:sysClr>
                </a:gs>
                <a:gs pos="43000">
                  <a:sysClr val="window" lastClr="FFFFFF">
                    <a:alpha val="20000"/>
                    <a:lumMod val="100000"/>
                  </a:sysClr>
                </a:gs>
              </a:gsLst>
              <a:lin ang="33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ound Same Side Corner Rectangle 31"/>
            <p:cNvSpPr/>
            <p:nvPr userDrawn="1"/>
          </p:nvSpPr>
          <p:spPr>
            <a:xfrm>
              <a:off x="6583760" y="5553577"/>
              <a:ext cx="2457339" cy="1284883"/>
            </a:xfrm>
            <a:prstGeom prst="round2SameRect">
              <a:avLst>
                <a:gd name="adj1" fmla="val 9581"/>
                <a:gd name="adj2" fmla="val 0"/>
              </a:avLst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Round Same Side Corner Rectangle 32"/>
            <p:cNvSpPr/>
            <p:nvPr userDrawn="1"/>
          </p:nvSpPr>
          <p:spPr>
            <a:xfrm>
              <a:off x="6583759" y="5553379"/>
              <a:ext cx="2457340" cy="1241513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0">
                  <a:sysClr val="windowText" lastClr="000000">
                    <a:lumMod val="52000"/>
                    <a:lumOff val="48000"/>
                    <a:alpha val="17000"/>
                  </a:sysClr>
                </a:gs>
                <a:gs pos="68000">
                  <a:sysClr val="windowText" lastClr="000000">
                    <a:lumMod val="95000"/>
                    <a:lumOff val="5000"/>
                    <a:alpha val="20000"/>
                  </a:sysClr>
                </a:gs>
                <a:gs pos="34000">
                  <a:sysClr val="windowText" lastClr="000000">
                    <a:lumMod val="85000"/>
                    <a:lumOff val="15000"/>
                    <a:alpha val="20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ound Same Side Corner Rectangle 33"/>
            <p:cNvSpPr/>
            <p:nvPr userDrawn="1"/>
          </p:nvSpPr>
          <p:spPr>
            <a:xfrm>
              <a:off x="6577545" y="5624551"/>
              <a:ext cx="2463554" cy="1241513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73000">
                  <a:sysClr val="window" lastClr="FFFFFF">
                    <a:lumMod val="75000"/>
                  </a:sysClr>
                </a:gs>
                <a:gs pos="91000">
                  <a:srgbClr val="7F7F7F"/>
                </a:gs>
                <a:gs pos="0">
                  <a:sysClr val="window" lastClr="FFFFFF">
                    <a:lumMod val="85000"/>
                  </a:sysClr>
                </a:gs>
                <a:gs pos="13000">
                  <a:sysClr val="window" lastClr="FFFFFF">
                    <a:lumMod val="95000"/>
                  </a:sysClr>
                </a:gs>
                <a:gs pos="34000">
                  <a:sysClr val="window" lastClr="FFFFFF">
                    <a:lumMod val="75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  <a:gs pos="48000">
                  <a:sysClr val="window" lastClr="FFFFFF">
                    <a:lumMod val="95000"/>
                  </a:sysClr>
                </a:gs>
              </a:gsLst>
              <a:lin ang="4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499" y="5675246"/>
            <a:ext cx="1142852" cy="10783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62" y="5723803"/>
            <a:ext cx="877336" cy="1030426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CC6DD16-6E89-9448-4FE1-DD20B781496F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353" y="-1335234"/>
            <a:ext cx="402336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8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Missi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9151397" cy="686354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29804" y="3654026"/>
            <a:ext cx="7155611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 bwMode="ltGray">
          <a:xfrm>
            <a:off x="229804" y="3157734"/>
            <a:ext cx="7155611" cy="484748"/>
          </a:xfrm>
          <a:prstGeom prst="rect">
            <a:avLst/>
          </a:prstGeom>
        </p:spPr>
        <p:txBody>
          <a:bodyPr lIns="0" tIns="0" rIns="0" bIns="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63500" dist="508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6573304" y="5547088"/>
            <a:ext cx="2473401" cy="1312685"/>
            <a:chOff x="6573304" y="5553379"/>
            <a:chExt cx="2473401" cy="1312685"/>
          </a:xfrm>
        </p:grpSpPr>
        <p:sp>
          <p:nvSpPr>
            <p:cNvPr id="31" name="Round Same Side Corner Rectangle 30"/>
            <p:cNvSpPr/>
            <p:nvPr userDrawn="1"/>
          </p:nvSpPr>
          <p:spPr>
            <a:xfrm>
              <a:off x="6573304" y="5599687"/>
              <a:ext cx="2473401" cy="1241513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59000">
                  <a:sysClr val="window" lastClr="FFFFFF">
                    <a:alpha val="20000"/>
                    <a:lumMod val="60000"/>
                  </a:sysClr>
                </a:gs>
                <a:gs pos="67000">
                  <a:sysClr val="window" lastClr="FFFFFF">
                    <a:alpha val="20000"/>
                  </a:sysClr>
                </a:gs>
                <a:gs pos="100000">
                  <a:sysClr val="window" lastClr="FFFFFF">
                    <a:alpha val="20000"/>
                    <a:lumMod val="20000"/>
                  </a:sysClr>
                </a:gs>
                <a:gs pos="23000">
                  <a:sysClr val="windowText" lastClr="000000">
                    <a:lumMod val="52000"/>
                    <a:lumOff val="48000"/>
                    <a:alpha val="20000"/>
                  </a:sysClr>
                </a:gs>
                <a:gs pos="9000">
                  <a:sysClr val="windowText" lastClr="000000">
                    <a:alpha val="20000"/>
                    <a:lumMod val="0"/>
                    <a:lumOff val="100000"/>
                  </a:sysClr>
                </a:gs>
                <a:gs pos="35000">
                  <a:sysClr val="windowText" lastClr="000000">
                    <a:lumMod val="95000"/>
                    <a:lumOff val="5000"/>
                    <a:alpha val="20000"/>
                  </a:sysClr>
                </a:gs>
                <a:gs pos="43000">
                  <a:sysClr val="window" lastClr="FFFFFF">
                    <a:alpha val="20000"/>
                    <a:lumMod val="100000"/>
                  </a:sysClr>
                </a:gs>
              </a:gsLst>
              <a:lin ang="33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ound Same Side Corner Rectangle 31"/>
            <p:cNvSpPr/>
            <p:nvPr userDrawn="1"/>
          </p:nvSpPr>
          <p:spPr>
            <a:xfrm>
              <a:off x="6583760" y="5553577"/>
              <a:ext cx="2457339" cy="1284883"/>
            </a:xfrm>
            <a:prstGeom prst="round2SameRect">
              <a:avLst>
                <a:gd name="adj1" fmla="val 9581"/>
                <a:gd name="adj2" fmla="val 0"/>
              </a:avLst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Round Same Side Corner Rectangle 32"/>
            <p:cNvSpPr/>
            <p:nvPr userDrawn="1"/>
          </p:nvSpPr>
          <p:spPr>
            <a:xfrm>
              <a:off x="6583759" y="5553379"/>
              <a:ext cx="2457340" cy="1241513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0">
                  <a:sysClr val="windowText" lastClr="000000">
                    <a:lumMod val="52000"/>
                    <a:lumOff val="48000"/>
                    <a:alpha val="17000"/>
                  </a:sysClr>
                </a:gs>
                <a:gs pos="68000">
                  <a:sysClr val="windowText" lastClr="000000">
                    <a:lumMod val="95000"/>
                    <a:lumOff val="5000"/>
                    <a:alpha val="20000"/>
                  </a:sysClr>
                </a:gs>
                <a:gs pos="34000">
                  <a:sysClr val="windowText" lastClr="000000">
                    <a:lumMod val="85000"/>
                    <a:lumOff val="15000"/>
                    <a:alpha val="20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ound Same Side Corner Rectangle 33"/>
            <p:cNvSpPr/>
            <p:nvPr userDrawn="1"/>
          </p:nvSpPr>
          <p:spPr>
            <a:xfrm>
              <a:off x="6577545" y="5624551"/>
              <a:ext cx="2463554" cy="1241513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73000">
                  <a:sysClr val="window" lastClr="FFFFFF">
                    <a:lumMod val="75000"/>
                  </a:sysClr>
                </a:gs>
                <a:gs pos="91000">
                  <a:srgbClr val="7F7F7F"/>
                </a:gs>
                <a:gs pos="0">
                  <a:sysClr val="window" lastClr="FFFFFF">
                    <a:lumMod val="85000"/>
                  </a:sysClr>
                </a:gs>
                <a:gs pos="13000">
                  <a:sysClr val="window" lastClr="FFFFFF">
                    <a:lumMod val="95000"/>
                  </a:sysClr>
                </a:gs>
                <a:gs pos="34000">
                  <a:sysClr val="window" lastClr="FFFFFF">
                    <a:lumMod val="75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  <a:gs pos="48000">
                  <a:sysClr val="window" lastClr="FFFFFF">
                    <a:lumMod val="95000"/>
                  </a:sysClr>
                </a:gs>
              </a:gsLst>
              <a:lin ang="4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499" y="5675246"/>
            <a:ext cx="1142852" cy="10783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62" y="5723803"/>
            <a:ext cx="877336" cy="1030426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7DC4A0C-5A4A-CEAC-928A-5BFD9B268B64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353" y="-1335234"/>
            <a:ext cx="402336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3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Missi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51394" cy="6863548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29804" y="3122012"/>
            <a:ext cx="7155611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 bwMode="ltGray">
          <a:xfrm>
            <a:off x="229804" y="2625720"/>
            <a:ext cx="7155611" cy="484748"/>
          </a:xfrm>
          <a:prstGeom prst="rect">
            <a:avLst/>
          </a:prstGeom>
        </p:spPr>
        <p:txBody>
          <a:bodyPr lIns="0" tIns="0" rIns="0" bIns="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63500" dist="508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6573304" y="5547088"/>
            <a:ext cx="2473401" cy="1312685"/>
            <a:chOff x="6573304" y="5553379"/>
            <a:chExt cx="2473401" cy="1312685"/>
          </a:xfrm>
        </p:grpSpPr>
        <p:sp>
          <p:nvSpPr>
            <p:cNvPr id="31" name="Round Same Side Corner Rectangle 30"/>
            <p:cNvSpPr/>
            <p:nvPr userDrawn="1"/>
          </p:nvSpPr>
          <p:spPr>
            <a:xfrm>
              <a:off x="6573304" y="5599687"/>
              <a:ext cx="2473401" cy="1241513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59000">
                  <a:sysClr val="window" lastClr="FFFFFF">
                    <a:alpha val="20000"/>
                    <a:lumMod val="60000"/>
                  </a:sysClr>
                </a:gs>
                <a:gs pos="67000">
                  <a:sysClr val="window" lastClr="FFFFFF">
                    <a:alpha val="20000"/>
                  </a:sysClr>
                </a:gs>
                <a:gs pos="100000">
                  <a:sysClr val="window" lastClr="FFFFFF">
                    <a:alpha val="20000"/>
                    <a:lumMod val="20000"/>
                  </a:sysClr>
                </a:gs>
                <a:gs pos="23000">
                  <a:sysClr val="windowText" lastClr="000000">
                    <a:lumMod val="52000"/>
                    <a:lumOff val="48000"/>
                    <a:alpha val="20000"/>
                  </a:sysClr>
                </a:gs>
                <a:gs pos="9000">
                  <a:sysClr val="windowText" lastClr="000000">
                    <a:alpha val="20000"/>
                    <a:lumMod val="0"/>
                    <a:lumOff val="100000"/>
                  </a:sysClr>
                </a:gs>
                <a:gs pos="35000">
                  <a:sysClr val="windowText" lastClr="000000">
                    <a:lumMod val="95000"/>
                    <a:lumOff val="5000"/>
                    <a:alpha val="20000"/>
                  </a:sysClr>
                </a:gs>
                <a:gs pos="43000">
                  <a:sysClr val="window" lastClr="FFFFFF">
                    <a:alpha val="20000"/>
                    <a:lumMod val="100000"/>
                  </a:sysClr>
                </a:gs>
              </a:gsLst>
              <a:lin ang="33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ound Same Side Corner Rectangle 31"/>
            <p:cNvSpPr/>
            <p:nvPr userDrawn="1"/>
          </p:nvSpPr>
          <p:spPr>
            <a:xfrm>
              <a:off x="6583760" y="5553577"/>
              <a:ext cx="2457339" cy="1284883"/>
            </a:xfrm>
            <a:prstGeom prst="round2SameRect">
              <a:avLst>
                <a:gd name="adj1" fmla="val 9581"/>
                <a:gd name="adj2" fmla="val 0"/>
              </a:avLst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Round Same Side Corner Rectangle 32"/>
            <p:cNvSpPr/>
            <p:nvPr userDrawn="1"/>
          </p:nvSpPr>
          <p:spPr>
            <a:xfrm>
              <a:off x="6583759" y="5553379"/>
              <a:ext cx="2457340" cy="1241513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0">
                  <a:sysClr val="windowText" lastClr="000000">
                    <a:lumMod val="52000"/>
                    <a:lumOff val="48000"/>
                    <a:alpha val="17000"/>
                  </a:sysClr>
                </a:gs>
                <a:gs pos="68000">
                  <a:sysClr val="windowText" lastClr="000000">
                    <a:lumMod val="95000"/>
                    <a:lumOff val="5000"/>
                    <a:alpha val="20000"/>
                  </a:sysClr>
                </a:gs>
                <a:gs pos="34000">
                  <a:sysClr val="windowText" lastClr="000000">
                    <a:lumMod val="85000"/>
                    <a:lumOff val="15000"/>
                    <a:alpha val="20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ound Same Side Corner Rectangle 33"/>
            <p:cNvSpPr/>
            <p:nvPr userDrawn="1"/>
          </p:nvSpPr>
          <p:spPr>
            <a:xfrm>
              <a:off x="6577545" y="5624551"/>
              <a:ext cx="2463554" cy="1241513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73000">
                  <a:sysClr val="window" lastClr="FFFFFF">
                    <a:lumMod val="75000"/>
                  </a:sysClr>
                </a:gs>
                <a:gs pos="91000">
                  <a:srgbClr val="7F7F7F"/>
                </a:gs>
                <a:gs pos="0">
                  <a:sysClr val="window" lastClr="FFFFFF">
                    <a:lumMod val="85000"/>
                  </a:sysClr>
                </a:gs>
                <a:gs pos="13000">
                  <a:sysClr val="window" lastClr="FFFFFF">
                    <a:lumMod val="95000"/>
                  </a:sysClr>
                </a:gs>
                <a:gs pos="34000">
                  <a:sysClr val="window" lastClr="FFFFFF">
                    <a:lumMod val="75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  <a:gs pos="48000">
                  <a:sysClr val="window" lastClr="FFFFFF">
                    <a:lumMod val="95000"/>
                  </a:sysClr>
                </a:gs>
              </a:gsLst>
              <a:lin ang="4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499" y="5675246"/>
            <a:ext cx="1142852" cy="10783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62" y="5723803"/>
            <a:ext cx="877336" cy="1030426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24CEEF5-D9A4-18CC-2118-CE528F338374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353" y="-1335234"/>
            <a:ext cx="402336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8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Sol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9143999" cy="685800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29804" y="3122012"/>
            <a:ext cx="7155611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 bwMode="ltGray">
          <a:xfrm>
            <a:off x="229804" y="2625720"/>
            <a:ext cx="7155611" cy="484748"/>
          </a:xfrm>
          <a:prstGeom prst="rect">
            <a:avLst/>
          </a:prstGeom>
        </p:spPr>
        <p:txBody>
          <a:bodyPr lIns="0" tIns="0" rIns="0" bIns="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63500" dist="508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6573304" y="5547088"/>
            <a:ext cx="2473401" cy="1312685"/>
            <a:chOff x="6573304" y="5553379"/>
            <a:chExt cx="2473401" cy="1312685"/>
          </a:xfrm>
        </p:grpSpPr>
        <p:sp>
          <p:nvSpPr>
            <p:cNvPr id="31" name="Round Same Side Corner Rectangle 30"/>
            <p:cNvSpPr/>
            <p:nvPr userDrawn="1"/>
          </p:nvSpPr>
          <p:spPr>
            <a:xfrm>
              <a:off x="6573304" y="5599687"/>
              <a:ext cx="2473401" cy="1241513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59000">
                  <a:sysClr val="window" lastClr="FFFFFF">
                    <a:alpha val="20000"/>
                    <a:lumMod val="60000"/>
                  </a:sysClr>
                </a:gs>
                <a:gs pos="67000">
                  <a:sysClr val="window" lastClr="FFFFFF">
                    <a:alpha val="20000"/>
                  </a:sysClr>
                </a:gs>
                <a:gs pos="100000">
                  <a:sysClr val="window" lastClr="FFFFFF">
                    <a:alpha val="20000"/>
                    <a:lumMod val="20000"/>
                  </a:sysClr>
                </a:gs>
                <a:gs pos="23000">
                  <a:sysClr val="windowText" lastClr="000000">
                    <a:lumMod val="52000"/>
                    <a:lumOff val="48000"/>
                    <a:alpha val="20000"/>
                  </a:sysClr>
                </a:gs>
                <a:gs pos="9000">
                  <a:sysClr val="windowText" lastClr="000000">
                    <a:alpha val="20000"/>
                    <a:lumMod val="0"/>
                    <a:lumOff val="100000"/>
                  </a:sysClr>
                </a:gs>
                <a:gs pos="35000">
                  <a:sysClr val="windowText" lastClr="000000">
                    <a:lumMod val="95000"/>
                    <a:lumOff val="5000"/>
                    <a:alpha val="20000"/>
                  </a:sysClr>
                </a:gs>
                <a:gs pos="43000">
                  <a:sysClr val="window" lastClr="FFFFFF">
                    <a:alpha val="20000"/>
                    <a:lumMod val="100000"/>
                  </a:sysClr>
                </a:gs>
              </a:gsLst>
              <a:lin ang="33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ound Same Side Corner Rectangle 31"/>
            <p:cNvSpPr/>
            <p:nvPr userDrawn="1"/>
          </p:nvSpPr>
          <p:spPr>
            <a:xfrm>
              <a:off x="6583760" y="5553577"/>
              <a:ext cx="2457339" cy="1284883"/>
            </a:xfrm>
            <a:prstGeom prst="round2SameRect">
              <a:avLst>
                <a:gd name="adj1" fmla="val 9581"/>
                <a:gd name="adj2" fmla="val 0"/>
              </a:avLst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Round Same Side Corner Rectangle 32"/>
            <p:cNvSpPr/>
            <p:nvPr userDrawn="1"/>
          </p:nvSpPr>
          <p:spPr>
            <a:xfrm>
              <a:off x="6583759" y="5553379"/>
              <a:ext cx="2457340" cy="1241513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0">
                  <a:sysClr val="windowText" lastClr="000000">
                    <a:lumMod val="52000"/>
                    <a:lumOff val="48000"/>
                    <a:alpha val="17000"/>
                  </a:sysClr>
                </a:gs>
                <a:gs pos="68000">
                  <a:sysClr val="windowText" lastClr="000000">
                    <a:lumMod val="95000"/>
                    <a:lumOff val="5000"/>
                    <a:alpha val="20000"/>
                  </a:sysClr>
                </a:gs>
                <a:gs pos="34000">
                  <a:sysClr val="windowText" lastClr="000000">
                    <a:lumMod val="85000"/>
                    <a:lumOff val="15000"/>
                    <a:alpha val="20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ound Same Side Corner Rectangle 33"/>
            <p:cNvSpPr/>
            <p:nvPr userDrawn="1"/>
          </p:nvSpPr>
          <p:spPr>
            <a:xfrm>
              <a:off x="6577545" y="5624551"/>
              <a:ext cx="2463554" cy="1241513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73000">
                  <a:sysClr val="window" lastClr="FFFFFF">
                    <a:lumMod val="75000"/>
                  </a:sysClr>
                </a:gs>
                <a:gs pos="91000">
                  <a:srgbClr val="7F7F7F"/>
                </a:gs>
                <a:gs pos="0">
                  <a:sysClr val="window" lastClr="FFFFFF">
                    <a:lumMod val="85000"/>
                  </a:sysClr>
                </a:gs>
                <a:gs pos="13000">
                  <a:sysClr val="window" lastClr="FFFFFF">
                    <a:lumMod val="95000"/>
                  </a:sysClr>
                </a:gs>
                <a:gs pos="34000">
                  <a:sysClr val="window" lastClr="FFFFFF">
                    <a:lumMod val="75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  <a:gs pos="48000">
                  <a:sysClr val="window" lastClr="FFFFFF">
                    <a:lumMod val="95000"/>
                  </a:sysClr>
                </a:gs>
              </a:gsLst>
              <a:lin ang="4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499" y="5675246"/>
            <a:ext cx="1142852" cy="10783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62" y="5723803"/>
            <a:ext cx="877336" cy="1030426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60B4407-B814-F4AC-2022-7EB1B05EC755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353" y="-1335234"/>
            <a:ext cx="402336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3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ubtitle_AM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273" y="594827"/>
            <a:ext cx="7963593" cy="32788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2F417-A4CE-4F67-A7B2-2BD176DD85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76991" y="103750"/>
            <a:ext cx="8067502" cy="480131"/>
          </a:xfrm>
        </p:spPr>
        <p:txBody>
          <a:bodyPr anchor="b"/>
          <a:lstStyle>
            <a:lvl1pPr algn="l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35182" y="994604"/>
            <a:ext cx="7789026" cy="42341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87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out Subtitle_AM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991" y="103750"/>
            <a:ext cx="8067502" cy="480131"/>
          </a:xfrm>
        </p:spPr>
        <p:txBody>
          <a:bodyPr anchor="b"/>
          <a:lstStyle>
            <a:lvl1pPr algn="l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2F417-A4CE-4F67-A7B2-2BD176DD85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35182" y="994604"/>
            <a:ext cx="7789026" cy="42341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814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716683"/>
            <a:ext cx="2057400" cy="133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92F417-A4CE-4F67-A7B2-2BD176DD85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itle Placeholder 1"/>
          <p:cNvSpPr>
            <a:spLocks noGrp="1"/>
          </p:cNvSpPr>
          <p:nvPr>
            <p:ph type="title"/>
          </p:nvPr>
        </p:nvSpPr>
        <p:spPr bwMode="gray">
          <a:xfrm>
            <a:off x="854512" y="173745"/>
            <a:ext cx="8232971" cy="480131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/>
          <a:p>
            <a:pPr marL="0" lvl="0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Click to edit Master title style – Arial 28pt Bold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6760" y="94378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3"/>
          </p:nvPr>
        </p:nvSpPr>
        <p:spPr>
          <a:xfrm>
            <a:off x="95346" y="6189731"/>
            <a:ext cx="7893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7659709" y="6183415"/>
            <a:ext cx="1408176" cy="675207"/>
            <a:chOff x="7638529" y="6106940"/>
            <a:chExt cx="1408176" cy="756211"/>
          </a:xfrm>
        </p:grpSpPr>
        <p:sp>
          <p:nvSpPr>
            <p:cNvPr id="32" name="Round Same Side Corner Rectangle 31"/>
            <p:cNvSpPr/>
            <p:nvPr userDrawn="1"/>
          </p:nvSpPr>
          <p:spPr>
            <a:xfrm>
              <a:off x="7638529" y="6134372"/>
              <a:ext cx="1408176" cy="706828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59000">
                  <a:sysClr val="window" lastClr="FFFFFF">
                    <a:alpha val="20000"/>
                    <a:lumMod val="60000"/>
                  </a:sysClr>
                </a:gs>
                <a:gs pos="67000">
                  <a:sysClr val="window" lastClr="FFFFFF">
                    <a:alpha val="20000"/>
                  </a:sysClr>
                </a:gs>
                <a:gs pos="100000">
                  <a:sysClr val="window" lastClr="FFFFFF">
                    <a:alpha val="20000"/>
                    <a:lumMod val="20000"/>
                  </a:sysClr>
                </a:gs>
                <a:gs pos="23000">
                  <a:sysClr val="windowText" lastClr="000000">
                    <a:lumMod val="52000"/>
                    <a:lumOff val="48000"/>
                    <a:alpha val="20000"/>
                  </a:sysClr>
                </a:gs>
                <a:gs pos="9000">
                  <a:sysClr val="windowText" lastClr="000000">
                    <a:alpha val="20000"/>
                    <a:lumMod val="0"/>
                    <a:lumOff val="100000"/>
                  </a:sysClr>
                </a:gs>
                <a:gs pos="35000">
                  <a:sysClr val="windowText" lastClr="000000">
                    <a:lumMod val="95000"/>
                    <a:lumOff val="5000"/>
                    <a:alpha val="20000"/>
                  </a:sysClr>
                </a:gs>
                <a:gs pos="43000">
                  <a:sysClr val="window" lastClr="FFFFFF">
                    <a:alpha val="20000"/>
                    <a:lumMod val="100000"/>
                  </a:sysClr>
                </a:gs>
              </a:gsLst>
              <a:lin ang="33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ound Same Side Corner Rectangle 33"/>
            <p:cNvSpPr/>
            <p:nvPr userDrawn="1"/>
          </p:nvSpPr>
          <p:spPr>
            <a:xfrm>
              <a:off x="7642067" y="6106940"/>
              <a:ext cx="1399032" cy="731520"/>
            </a:xfrm>
            <a:prstGeom prst="round2SameRect">
              <a:avLst>
                <a:gd name="adj1" fmla="val 9581"/>
                <a:gd name="adj2" fmla="val 0"/>
              </a:avLst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ound Same Side Corner Rectangle 34"/>
            <p:cNvSpPr/>
            <p:nvPr userDrawn="1"/>
          </p:nvSpPr>
          <p:spPr>
            <a:xfrm>
              <a:off x="7642067" y="6108448"/>
              <a:ext cx="1399032" cy="706828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0">
                  <a:sysClr val="windowText" lastClr="000000">
                    <a:lumMod val="52000"/>
                    <a:lumOff val="48000"/>
                    <a:alpha val="17000"/>
                  </a:sysClr>
                </a:gs>
                <a:gs pos="68000">
                  <a:sysClr val="windowText" lastClr="000000">
                    <a:lumMod val="95000"/>
                    <a:lumOff val="5000"/>
                    <a:alpha val="20000"/>
                  </a:sysClr>
                </a:gs>
                <a:gs pos="34000">
                  <a:sysClr val="windowText" lastClr="000000">
                    <a:lumMod val="85000"/>
                    <a:lumOff val="15000"/>
                    <a:alpha val="20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Round Same Side Corner Rectangle 35"/>
            <p:cNvSpPr/>
            <p:nvPr userDrawn="1"/>
          </p:nvSpPr>
          <p:spPr>
            <a:xfrm>
              <a:off x="7638529" y="6176828"/>
              <a:ext cx="1402570" cy="686323"/>
            </a:xfrm>
            <a:prstGeom prst="round2SameRect">
              <a:avLst>
                <a:gd name="adj1" fmla="val 9581"/>
                <a:gd name="adj2" fmla="val 0"/>
              </a:avLst>
            </a:prstGeom>
            <a:gradFill>
              <a:gsLst>
                <a:gs pos="73000">
                  <a:sysClr val="window" lastClr="FFFFFF">
                    <a:lumMod val="75000"/>
                  </a:sysClr>
                </a:gs>
                <a:gs pos="91000">
                  <a:srgbClr val="7F7F7F"/>
                </a:gs>
                <a:gs pos="0">
                  <a:sysClr val="window" lastClr="FFFFFF">
                    <a:lumMod val="85000"/>
                  </a:sysClr>
                </a:gs>
                <a:gs pos="13000">
                  <a:sysClr val="window" lastClr="FFFFFF">
                    <a:lumMod val="95000"/>
                  </a:sysClr>
                </a:gs>
                <a:gs pos="34000">
                  <a:sysClr val="window" lastClr="FFFFFF">
                    <a:lumMod val="75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  <a:gs pos="48000">
                  <a:sysClr val="window" lastClr="FFFFFF">
                    <a:lumMod val="95000"/>
                  </a:sysClr>
                </a:gs>
              </a:gsLst>
              <a:lin ang="4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99" y="6287818"/>
            <a:ext cx="552641" cy="52144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77" y="6301450"/>
            <a:ext cx="420760" cy="494180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797093A-D3B5-A9E7-6913-E9F26F536239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302" y="-668232"/>
            <a:ext cx="2011684" cy="21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5" r:id="rId3"/>
    <p:sldLayoutId id="2147483676" r:id="rId4"/>
    <p:sldLayoutId id="2147483673" r:id="rId5"/>
    <p:sldLayoutId id="2147483674" r:id="rId6"/>
    <p:sldLayoutId id="2147483677" r:id="rId7"/>
    <p:sldLayoutId id="2147483679" r:id="rId8"/>
    <p:sldLayoutId id="2147483680" r:id="rId9"/>
    <p:sldLayoutId id="2147483666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ü"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forrest.f.nault.ctr@army.mil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Army Aviation Composite WG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9804" y="5925828"/>
            <a:ext cx="2902502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Forrest Nault</a:t>
            </a:r>
          </a:p>
          <a:p>
            <a:pPr algn="ctr">
              <a:spcBef>
                <a:spcPts val="300"/>
              </a:spcBef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Action Officer / Facilitator</a:t>
            </a:r>
          </a:p>
          <a:p>
            <a:pPr algn="ctr"/>
            <a:r>
              <a:rPr lang="en-US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Axient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AMCOM, Redstone AL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17204" y="99466"/>
            <a:ext cx="1426129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prstClr val="white"/>
                </a:solidFill>
                <a:cs typeface="Arial" pitchFamily="34" charset="0"/>
              </a:rPr>
              <a:t>Version Number</a:t>
            </a:r>
            <a:br>
              <a:rPr lang="en-US" sz="3200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en-US" sz="2000" dirty="0">
                <a:solidFill>
                  <a:prstClr val="white"/>
                </a:solidFill>
                <a:cs typeface="Arial" pitchFamily="34" charset="0"/>
              </a:rPr>
              <a:t>As of  10 May 2023</a:t>
            </a:r>
          </a:p>
        </p:txBody>
      </p:sp>
    </p:spTree>
    <p:extLst>
      <p:ext uri="{BB962C8B-B14F-4D97-AF65-F5344CB8AC3E}">
        <p14:creationId xmlns:p14="http://schemas.microsoft.com/office/powerpoint/2010/main" val="56801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51BB29-AE54-1DE6-6B32-A65C7F2D6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10" y="1158844"/>
            <a:ext cx="8790085" cy="494319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9DDB894-5F99-5E74-7CCE-8C06119A5401}"/>
              </a:ext>
            </a:extLst>
          </p:cNvPr>
          <p:cNvSpPr/>
          <p:nvPr/>
        </p:nvSpPr>
        <p:spPr>
          <a:xfrm>
            <a:off x="4943193" y="3730028"/>
            <a:ext cx="851025" cy="5341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6648E0-9AEC-B712-3ECF-EB566734C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2293" y="115446"/>
            <a:ext cx="8067502" cy="867930"/>
          </a:xfrm>
        </p:spPr>
        <p:txBody>
          <a:bodyPr/>
          <a:lstStyle/>
          <a:p>
            <a:r>
              <a:rPr lang="en-US" dirty="0"/>
              <a:t>AMCOM (Aviation and Missile Command)  Redstone Arsenal,  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E79C5-AA93-47E8-3280-2C708DE2B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2F417-A4CE-4F67-A7B2-2BD176DD854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043F8C-52C4-B488-C895-804879A9899C}"/>
              </a:ext>
            </a:extLst>
          </p:cNvPr>
          <p:cNvSpPr txBox="1"/>
          <p:nvPr/>
        </p:nvSpPr>
        <p:spPr>
          <a:xfrm>
            <a:off x="179710" y="6408906"/>
            <a:ext cx="1504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05778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23864" y="-181556"/>
            <a:ext cx="8320135" cy="757130"/>
          </a:xfrm>
        </p:spPr>
        <p:txBody>
          <a:bodyPr/>
          <a:lstStyle/>
          <a:p>
            <a:r>
              <a:rPr lang="en-US" sz="2400" dirty="0"/>
              <a:t>Army’s Previous/Current </a:t>
            </a:r>
            <a:r>
              <a:rPr lang="en-US" sz="2400" dirty="0" err="1"/>
              <a:t>Acft</a:t>
            </a:r>
            <a:r>
              <a:rPr lang="en-US" sz="2400" dirty="0"/>
              <a:t> Are Primarily Sheet Metal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2F417-A4CE-4F67-A7B2-2BD176DD854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8" name="Picture 4" descr="Turkey receives final four U.S. CH-47 Chinook helicopters | Ahval">
            <a:extLst>
              <a:ext uri="{FF2B5EF4-FFF2-40B4-BE49-F238E27FC236}">
                <a16:creationId xmlns:a16="http://schemas.microsoft.com/office/drawing/2014/main" id="{331E7063-60E6-B385-A0FC-12860A52C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058" y="761111"/>
            <a:ext cx="5083883" cy="26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ikorsky UH-60 Black Hawk - Wikipedia">
            <a:extLst>
              <a:ext uri="{FF2B5EF4-FFF2-40B4-BE49-F238E27FC236}">
                <a16:creationId xmlns:a16="http://schemas.microsoft.com/office/drawing/2014/main" id="{07D3D7D6-C35E-F780-772A-38759F7C8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50" y="3797116"/>
            <a:ext cx="3718545" cy="258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gustaWestland Apache - Wikipedia">
            <a:extLst>
              <a:ext uri="{FF2B5EF4-FFF2-40B4-BE49-F238E27FC236}">
                <a16:creationId xmlns:a16="http://schemas.microsoft.com/office/drawing/2014/main" id="{875ACF1C-FE6A-5AFE-9EE3-5AB3749EC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994" y="3797116"/>
            <a:ext cx="3759055" cy="258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E70DA5-2730-BC48-0729-3FB8654A8B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214" y="1208668"/>
            <a:ext cx="832550" cy="1081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EFABB0-61DB-CA42-E369-35EBCA9055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8007" y="898523"/>
            <a:ext cx="1185630" cy="1381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CDB9AA-C1BD-8393-D3DC-D60EBA2ECB67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5000"/>
          </a:blip>
          <a:stretch>
            <a:fillRect/>
          </a:stretch>
        </p:blipFill>
        <p:spPr>
          <a:xfrm>
            <a:off x="35512" y="2816531"/>
            <a:ext cx="1851955" cy="6003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7E67AB-8517-665A-F710-DE263D068F2C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35000"/>
          </a:blip>
          <a:stretch>
            <a:fillRect/>
          </a:stretch>
        </p:blipFill>
        <p:spPr>
          <a:xfrm>
            <a:off x="7164279" y="2781097"/>
            <a:ext cx="1953086" cy="6492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6D8EA2-C28E-B017-49A0-90E79261A458}"/>
              </a:ext>
            </a:extLst>
          </p:cNvPr>
          <p:cNvSpPr txBox="1"/>
          <p:nvPr/>
        </p:nvSpPr>
        <p:spPr>
          <a:xfrm>
            <a:off x="179710" y="6408906"/>
            <a:ext cx="1504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24173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6205-911C-4CF1-3174-A76DFBB41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919" y="159149"/>
            <a:ext cx="8166226" cy="424732"/>
          </a:xfrm>
        </p:spPr>
        <p:txBody>
          <a:bodyPr/>
          <a:lstStyle/>
          <a:p>
            <a:r>
              <a:rPr lang="en-US" sz="2400" dirty="0"/>
              <a:t>Future </a:t>
            </a:r>
            <a:r>
              <a:rPr lang="en-US" sz="2400" dirty="0" err="1"/>
              <a:t>Acft</a:t>
            </a:r>
            <a:r>
              <a:rPr lang="en-US" sz="2400" dirty="0"/>
              <a:t> Are Planning To Be Primarily Composites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40C5A9-6076-244F-B7CD-B1DF882463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2F417-A4CE-4F67-A7B2-2BD176DD854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Why You Shouldn't Expect Flying Cars Any Time Soon – Robb Report">
            <a:extLst>
              <a:ext uri="{FF2B5EF4-FFF2-40B4-BE49-F238E27FC236}">
                <a16:creationId xmlns:a16="http://schemas.microsoft.com/office/drawing/2014/main" id="{948A7D7F-6BF1-FA1E-56EE-45E97DE6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757" y="1594457"/>
            <a:ext cx="1665779" cy="93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6E0520-B126-7C36-38B5-1CA099644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78" y="764199"/>
            <a:ext cx="5032644" cy="2593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B50B07-E9A2-555A-B087-78FBF17A1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62" y="3899571"/>
            <a:ext cx="4218859" cy="22750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87B38D-AC02-BAF5-35AF-CDB4F555D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161" y="3865831"/>
            <a:ext cx="4411376" cy="2308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6A3F42-37F0-8D70-24AA-7119F33A7B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480" y="1533508"/>
            <a:ext cx="797588" cy="10547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43508F-F00C-15AA-768C-B1E1D93DFD8E}"/>
              </a:ext>
            </a:extLst>
          </p:cNvPr>
          <p:cNvSpPr txBox="1"/>
          <p:nvPr/>
        </p:nvSpPr>
        <p:spPr>
          <a:xfrm>
            <a:off x="179710" y="6408906"/>
            <a:ext cx="1504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626400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3C3EE-DB72-0F63-0886-6A1D0FCF77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Army Aviation Composites Working Group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C93C59-C574-513D-F4F4-96B306324E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2F417-A4CE-4F67-A7B2-2BD176DD854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B9120-779D-528E-0BD6-FFCC95AEB1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5182" y="994604"/>
            <a:ext cx="7789026" cy="5574872"/>
          </a:xfrm>
        </p:spPr>
        <p:txBody>
          <a:bodyPr/>
          <a:lstStyle/>
          <a:p>
            <a:r>
              <a:rPr lang="en-US" dirty="0"/>
              <a:t>TEAM (Together Everyone Achieves More)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Please Join Us…</a:t>
            </a:r>
          </a:p>
          <a:p>
            <a:endParaRPr lang="en-US" dirty="0"/>
          </a:p>
          <a:p>
            <a:r>
              <a:rPr lang="en-US" dirty="0"/>
              <a:t>forrest.f.nault.ctr@army.mil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4AD4FA-0820-B408-3AB8-D5EB39F5E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47" y="1589585"/>
            <a:ext cx="2039153" cy="29113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5E4828-49AE-200F-E450-09DA7A00A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226" y="2451924"/>
            <a:ext cx="3568450" cy="19541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675192-4D76-3C2B-6D03-87EDD502F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843" y="2715226"/>
            <a:ext cx="2401650" cy="33958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5D313F-AE62-96F0-FB2A-F02D506F5232}"/>
              </a:ext>
            </a:extLst>
          </p:cNvPr>
          <p:cNvSpPr txBox="1"/>
          <p:nvPr/>
        </p:nvSpPr>
        <p:spPr>
          <a:xfrm>
            <a:off x="179710" y="6408906"/>
            <a:ext cx="1504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584093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60365" y="95443"/>
            <a:ext cx="8067502" cy="480131"/>
          </a:xfrm>
        </p:spPr>
        <p:txBody>
          <a:bodyPr/>
          <a:lstStyle/>
          <a:p>
            <a:r>
              <a:rPr lang="en-US" dirty="0"/>
              <a:t>             Welcome and Thank You!!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2F417-A4CE-4F67-A7B2-2BD176DD854F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461" y="829973"/>
            <a:ext cx="77350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 all very much for taking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time to support and help this effort and working group!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Purpose: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join and connect the different organizations within the Army that are working with composites to share knowledge and experience to the benefit of all.  (other services are welcome as well)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goal: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provide a resource/location where anyone working with composites (Soldier or Civilian maintainer,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Flightline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Depot), can reach out with problems, questions, suggestions or ideas, and get support and help.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every meeting we will try to identify something that needs focus or attention (training, tools, processes, etc.), and work to resolve 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Monthly meetings. 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Thursday, 10:00 Central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C93A92-F772-5037-1258-6366D0B0D64F}"/>
              </a:ext>
            </a:extLst>
          </p:cNvPr>
          <p:cNvSpPr txBox="1"/>
          <p:nvPr/>
        </p:nvSpPr>
        <p:spPr>
          <a:xfrm>
            <a:off x="179710" y="6408906"/>
            <a:ext cx="1504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843089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2F417-A4CE-4F67-A7B2-2BD176DD854F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0617" y="994603"/>
            <a:ext cx="8333591" cy="5320135"/>
          </a:xfrm>
        </p:spPr>
        <p:txBody>
          <a:bodyPr>
            <a:normAutofit/>
          </a:bodyPr>
          <a:lstStyle/>
          <a:p>
            <a:r>
              <a:rPr lang="en-US" sz="2000" b="0" dirty="0"/>
              <a:t>Please let me know of anyone else we should add that could provide value, or receive value from this team!! (</a:t>
            </a:r>
            <a:r>
              <a:rPr lang="en-US" sz="2000" b="0" dirty="0">
                <a:hlinkClick r:id="rId2"/>
              </a:rPr>
              <a:t>forrest.f.nault.ctr@army.mil</a:t>
            </a:r>
            <a:r>
              <a:rPr lang="en-US" sz="2000" b="0" dirty="0"/>
              <a:t>)</a:t>
            </a:r>
          </a:p>
          <a:p>
            <a:endParaRPr lang="en-US" sz="2000" b="0" dirty="0"/>
          </a:p>
          <a:p>
            <a:r>
              <a:rPr lang="en-US" sz="2000" b="0" dirty="0"/>
              <a:t>Do not discuss FARA/FLRAA specifics – NDA &amp; RCP</a:t>
            </a:r>
          </a:p>
          <a:p>
            <a:pPr lvl="1"/>
            <a:r>
              <a:rPr lang="en-US" sz="1200" b="0" dirty="0"/>
              <a:t>(Non Disclosure Agreement) and (Restricted Communications Period)</a:t>
            </a:r>
          </a:p>
          <a:p>
            <a:endParaRPr lang="en-US" sz="2000" b="0" dirty="0"/>
          </a:p>
          <a:p>
            <a:r>
              <a:rPr lang="en-US" sz="2000" b="0" dirty="0"/>
              <a:t>Events since last meeting and upcoming events</a:t>
            </a:r>
          </a:p>
          <a:p>
            <a:endParaRPr lang="en-US" sz="2000" b="0" dirty="0"/>
          </a:p>
          <a:p>
            <a:r>
              <a:rPr lang="en-US" sz="2000" b="0" dirty="0"/>
              <a:t>Training nugget</a:t>
            </a:r>
          </a:p>
          <a:p>
            <a:endParaRPr lang="en-US" sz="2000" b="0" dirty="0"/>
          </a:p>
          <a:p>
            <a:r>
              <a:rPr lang="en-US" sz="2000" b="0" dirty="0"/>
              <a:t>Questions/Thoughts from the Team, since last meeting</a:t>
            </a:r>
          </a:p>
          <a:p>
            <a:endParaRPr lang="en-US" sz="2000" b="0" dirty="0"/>
          </a:p>
          <a:p>
            <a:r>
              <a:rPr lang="en-US" sz="2000" b="0" dirty="0"/>
              <a:t>Open Discussion, please feel free to jump in with any thoughts or questions!  This is a Working Group, your thoughts are important!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BFBE73-959D-2E96-F4D7-0234E3DD4536}"/>
              </a:ext>
            </a:extLst>
          </p:cNvPr>
          <p:cNvSpPr txBox="1"/>
          <p:nvPr/>
        </p:nvSpPr>
        <p:spPr>
          <a:xfrm>
            <a:off x="179710" y="6408906"/>
            <a:ext cx="1504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715373369"/>
      </p:ext>
    </p:extLst>
  </p:cSld>
  <p:clrMapOvr>
    <a:masterClrMapping/>
  </p:clrMapOvr>
</p:sld>
</file>

<file path=ppt/theme/theme1.xml><?xml version="1.0" encoding="utf-8"?>
<a:theme xmlns:a="http://schemas.openxmlformats.org/drawingml/2006/main" name="AMCOM_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DocumentLibraryPermissions xmlns="9c987578-06a5-4e03-951c-d2495dd78898" xsi:nil="true"/>
    <lcf76f155ced4ddcb4097134ff3c332f xmlns="9c987578-06a5-4e03-951c-d2495dd78898">
      <Terms xmlns="http://schemas.microsoft.com/office/infopath/2007/PartnerControls"/>
    </lcf76f155ced4ddcb4097134ff3c332f>
    <MigrationWizIdPermissionLevels xmlns="9c987578-06a5-4e03-951c-d2495dd78898" xsi:nil="true"/>
    <MigrationWizId xmlns="9c987578-06a5-4e03-951c-d2495dd78898" xsi:nil="true"/>
    <Comment xmlns="9c987578-06a5-4e03-951c-d2495dd78898" xsi:nil="true"/>
    <MigrationWizIdPermissions xmlns="9c987578-06a5-4e03-951c-d2495dd78898" xsi:nil="true"/>
    <TaxCatchAll xmlns="bba6f56a-61a0-4f67-abd0-83f29a10bef6" xsi:nil="true"/>
    <MigrationWizIdSecurityGroups xmlns="9c987578-06a5-4e03-951c-d2495dd7889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D9126B88274E4496CD52E7219D0572" ma:contentTypeVersion="35" ma:contentTypeDescription="Create a new document." ma:contentTypeScope="" ma:versionID="cc7b0a542357d17f79dfb5b7c776e73e">
  <xsd:schema xmlns:xsd="http://www.w3.org/2001/XMLSchema" xmlns:xs="http://www.w3.org/2001/XMLSchema" xmlns:p="http://schemas.microsoft.com/office/2006/metadata/properties" xmlns:ns2="9c987578-06a5-4e03-951c-d2495dd78898" xmlns:ns3="bba6f56a-61a0-4f67-abd0-83f29a10bef6" targetNamespace="http://schemas.microsoft.com/office/2006/metadata/properties" ma:root="true" ma:fieldsID="a8ae2a983a5aa18b22bc6cd12da95656" ns2:_="" ns3:_="">
    <xsd:import namespace="9c987578-06a5-4e03-951c-d2495dd78898"/>
    <xsd:import namespace="bba6f56a-61a0-4f67-abd0-83f29a10b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Comment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87578-06a5-4e03-951c-d2495dd788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" ma:index="20" nillable="true" ma:displayName="Comment" ma:format="Dropdown" ma:internalName="Comment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ef4f2e3-2616-4c2c-91b5-2afd5740d1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igrationWizId" ma:index="25" nillable="true" ma:displayName="MigrationWizId" ma:internalName="MigrationWizId">
      <xsd:simpleType>
        <xsd:restriction base="dms:Text"/>
      </xsd:simpleType>
    </xsd:element>
    <xsd:element name="MigrationWizIdPermissions" ma:index="26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27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28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29" nillable="true" ma:displayName="MigrationWizIdSecurityGroups" ma:internalName="MigrationWizIdSecurityGroup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6f56a-61a0-4f67-abd0-83f29a10bef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56334c3-3ce3-4d2e-a900-2a53a13f2240}" ma:internalName="TaxCatchAll" ma:readOnly="false" ma:showField="CatchAllData" ma:web="bba6f56a-61a0-4f67-abd0-83f29a10b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EE55C5-905A-4A98-8DDD-80FC04891532}">
  <ds:schemaRefs>
    <ds:schemaRef ds:uri="http://schemas.microsoft.com/office/2006/metadata/properties"/>
    <ds:schemaRef ds:uri="http://schemas.microsoft.com/office/infopath/2007/PartnerControls"/>
    <ds:schemaRef ds:uri="9c987578-06a5-4e03-951c-d2495dd78898"/>
    <ds:schemaRef ds:uri="bba6f56a-61a0-4f67-abd0-83f29a10bef6"/>
  </ds:schemaRefs>
</ds:datastoreItem>
</file>

<file path=customXml/itemProps2.xml><?xml version="1.0" encoding="utf-8"?>
<ds:datastoreItem xmlns:ds="http://schemas.openxmlformats.org/officeDocument/2006/customXml" ds:itemID="{44B34723-4304-4B02-AFEF-1DFACFCE0D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141017-303A-4DB1-A33C-44240BA6F4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987578-06a5-4e03-951c-d2495dd78898"/>
    <ds:schemaRef ds:uri="bba6f56a-61a0-4f67-abd0-83f29a10be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693</TotalTime>
  <Words>340</Words>
  <Application>Microsoft Office PowerPoint</Application>
  <PresentationFormat>On-screen Show (4:3)</PresentationFormat>
  <Paragraphs>60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AMCOM_Theme</vt:lpstr>
      <vt:lpstr>Army Aviation Composite WG</vt:lpstr>
      <vt:lpstr>AMCOM (Aviation and Missile Command)  Redstone Arsenal,  AL</vt:lpstr>
      <vt:lpstr>Army’s Previous/Current Acft Are Primarily Sheet Metal</vt:lpstr>
      <vt:lpstr>Future Acft Are Planning To Be Primarily Composites</vt:lpstr>
      <vt:lpstr>Army Aviation Composites Working Group</vt:lpstr>
      <vt:lpstr>             Welcome and Thank You!!</vt:lpstr>
      <vt:lpstr>Admin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Boutwell, Traci E CTR AMCOM</dc:creator>
  <cp:lastModifiedBy>James Trzeciak</cp:lastModifiedBy>
  <cp:revision>22</cp:revision>
  <dcterms:created xsi:type="dcterms:W3CDTF">2020-08-13T15:25:20Z</dcterms:created>
  <dcterms:modified xsi:type="dcterms:W3CDTF">2023-06-13T19:05:50Z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0x010100B3D9126B88274E4496CD52E7219D0572</vt:lpwstr>
  </property>
</Properties>
</file>