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7" r:id="rId4"/>
    <p:sldMasterId id="2147483886" r:id="rId5"/>
    <p:sldMasterId id="2147483897" r:id="rId6"/>
    <p:sldMasterId id="2147483894" r:id="rId7"/>
  </p:sldMasterIdLst>
  <p:notesMasterIdLst>
    <p:notesMasterId r:id="rId30"/>
  </p:notesMasterIdLst>
  <p:handoutMasterIdLst>
    <p:handoutMasterId r:id="rId31"/>
  </p:handoutMasterIdLst>
  <p:sldIdLst>
    <p:sldId id="287" r:id="rId8"/>
    <p:sldId id="264" r:id="rId9"/>
    <p:sldId id="295" r:id="rId10"/>
    <p:sldId id="297" r:id="rId11"/>
    <p:sldId id="296" r:id="rId12"/>
    <p:sldId id="292"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Lst>
  <p:sldSz cx="12192000" cy="6858000"/>
  <p:notesSz cx="6985000" cy="92837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600" b="1" kern="1200">
        <a:solidFill>
          <a:schemeClr val="bg1"/>
        </a:solidFill>
        <a:latin typeface="Arial" charset="0"/>
        <a:ea typeface="MS PGothic" pitchFamily="34" charset="-128"/>
        <a:cs typeface="+mn-cs"/>
      </a:defRPr>
    </a:lvl1pPr>
    <a:lvl2pPr marL="457200" algn="l" rtl="0" fontAlgn="base">
      <a:spcBef>
        <a:spcPct val="0"/>
      </a:spcBef>
      <a:spcAft>
        <a:spcPct val="0"/>
      </a:spcAft>
      <a:defRPr sz="1600" b="1" kern="1200">
        <a:solidFill>
          <a:schemeClr val="bg1"/>
        </a:solidFill>
        <a:latin typeface="Arial" charset="0"/>
        <a:ea typeface="MS PGothic" pitchFamily="34" charset="-128"/>
        <a:cs typeface="+mn-cs"/>
      </a:defRPr>
    </a:lvl2pPr>
    <a:lvl3pPr marL="914400" algn="l" rtl="0" fontAlgn="base">
      <a:spcBef>
        <a:spcPct val="0"/>
      </a:spcBef>
      <a:spcAft>
        <a:spcPct val="0"/>
      </a:spcAft>
      <a:defRPr sz="1600" b="1" kern="1200">
        <a:solidFill>
          <a:schemeClr val="bg1"/>
        </a:solidFill>
        <a:latin typeface="Arial" charset="0"/>
        <a:ea typeface="MS PGothic" pitchFamily="34" charset="-128"/>
        <a:cs typeface="+mn-cs"/>
      </a:defRPr>
    </a:lvl3pPr>
    <a:lvl4pPr marL="1371600" algn="l" rtl="0" fontAlgn="base">
      <a:spcBef>
        <a:spcPct val="0"/>
      </a:spcBef>
      <a:spcAft>
        <a:spcPct val="0"/>
      </a:spcAft>
      <a:defRPr sz="1600" b="1" kern="1200">
        <a:solidFill>
          <a:schemeClr val="bg1"/>
        </a:solidFill>
        <a:latin typeface="Arial" charset="0"/>
        <a:ea typeface="MS PGothic" pitchFamily="34" charset="-128"/>
        <a:cs typeface="+mn-cs"/>
      </a:defRPr>
    </a:lvl4pPr>
    <a:lvl5pPr marL="1828800" algn="l" rtl="0" fontAlgn="base">
      <a:spcBef>
        <a:spcPct val="0"/>
      </a:spcBef>
      <a:spcAft>
        <a:spcPct val="0"/>
      </a:spcAft>
      <a:defRPr sz="1600" b="1" kern="1200">
        <a:solidFill>
          <a:schemeClr val="bg1"/>
        </a:solidFill>
        <a:latin typeface="Arial" charset="0"/>
        <a:ea typeface="MS PGothic" pitchFamily="34" charset="-128"/>
        <a:cs typeface="+mn-cs"/>
      </a:defRPr>
    </a:lvl5pPr>
    <a:lvl6pPr marL="2286000" algn="l" defTabSz="914400" rtl="0" eaLnBrk="1" latinLnBrk="0" hangingPunct="1">
      <a:defRPr sz="1600" b="1" kern="1200">
        <a:solidFill>
          <a:schemeClr val="bg1"/>
        </a:solidFill>
        <a:latin typeface="Arial" charset="0"/>
        <a:ea typeface="MS PGothic" pitchFamily="34" charset="-128"/>
        <a:cs typeface="+mn-cs"/>
      </a:defRPr>
    </a:lvl6pPr>
    <a:lvl7pPr marL="2743200" algn="l" defTabSz="914400" rtl="0" eaLnBrk="1" latinLnBrk="0" hangingPunct="1">
      <a:defRPr sz="1600" b="1" kern="1200">
        <a:solidFill>
          <a:schemeClr val="bg1"/>
        </a:solidFill>
        <a:latin typeface="Arial" charset="0"/>
        <a:ea typeface="MS PGothic" pitchFamily="34" charset="-128"/>
        <a:cs typeface="+mn-cs"/>
      </a:defRPr>
    </a:lvl7pPr>
    <a:lvl8pPr marL="3200400" algn="l" defTabSz="914400" rtl="0" eaLnBrk="1" latinLnBrk="0" hangingPunct="1">
      <a:defRPr sz="1600" b="1" kern="1200">
        <a:solidFill>
          <a:schemeClr val="bg1"/>
        </a:solidFill>
        <a:latin typeface="Arial" charset="0"/>
        <a:ea typeface="MS PGothic" pitchFamily="34" charset="-128"/>
        <a:cs typeface="+mn-cs"/>
      </a:defRPr>
    </a:lvl8pPr>
    <a:lvl9pPr marL="3657600" algn="l" defTabSz="914400" rtl="0" eaLnBrk="1" latinLnBrk="0" hangingPunct="1">
      <a:defRPr sz="1600" b="1" kern="1200">
        <a:solidFill>
          <a:schemeClr val="bg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92" userDrawn="1">
          <p15:clr>
            <a:srgbClr val="A4A3A4"/>
          </p15:clr>
        </p15:guide>
        <p15:guide id="2" pos="3833" userDrawn="1">
          <p15:clr>
            <a:srgbClr val="A4A3A4"/>
          </p15:clr>
        </p15:guide>
      </p15:sldGuideLst>
    </p:ext>
    <p:ext uri="{2D200454-40CA-4A62-9FC3-DE9A4176ACB9}">
      <p15:notesGuideLst xmlns:p15="http://schemas.microsoft.com/office/powerpoint/2012/main">
        <p15:guide id="1" orient="horz" pos="2925">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64F"/>
    <a:srgbClr val="7F7F7F"/>
    <a:srgbClr val="A2A2A2"/>
    <a:srgbClr val="000000"/>
    <a:srgbClr val="1C2240"/>
    <a:srgbClr val="182260"/>
    <a:srgbClr val="1C295B"/>
    <a:srgbClr val="9CA9C8"/>
    <a:srgbClr val="D3D3D3"/>
    <a:srgbClr val="B9C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8" autoAdjust="0"/>
    <p:restoredTop sz="92485" autoAdjust="0"/>
  </p:normalViewPr>
  <p:slideViewPr>
    <p:cSldViewPr snapToGrid="0" showGuides="1">
      <p:cViewPr varScale="1">
        <p:scale>
          <a:sx n="113" d="100"/>
          <a:sy n="113" d="100"/>
        </p:scale>
        <p:origin x="852" y="120"/>
      </p:cViewPr>
      <p:guideLst>
        <p:guide orient="horz" pos="192"/>
        <p:guide pos="3833"/>
      </p:guideLst>
    </p:cSldViewPr>
  </p:slideViewPr>
  <p:outlineViewPr>
    <p:cViewPr>
      <p:scale>
        <a:sx n="33" d="100"/>
        <a:sy n="33" d="100"/>
      </p:scale>
      <p:origin x="0" y="59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93" d="100"/>
          <a:sy n="93" d="100"/>
        </p:scale>
        <p:origin x="-3588" y="-114"/>
      </p:cViewPr>
      <p:guideLst>
        <p:guide orient="horz" pos="2925"/>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B04A5-7210-4A4E-8ED5-47AEEA9968F4}" type="doc">
      <dgm:prSet loTypeId="urn:microsoft.com/office/officeart/2005/8/layout/funnel1" loCatId="relationship" qsTypeId="urn:microsoft.com/office/officeart/2005/8/quickstyle/3d2" qsCatId="3D" csTypeId="urn:microsoft.com/office/officeart/2005/8/colors/accent1_2" csCatId="accent1" phldr="1"/>
      <dgm:spPr/>
      <dgm:t>
        <a:bodyPr/>
        <a:lstStyle/>
        <a:p>
          <a:endParaRPr lang="en-US"/>
        </a:p>
      </dgm:t>
    </dgm:pt>
    <dgm:pt modelId="{75A82AF0-9617-4977-8684-313FCF1816E8}">
      <dgm:prSet phldrT="[Text]"/>
      <dgm:spPr/>
      <dgm:t>
        <a:bodyPr/>
        <a:lstStyle/>
        <a:p>
          <a:r>
            <a:rPr lang="en-US" dirty="0" smtClean="0"/>
            <a:t>Pre-</a:t>
          </a:r>
          <a:r>
            <a:rPr lang="en-US" dirty="0" err="1" smtClean="0"/>
            <a:t>preg</a:t>
          </a:r>
          <a:r>
            <a:rPr lang="en-US" dirty="0" smtClean="0"/>
            <a:t> Composite</a:t>
          </a:r>
          <a:endParaRPr lang="en-US" dirty="0"/>
        </a:p>
      </dgm:t>
    </dgm:pt>
    <dgm:pt modelId="{3C139EB2-61F5-49CB-B49E-847D0FE5C59E}" type="parTrans" cxnId="{98878C48-D216-41FE-A3CA-7FFAD39AE628}">
      <dgm:prSet/>
      <dgm:spPr/>
      <dgm:t>
        <a:bodyPr/>
        <a:lstStyle/>
        <a:p>
          <a:endParaRPr lang="en-US"/>
        </a:p>
      </dgm:t>
    </dgm:pt>
    <dgm:pt modelId="{A66397BA-A8FE-4EEE-945B-217D83726021}" type="sibTrans" cxnId="{98878C48-D216-41FE-A3CA-7FFAD39AE628}">
      <dgm:prSet/>
      <dgm:spPr/>
      <dgm:t>
        <a:bodyPr/>
        <a:lstStyle/>
        <a:p>
          <a:endParaRPr lang="en-US"/>
        </a:p>
      </dgm:t>
    </dgm:pt>
    <dgm:pt modelId="{23541814-EFD4-4505-8E42-BBC7C0FA9433}">
      <dgm:prSet phldrT="[Text]"/>
      <dgm:spPr/>
      <dgm:t>
        <a:bodyPr/>
        <a:lstStyle/>
        <a:p>
          <a:r>
            <a:rPr lang="en-US" dirty="0" smtClean="0"/>
            <a:t>Film Adhesives</a:t>
          </a:r>
          <a:endParaRPr lang="en-US" dirty="0"/>
        </a:p>
      </dgm:t>
    </dgm:pt>
    <dgm:pt modelId="{159C4BF7-1400-4C92-B7EF-0A1A1C117549}" type="parTrans" cxnId="{285F8CDD-B143-45A1-AE00-0A43BE7F5439}">
      <dgm:prSet/>
      <dgm:spPr/>
      <dgm:t>
        <a:bodyPr/>
        <a:lstStyle/>
        <a:p>
          <a:endParaRPr lang="en-US"/>
        </a:p>
      </dgm:t>
    </dgm:pt>
    <dgm:pt modelId="{8E4B2991-5757-42BB-B8C9-B311E02B691D}" type="sibTrans" cxnId="{285F8CDD-B143-45A1-AE00-0A43BE7F5439}">
      <dgm:prSet/>
      <dgm:spPr/>
      <dgm:t>
        <a:bodyPr/>
        <a:lstStyle/>
        <a:p>
          <a:endParaRPr lang="en-US"/>
        </a:p>
      </dgm:t>
    </dgm:pt>
    <dgm:pt modelId="{C9CC45A4-AB72-41D4-A569-2BFEFFED512C}">
      <dgm:prSet phldrT="[Text]"/>
      <dgm:spPr/>
      <dgm:t>
        <a:bodyPr/>
        <a:lstStyle/>
        <a:p>
          <a:r>
            <a:rPr lang="en-US" dirty="0" smtClean="0"/>
            <a:t>Wet Lay-up Composite</a:t>
          </a:r>
          <a:endParaRPr lang="en-US" dirty="0"/>
        </a:p>
      </dgm:t>
    </dgm:pt>
    <dgm:pt modelId="{ACBA6F9B-0F7A-477B-AABA-A0B05C2FC6DA}" type="parTrans" cxnId="{6A42860B-0C6A-414B-A479-05C6D6E327D5}">
      <dgm:prSet/>
      <dgm:spPr/>
      <dgm:t>
        <a:bodyPr/>
        <a:lstStyle/>
        <a:p>
          <a:endParaRPr lang="en-US"/>
        </a:p>
      </dgm:t>
    </dgm:pt>
    <dgm:pt modelId="{8F0D5B51-7C6F-4119-9D37-3DE3C385A247}" type="sibTrans" cxnId="{6A42860B-0C6A-414B-A479-05C6D6E327D5}">
      <dgm:prSet/>
      <dgm:spPr/>
      <dgm:t>
        <a:bodyPr/>
        <a:lstStyle/>
        <a:p>
          <a:endParaRPr lang="en-US"/>
        </a:p>
      </dgm:t>
    </dgm:pt>
    <dgm:pt modelId="{2B4FC745-DFA4-46FD-A5E3-38F22F0E9B40}">
      <dgm:prSet phldrT="[Text]"/>
      <dgm:spPr>
        <a:solidFill>
          <a:schemeClr val="bg1">
            <a:lumMod val="95000"/>
          </a:schemeClr>
        </a:solidFill>
        <a:ln>
          <a:solidFill>
            <a:srgbClr val="0070C0"/>
          </a:solidFill>
        </a:ln>
      </dgm:spPr>
      <dgm:t>
        <a:bodyPr/>
        <a:lstStyle/>
        <a:p>
          <a:r>
            <a:rPr lang="en-US" b="1" dirty="0" smtClean="0"/>
            <a:t>Common Repair Materials</a:t>
          </a:r>
          <a:endParaRPr lang="en-US" b="1" dirty="0"/>
        </a:p>
      </dgm:t>
    </dgm:pt>
    <dgm:pt modelId="{43D3FD40-7FE2-4A33-80DA-B712FCEC90FD}" type="parTrans" cxnId="{2663C924-B453-409A-9854-23EA4C2A57A0}">
      <dgm:prSet/>
      <dgm:spPr/>
      <dgm:t>
        <a:bodyPr/>
        <a:lstStyle/>
        <a:p>
          <a:endParaRPr lang="en-US"/>
        </a:p>
      </dgm:t>
    </dgm:pt>
    <dgm:pt modelId="{0D25FA7D-ED94-4A68-A628-584CBC57FCA7}" type="sibTrans" cxnId="{2663C924-B453-409A-9854-23EA4C2A57A0}">
      <dgm:prSet/>
      <dgm:spPr/>
      <dgm:t>
        <a:bodyPr/>
        <a:lstStyle/>
        <a:p>
          <a:endParaRPr lang="en-US"/>
        </a:p>
      </dgm:t>
    </dgm:pt>
    <dgm:pt modelId="{CB5A0162-54FA-4B13-90DE-24C1AB770045}" type="pres">
      <dgm:prSet presAssocID="{901B04A5-7210-4A4E-8ED5-47AEEA9968F4}" presName="Name0" presStyleCnt="0">
        <dgm:presLayoutVars>
          <dgm:chMax val="4"/>
          <dgm:resizeHandles val="exact"/>
        </dgm:presLayoutVars>
      </dgm:prSet>
      <dgm:spPr/>
      <dgm:t>
        <a:bodyPr/>
        <a:lstStyle/>
        <a:p>
          <a:endParaRPr lang="en-US"/>
        </a:p>
      </dgm:t>
    </dgm:pt>
    <dgm:pt modelId="{17922765-6B64-432C-A530-BF3C54289F34}" type="pres">
      <dgm:prSet presAssocID="{901B04A5-7210-4A4E-8ED5-47AEEA9968F4}" presName="ellipse" presStyleLbl="trBgShp" presStyleIdx="0" presStyleCnt="1"/>
      <dgm:spPr/>
    </dgm:pt>
    <dgm:pt modelId="{88CE5A0C-6271-43DC-8291-43E5D467DA08}" type="pres">
      <dgm:prSet presAssocID="{901B04A5-7210-4A4E-8ED5-47AEEA9968F4}" presName="arrow1" presStyleLbl="fgShp" presStyleIdx="0" presStyleCnt="1"/>
      <dgm:spPr/>
      <dgm:t>
        <a:bodyPr/>
        <a:lstStyle/>
        <a:p>
          <a:endParaRPr lang="en-US"/>
        </a:p>
      </dgm:t>
    </dgm:pt>
    <dgm:pt modelId="{B680C437-36F2-45EE-B01D-8492E0D46EC0}" type="pres">
      <dgm:prSet presAssocID="{901B04A5-7210-4A4E-8ED5-47AEEA9968F4}" presName="rectangle" presStyleLbl="revTx" presStyleIdx="0" presStyleCnt="1" custScaleY="166554" custLinFactNeighborX="-1130" custLinFactNeighborY="46017">
        <dgm:presLayoutVars>
          <dgm:bulletEnabled val="1"/>
        </dgm:presLayoutVars>
      </dgm:prSet>
      <dgm:spPr/>
      <dgm:t>
        <a:bodyPr/>
        <a:lstStyle/>
        <a:p>
          <a:endParaRPr lang="en-US"/>
        </a:p>
      </dgm:t>
    </dgm:pt>
    <dgm:pt modelId="{6741CA7E-A910-488F-BCB7-7A1B61997442}" type="pres">
      <dgm:prSet presAssocID="{23541814-EFD4-4505-8E42-BBC7C0FA9433}" presName="item1" presStyleLbl="node1" presStyleIdx="0" presStyleCnt="3">
        <dgm:presLayoutVars>
          <dgm:bulletEnabled val="1"/>
        </dgm:presLayoutVars>
      </dgm:prSet>
      <dgm:spPr/>
      <dgm:t>
        <a:bodyPr/>
        <a:lstStyle/>
        <a:p>
          <a:endParaRPr lang="en-US"/>
        </a:p>
      </dgm:t>
    </dgm:pt>
    <dgm:pt modelId="{A96E0EB1-128C-4625-ACAD-D791BC0E3AD0}" type="pres">
      <dgm:prSet presAssocID="{C9CC45A4-AB72-41D4-A569-2BFEFFED512C}" presName="item2" presStyleLbl="node1" presStyleIdx="1" presStyleCnt="3">
        <dgm:presLayoutVars>
          <dgm:bulletEnabled val="1"/>
        </dgm:presLayoutVars>
      </dgm:prSet>
      <dgm:spPr/>
      <dgm:t>
        <a:bodyPr/>
        <a:lstStyle/>
        <a:p>
          <a:endParaRPr lang="en-US"/>
        </a:p>
      </dgm:t>
    </dgm:pt>
    <dgm:pt modelId="{BDFE6AD3-1CDC-484C-81F5-3EE5326D5F0B}" type="pres">
      <dgm:prSet presAssocID="{2B4FC745-DFA4-46FD-A5E3-38F22F0E9B40}" presName="item3" presStyleLbl="node1" presStyleIdx="2" presStyleCnt="3">
        <dgm:presLayoutVars>
          <dgm:bulletEnabled val="1"/>
        </dgm:presLayoutVars>
      </dgm:prSet>
      <dgm:spPr/>
      <dgm:t>
        <a:bodyPr/>
        <a:lstStyle/>
        <a:p>
          <a:endParaRPr lang="en-US"/>
        </a:p>
      </dgm:t>
    </dgm:pt>
    <dgm:pt modelId="{2EBB37A1-8185-4E5E-A24A-1F8A042F8882}" type="pres">
      <dgm:prSet presAssocID="{901B04A5-7210-4A4E-8ED5-47AEEA9968F4}" presName="funnel" presStyleLbl="trAlignAcc1" presStyleIdx="0" presStyleCnt="1"/>
      <dgm:spPr/>
    </dgm:pt>
  </dgm:ptLst>
  <dgm:cxnLst>
    <dgm:cxn modelId="{2663C924-B453-409A-9854-23EA4C2A57A0}" srcId="{901B04A5-7210-4A4E-8ED5-47AEEA9968F4}" destId="{2B4FC745-DFA4-46FD-A5E3-38F22F0E9B40}" srcOrd="3" destOrd="0" parTransId="{43D3FD40-7FE2-4A33-80DA-B712FCEC90FD}" sibTransId="{0D25FA7D-ED94-4A68-A628-584CBC57FCA7}"/>
    <dgm:cxn modelId="{6A42860B-0C6A-414B-A479-05C6D6E327D5}" srcId="{901B04A5-7210-4A4E-8ED5-47AEEA9968F4}" destId="{C9CC45A4-AB72-41D4-A569-2BFEFFED512C}" srcOrd="2" destOrd="0" parTransId="{ACBA6F9B-0F7A-477B-AABA-A0B05C2FC6DA}" sibTransId="{8F0D5B51-7C6F-4119-9D37-3DE3C385A247}"/>
    <dgm:cxn modelId="{967C6D52-443E-4E2B-8223-4E4E51C1B24D}" type="presOf" srcId="{2B4FC745-DFA4-46FD-A5E3-38F22F0E9B40}" destId="{B680C437-36F2-45EE-B01D-8492E0D46EC0}" srcOrd="0" destOrd="0" presId="urn:microsoft.com/office/officeart/2005/8/layout/funnel1"/>
    <dgm:cxn modelId="{A972E67F-57AE-4B5E-A891-05676E18DBF9}" type="presOf" srcId="{75A82AF0-9617-4977-8684-313FCF1816E8}" destId="{BDFE6AD3-1CDC-484C-81F5-3EE5326D5F0B}" srcOrd="0" destOrd="0" presId="urn:microsoft.com/office/officeart/2005/8/layout/funnel1"/>
    <dgm:cxn modelId="{6154C710-85B3-4CCF-88F8-6137F0E8308B}" type="presOf" srcId="{23541814-EFD4-4505-8E42-BBC7C0FA9433}" destId="{A96E0EB1-128C-4625-ACAD-D791BC0E3AD0}" srcOrd="0" destOrd="0" presId="urn:microsoft.com/office/officeart/2005/8/layout/funnel1"/>
    <dgm:cxn modelId="{98878C48-D216-41FE-A3CA-7FFAD39AE628}" srcId="{901B04A5-7210-4A4E-8ED5-47AEEA9968F4}" destId="{75A82AF0-9617-4977-8684-313FCF1816E8}" srcOrd="0" destOrd="0" parTransId="{3C139EB2-61F5-49CB-B49E-847D0FE5C59E}" sibTransId="{A66397BA-A8FE-4EEE-945B-217D83726021}"/>
    <dgm:cxn modelId="{75305543-CFD9-4310-A228-81C05079462B}" type="presOf" srcId="{C9CC45A4-AB72-41D4-A569-2BFEFFED512C}" destId="{6741CA7E-A910-488F-BCB7-7A1B61997442}" srcOrd="0" destOrd="0" presId="urn:microsoft.com/office/officeart/2005/8/layout/funnel1"/>
    <dgm:cxn modelId="{E6837B83-1DEF-47EB-B636-451E2680A1A0}" type="presOf" srcId="{901B04A5-7210-4A4E-8ED5-47AEEA9968F4}" destId="{CB5A0162-54FA-4B13-90DE-24C1AB770045}" srcOrd="0" destOrd="0" presId="urn:microsoft.com/office/officeart/2005/8/layout/funnel1"/>
    <dgm:cxn modelId="{285F8CDD-B143-45A1-AE00-0A43BE7F5439}" srcId="{901B04A5-7210-4A4E-8ED5-47AEEA9968F4}" destId="{23541814-EFD4-4505-8E42-BBC7C0FA9433}" srcOrd="1" destOrd="0" parTransId="{159C4BF7-1400-4C92-B7EF-0A1A1C117549}" sibTransId="{8E4B2991-5757-42BB-B8C9-B311E02B691D}"/>
    <dgm:cxn modelId="{E516B4EB-F095-443D-A4D1-8CF66C970B83}" type="presParOf" srcId="{CB5A0162-54FA-4B13-90DE-24C1AB770045}" destId="{17922765-6B64-432C-A530-BF3C54289F34}" srcOrd="0" destOrd="0" presId="urn:microsoft.com/office/officeart/2005/8/layout/funnel1"/>
    <dgm:cxn modelId="{92C73A17-6ED9-4628-99D4-03FE5C1821BC}" type="presParOf" srcId="{CB5A0162-54FA-4B13-90DE-24C1AB770045}" destId="{88CE5A0C-6271-43DC-8291-43E5D467DA08}" srcOrd="1" destOrd="0" presId="urn:microsoft.com/office/officeart/2005/8/layout/funnel1"/>
    <dgm:cxn modelId="{6113FF36-29A0-41B5-8715-B8D1D786B325}" type="presParOf" srcId="{CB5A0162-54FA-4B13-90DE-24C1AB770045}" destId="{B680C437-36F2-45EE-B01D-8492E0D46EC0}" srcOrd="2" destOrd="0" presId="urn:microsoft.com/office/officeart/2005/8/layout/funnel1"/>
    <dgm:cxn modelId="{4E71DEB7-1276-4588-B840-8BBE7DE9AAF0}" type="presParOf" srcId="{CB5A0162-54FA-4B13-90DE-24C1AB770045}" destId="{6741CA7E-A910-488F-BCB7-7A1B61997442}" srcOrd="3" destOrd="0" presId="urn:microsoft.com/office/officeart/2005/8/layout/funnel1"/>
    <dgm:cxn modelId="{E63D2858-66A9-4B1F-94B7-C0CFB8C41970}" type="presParOf" srcId="{CB5A0162-54FA-4B13-90DE-24C1AB770045}" destId="{A96E0EB1-128C-4625-ACAD-D791BC0E3AD0}" srcOrd="4" destOrd="0" presId="urn:microsoft.com/office/officeart/2005/8/layout/funnel1"/>
    <dgm:cxn modelId="{B21F3799-8132-4B76-85C7-ED31947C14E2}" type="presParOf" srcId="{CB5A0162-54FA-4B13-90DE-24C1AB770045}" destId="{BDFE6AD3-1CDC-484C-81F5-3EE5326D5F0B}" srcOrd="5" destOrd="0" presId="urn:microsoft.com/office/officeart/2005/8/layout/funnel1"/>
    <dgm:cxn modelId="{80907FBF-8FF7-4F1F-8030-57A1D2DAF7E5}" type="presParOf" srcId="{CB5A0162-54FA-4B13-90DE-24C1AB770045}" destId="{2EBB37A1-8185-4E5E-A24A-1F8A042F888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2765-6B64-432C-A530-BF3C54289F34}">
      <dsp:nvSpPr>
        <dsp:cNvPr id="0" name=""/>
        <dsp:cNvSpPr/>
      </dsp:nvSpPr>
      <dsp:spPr>
        <a:xfrm>
          <a:off x="881676" y="532976"/>
          <a:ext cx="3221989" cy="1118954"/>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88CE5A0C-6271-43DC-8291-43E5D467DA08}">
      <dsp:nvSpPr>
        <dsp:cNvPr id="0" name=""/>
        <dsp:cNvSpPr/>
      </dsp:nvSpPr>
      <dsp:spPr>
        <a:xfrm>
          <a:off x="2185458" y="3272916"/>
          <a:ext cx="624416" cy="399626"/>
        </a:xfrm>
        <a:prstGeom prst="downArrow">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680C437-36F2-45EE-B01D-8492E0D46EC0}">
      <dsp:nvSpPr>
        <dsp:cNvPr id="0" name=""/>
        <dsp:cNvSpPr/>
      </dsp:nvSpPr>
      <dsp:spPr>
        <a:xfrm>
          <a:off x="965198" y="3688078"/>
          <a:ext cx="2997199" cy="1247989"/>
        </a:xfrm>
        <a:prstGeom prst="rect">
          <a:avLst/>
        </a:prstGeom>
        <a:solidFill>
          <a:schemeClr val="bg1">
            <a:lumMod val="95000"/>
          </a:schemeClr>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b="1" kern="1200" dirty="0" smtClean="0"/>
            <a:t>Common Repair Materials</a:t>
          </a:r>
          <a:endParaRPr lang="en-US" sz="2900" b="1" kern="1200" dirty="0"/>
        </a:p>
      </dsp:txBody>
      <dsp:txXfrm>
        <a:off x="965198" y="3688078"/>
        <a:ext cx="2997199" cy="1247989"/>
      </dsp:txXfrm>
    </dsp:sp>
    <dsp:sp modelId="{6741CA7E-A910-488F-BCB7-7A1B61997442}">
      <dsp:nvSpPr>
        <dsp:cNvPr id="0" name=""/>
        <dsp:cNvSpPr/>
      </dsp:nvSpPr>
      <dsp:spPr>
        <a:xfrm>
          <a:off x="2053081" y="1738350"/>
          <a:ext cx="1123949" cy="11239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Wet Lay-up Composite</a:t>
          </a:r>
          <a:endParaRPr lang="en-US" sz="1300" kern="1200" dirty="0"/>
        </a:p>
      </dsp:txBody>
      <dsp:txXfrm>
        <a:off x="2217680" y="1902949"/>
        <a:ext cx="794751" cy="794751"/>
      </dsp:txXfrm>
    </dsp:sp>
    <dsp:sp modelId="{A96E0EB1-128C-4625-ACAD-D791BC0E3AD0}">
      <dsp:nvSpPr>
        <dsp:cNvPr id="0" name=""/>
        <dsp:cNvSpPr/>
      </dsp:nvSpPr>
      <dsp:spPr>
        <a:xfrm>
          <a:off x="1248833" y="895137"/>
          <a:ext cx="1123949" cy="11239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Film Adhesives</a:t>
          </a:r>
          <a:endParaRPr lang="en-US" sz="1300" kern="1200" dirty="0"/>
        </a:p>
      </dsp:txBody>
      <dsp:txXfrm>
        <a:off x="1413432" y="1059736"/>
        <a:ext cx="794751" cy="794751"/>
      </dsp:txXfrm>
    </dsp:sp>
    <dsp:sp modelId="{BDFE6AD3-1CDC-484C-81F5-3EE5326D5F0B}">
      <dsp:nvSpPr>
        <dsp:cNvPr id="0" name=""/>
        <dsp:cNvSpPr/>
      </dsp:nvSpPr>
      <dsp:spPr>
        <a:xfrm>
          <a:off x="2397759" y="623391"/>
          <a:ext cx="1123949" cy="11239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Pre-</a:t>
          </a:r>
          <a:r>
            <a:rPr lang="en-US" sz="1300" kern="1200" dirty="0" err="1" smtClean="0"/>
            <a:t>preg</a:t>
          </a:r>
          <a:r>
            <a:rPr lang="en-US" sz="1300" kern="1200" dirty="0" smtClean="0"/>
            <a:t> Composite</a:t>
          </a:r>
          <a:endParaRPr lang="en-US" sz="1300" kern="1200" dirty="0"/>
        </a:p>
      </dsp:txBody>
      <dsp:txXfrm>
        <a:off x="2562358" y="787990"/>
        <a:ext cx="794751" cy="794751"/>
      </dsp:txXfrm>
    </dsp:sp>
    <dsp:sp modelId="{2EBB37A1-8185-4E5E-A24A-1F8A042F8882}">
      <dsp:nvSpPr>
        <dsp:cNvPr id="0" name=""/>
        <dsp:cNvSpPr/>
      </dsp:nvSpPr>
      <dsp:spPr>
        <a:xfrm>
          <a:off x="749299" y="395604"/>
          <a:ext cx="3496733" cy="279738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457763" y="8928762"/>
            <a:ext cx="458781" cy="278099"/>
          </a:xfrm>
          <a:prstGeom prst="rect">
            <a:avLst/>
          </a:prstGeom>
          <a:noFill/>
          <a:ln w="12700">
            <a:noFill/>
            <a:miter lim="800000"/>
            <a:headEnd/>
            <a:tailEnd/>
          </a:ln>
          <a:effectLst/>
        </p:spPr>
        <p:txBody>
          <a:bodyPr lIns="91587" tIns="45793" rIns="91587" bIns="45793">
            <a:spAutoFit/>
          </a:bodyPr>
          <a:lstStyle/>
          <a:p>
            <a:pPr algn="ctr" defTabSz="915278" eaLnBrk="0" hangingPunct="0">
              <a:spcBef>
                <a:spcPct val="50000"/>
              </a:spcBef>
              <a:defRPr/>
            </a:pPr>
            <a:fld id="{8B18970B-E479-4D8A-81AA-1C5F8236C0FE}" type="slidenum">
              <a:rPr lang="en-US" sz="1200" b="0">
                <a:solidFill>
                  <a:schemeClr val="tx1"/>
                </a:solidFill>
                <a:ea typeface="+mn-ea"/>
              </a:rPr>
              <a:pPr algn="ctr" defTabSz="915278" eaLnBrk="0" hangingPunct="0">
                <a:spcBef>
                  <a:spcPct val="50000"/>
                </a:spcBef>
                <a:defRPr/>
              </a:pPr>
              <a:t>‹#›</a:t>
            </a:fld>
            <a:endParaRPr lang="en-US" sz="1200" b="0" dirty="0">
              <a:solidFill>
                <a:schemeClr val="tx1"/>
              </a:solidFill>
              <a:ea typeface="+mn-ea"/>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974" y="4260031"/>
            <a:ext cx="5121052" cy="4328668"/>
          </a:xfrm>
          <a:prstGeom prst="rect">
            <a:avLst/>
          </a:prstGeom>
          <a:noFill/>
          <a:ln w="12700">
            <a:noFill/>
            <a:miter lim="800000"/>
            <a:headEnd/>
            <a:tailEnd/>
          </a:ln>
          <a:effectLst/>
        </p:spPr>
        <p:txBody>
          <a:bodyPr vert="horz" wrap="square" lIns="92948" tIns="45658" rIns="92948" bIns="4565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2707" name="Rectangle 3"/>
          <p:cNvSpPr>
            <a:spLocks noGrp="1" noRot="1" noChangeAspect="1" noChangeArrowheads="1" noTextEdit="1"/>
          </p:cNvSpPr>
          <p:nvPr>
            <p:ph type="sldImg" idx="2"/>
          </p:nvPr>
        </p:nvSpPr>
        <p:spPr bwMode="auto">
          <a:xfrm>
            <a:off x="392113" y="490538"/>
            <a:ext cx="6200775" cy="3489325"/>
          </a:xfrm>
          <a:prstGeom prst="rect">
            <a:avLst/>
          </a:prstGeom>
          <a:noFill/>
          <a:ln w="12700">
            <a:solidFill>
              <a:schemeClr val="tx1"/>
            </a:solidFill>
            <a:miter lim="800000"/>
            <a:headEnd/>
            <a:tailEnd/>
          </a:ln>
        </p:spPr>
      </p:sp>
      <p:sp>
        <p:nvSpPr>
          <p:cNvPr id="2052" name="Text Box 4"/>
          <p:cNvSpPr txBox="1">
            <a:spLocks noChangeArrowheads="1"/>
          </p:cNvSpPr>
          <p:nvPr/>
        </p:nvSpPr>
        <p:spPr bwMode="auto">
          <a:xfrm>
            <a:off x="6457763" y="8928762"/>
            <a:ext cx="458781" cy="278099"/>
          </a:xfrm>
          <a:prstGeom prst="rect">
            <a:avLst/>
          </a:prstGeom>
          <a:noFill/>
          <a:ln w="12700">
            <a:noFill/>
            <a:miter lim="800000"/>
            <a:headEnd/>
            <a:tailEnd/>
          </a:ln>
          <a:effectLst/>
        </p:spPr>
        <p:txBody>
          <a:bodyPr lIns="91587" tIns="45793" rIns="91587" bIns="45793">
            <a:spAutoFit/>
          </a:bodyPr>
          <a:lstStyle/>
          <a:p>
            <a:pPr algn="ctr" defTabSz="915278" eaLnBrk="0" hangingPunct="0">
              <a:spcBef>
                <a:spcPct val="50000"/>
              </a:spcBef>
              <a:defRPr/>
            </a:pPr>
            <a:fld id="{06CF54E3-2E5F-46E2-9A99-9B21DDE955E8}" type="slidenum">
              <a:rPr lang="en-US" sz="1200" b="0">
                <a:solidFill>
                  <a:schemeClr val="tx1"/>
                </a:solidFill>
                <a:ea typeface="+mn-ea"/>
              </a:rPr>
              <a:pPr algn="ctr" defTabSz="915278" eaLnBrk="0" hangingPunct="0">
                <a:spcBef>
                  <a:spcPct val="50000"/>
                </a:spcBef>
                <a:defRPr/>
              </a:pPr>
              <a:t>‹#›</a:t>
            </a:fld>
            <a:endParaRPr lang="en-US" sz="1200" b="0" dirty="0">
              <a:solidFill>
                <a:schemeClr val="tx1"/>
              </a:solidFill>
              <a:ea typeface="+mn-ea"/>
            </a:endParaRPr>
          </a:p>
        </p:txBody>
      </p:sp>
      <p:sp>
        <p:nvSpPr>
          <p:cNvPr id="6" name="Rectangle 2"/>
          <p:cNvSpPr>
            <a:spLocks noChangeArrowheads="1"/>
          </p:cNvSpPr>
          <p:nvPr/>
        </p:nvSpPr>
        <p:spPr bwMode="gray">
          <a:xfrm>
            <a:off x="52293" y="8778250"/>
            <a:ext cx="1966486" cy="406959"/>
          </a:xfrm>
          <a:prstGeom prst="rect">
            <a:avLst/>
          </a:prstGeom>
          <a:noFill/>
          <a:ln w="12700">
            <a:noFill/>
            <a:miter lim="800000"/>
            <a:headEnd/>
            <a:tailEnd/>
          </a:ln>
          <a:effectLst/>
        </p:spPr>
        <p:txBody>
          <a:bodyPr lIns="91419" tIns="45709" rIns="91419" bIns="45709">
            <a:spAutoFit/>
          </a:bodyPr>
          <a:lstStyle/>
          <a:p>
            <a:pPr algn="l">
              <a:lnSpc>
                <a:spcPct val="75000"/>
              </a:lnSpc>
              <a:spcBef>
                <a:spcPct val="15000"/>
              </a:spcBef>
            </a:pPr>
            <a:r>
              <a:rPr lang="en-US" sz="800" b="0" dirty="0">
                <a:solidFill>
                  <a:schemeClr val="tx1"/>
                </a:solidFill>
                <a:latin typeface="+mn-lt"/>
              </a:rPr>
              <a:t>SOURCE: </a:t>
            </a:r>
          </a:p>
          <a:p>
            <a:pPr algn="l">
              <a:lnSpc>
                <a:spcPct val="75000"/>
              </a:lnSpc>
              <a:spcBef>
                <a:spcPct val="15000"/>
              </a:spcBef>
            </a:pPr>
            <a:r>
              <a:rPr lang="en-US" sz="800" b="0" dirty="0" err="1">
                <a:solidFill>
                  <a:schemeClr val="tx1"/>
                </a:solidFill>
                <a:latin typeface="+mn-lt"/>
              </a:rPr>
              <a:t>POC</a:t>
            </a:r>
            <a:r>
              <a:rPr lang="en-US" sz="800" b="0" dirty="0">
                <a:solidFill>
                  <a:schemeClr val="tx1"/>
                </a:solidFill>
                <a:latin typeface="+mn-lt"/>
              </a:rPr>
              <a:t>: NAME; PH#</a:t>
            </a:r>
          </a:p>
          <a:p>
            <a:pPr algn="l">
              <a:lnSpc>
                <a:spcPct val="75000"/>
              </a:lnSpc>
              <a:spcBef>
                <a:spcPct val="15000"/>
              </a:spcBef>
            </a:pPr>
            <a:r>
              <a:rPr lang="en-US" sz="800" b="0" dirty="0">
                <a:solidFill>
                  <a:schemeClr val="tx1"/>
                </a:solidFill>
                <a:latin typeface="+mn-lt"/>
              </a:rPr>
              <a:t>SLIDE TYPE: TITLE</a:t>
            </a:r>
          </a:p>
        </p:txBody>
      </p:sp>
    </p:spTree>
  </p:cSld>
  <p:clrMap bg1="lt1" tx1="dk1" bg2="lt2" tx2="dk2" accent1="accent1" accent2="accent2" accent3="accent3" accent4="accent4" accent5="accent5" accent6="accent6" hlink="hlink" folHlink="folHlink"/>
  <p:notesStyle>
    <a:lvl1pPr marL="225425" indent="-225425" algn="l" rtl="0" eaLnBrk="0" fontAlgn="base" hangingPunct="0">
      <a:spcBef>
        <a:spcPct val="30000"/>
      </a:spcBef>
      <a:spcAft>
        <a:spcPct val="0"/>
      </a:spcAft>
      <a:buChar char="•"/>
      <a:defRPr sz="1400" b="0" kern="1200">
        <a:solidFill>
          <a:schemeClr val="tx1"/>
        </a:solidFill>
        <a:latin typeface="+mn-lt"/>
        <a:ea typeface="+mn-ea"/>
        <a:cs typeface="Arial" charset="0"/>
      </a:defRPr>
    </a:lvl1pPr>
    <a:lvl2pPr marL="569913" indent="-169863" algn="l" rtl="0" eaLnBrk="0" fontAlgn="base" hangingPunct="0">
      <a:spcBef>
        <a:spcPct val="30000"/>
      </a:spcBef>
      <a:spcAft>
        <a:spcPct val="0"/>
      </a:spcAft>
      <a:buFont typeface="Arial" charset="0"/>
      <a:buChar char="–"/>
      <a:defRPr sz="1200" b="0" kern="1200">
        <a:solidFill>
          <a:schemeClr val="tx1"/>
        </a:solidFill>
        <a:latin typeface="+mn-lt"/>
        <a:ea typeface="+mn-ea"/>
        <a:cs typeface="Arial" charset="0"/>
      </a:defRPr>
    </a:lvl2pPr>
    <a:lvl3pPr marL="914400" indent="-230188" algn="l" rtl="0" eaLnBrk="0" fontAlgn="base" hangingPunct="0">
      <a:spcBef>
        <a:spcPct val="30000"/>
      </a:spcBef>
      <a:spcAft>
        <a:spcPct val="0"/>
      </a:spcAft>
      <a:buChar char="•"/>
      <a:defRPr sz="1200" b="0" kern="1200">
        <a:solidFill>
          <a:schemeClr val="tx1"/>
        </a:solidFill>
        <a:latin typeface="+mn-lt"/>
        <a:ea typeface="+mn-ea"/>
        <a:cs typeface="Arial" charset="0"/>
      </a:defRPr>
    </a:lvl3pPr>
    <a:lvl4pPr marL="1258888" indent="-230188" algn="l" rtl="0" eaLnBrk="0" fontAlgn="base" hangingPunct="0">
      <a:spcBef>
        <a:spcPct val="30000"/>
      </a:spcBef>
      <a:spcAft>
        <a:spcPct val="0"/>
      </a:spcAft>
      <a:buFont typeface="Arial" charset="0"/>
      <a:buChar char="–"/>
      <a:defRPr sz="1200" b="0" kern="1200">
        <a:solidFill>
          <a:schemeClr val="tx1"/>
        </a:solidFill>
        <a:latin typeface="+mn-lt"/>
        <a:ea typeface="+mn-ea"/>
        <a:cs typeface="Arial" charset="0"/>
      </a:defRPr>
    </a:lvl4pPr>
    <a:lvl5pPr marL="1603375" indent="-230188" algn="l" rtl="0" eaLnBrk="0" fontAlgn="base" hangingPunct="0">
      <a:spcBef>
        <a:spcPct val="30000"/>
      </a:spcBef>
      <a:spcAft>
        <a:spcPct val="0"/>
      </a:spcAft>
      <a:buChar char="•"/>
      <a:defRPr sz="1200" b="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0092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76615" y="2676598"/>
            <a:ext cx="11209628" cy="640936"/>
          </a:xfrm>
          <a:prstGeom prst="rect">
            <a:avLst/>
          </a:prstGeom>
        </p:spPr>
        <p:txBody>
          <a:bodyPr/>
          <a:lstStyle>
            <a:lvl1pPr marL="0" indent="0" algn="r">
              <a:buNone/>
              <a:defRPr sz="4000" baseline="0">
                <a:solidFill>
                  <a:srgbClr val="19264F"/>
                </a:solidFill>
                <a:latin typeface="Arial Black" panose="020B0A04020102020204" pitchFamily="34" charset="0"/>
              </a:defRPr>
            </a:lvl1pPr>
          </a:lstStyle>
          <a:p>
            <a:pPr lvl="0"/>
            <a:r>
              <a:rPr lang="en-US" dirty="0" smtClean="0"/>
              <a:t>Insert Title of Brief</a:t>
            </a:r>
            <a:endParaRPr lang="en-US" dirty="0"/>
          </a:p>
        </p:txBody>
      </p:sp>
      <p:sp>
        <p:nvSpPr>
          <p:cNvPr id="7" name="Text Placeholder 6"/>
          <p:cNvSpPr>
            <a:spLocks noGrp="1"/>
          </p:cNvSpPr>
          <p:nvPr>
            <p:ph type="body" sz="quarter" idx="11" hasCustomPrompt="1"/>
          </p:nvPr>
        </p:nvSpPr>
        <p:spPr>
          <a:xfrm>
            <a:off x="876615" y="3329429"/>
            <a:ext cx="11209629" cy="327199"/>
          </a:xfrm>
          <a:prstGeom prst="rect">
            <a:avLst/>
          </a:prstGeom>
        </p:spPr>
        <p:txBody>
          <a:bodyPr/>
          <a:lstStyle>
            <a:lvl1pPr marL="0" indent="0" algn="r">
              <a:buNone/>
              <a:defRPr sz="1800" baseline="0">
                <a:solidFill>
                  <a:srgbClr val="19264F"/>
                </a:solidFill>
                <a:latin typeface="Arial Black" panose="020B0A04020102020204" pitchFamily="34" charset="0"/>
              </a:defRPr>
            </a:lvl1pPr>
          </a:lstStyle>
          <a:p>
            <a:pPr lvl="0"/>
            <a:r>
              <a:rPr lang="en-US" dirty="0" smtClean="0"/>
              <a:t>DAY MONTH YEAR</a:t>
            </a:r>
            <a:endParaRPr lang="en-US" dirty="0"/>
          </a:p>
        </p:txBody>
      </p:sp>
      <p:sp>
        <p:nvSpPr>
          <p:cNvPr id="9" name="Text Placeholder 8"/>
          <p:cNvSpPr>
            <a:spLocks noGrp="1"/>
          </p:cNvSpPr>
          <p:nvPr>
            <p:ph type="body" sz="quarter" idx="12" hasCustomPrompt="1"/>
          </p:nvPr>
        </p:nvSpPr>
        <p:spPr>
          <a:xfrm>
            <a:off x="876615" y="3662543"/>
            <a:ext cx="11209628" cy="236789"/>
          </a:xfrm>
          <a:prstGeom prst="rect">
            <a:avLst/>
          </a:prstGeom>
        </p:spPr>
        <p:txBody>
          <a:bodyPr/>
          <a:lstStyle>
            <a:lvl1pPr marL="0" indent="0" algn="r">
              <a:buNone/>
              <a:defRPr sz="1050" baseline="0">
                <a:solidFill>
                  <a:srgbClr val="19264F"/>
                </a:solidFill>
              </a:defRPr>
            </a:lvl1pPr>
          </a:lstStyle>
          <a:p>
            <a:pPr lvl="0"/>
            <a:r>
              <a:rPr lang="en-US" dirty="0" smtClean="0"/>
              <a:t>Presented to: External Stakeholder</a:t>
            </a:r>
            <a:endParaRPr lang="en-US" dirty="0"/>
          </a:p>
        </p:txBody>
      </p:sp>
      <p:sp>
        <p:nvSpPr>
          <p:cNvPr id="11" name="Text Placeholder 10"/>
          <p:cNvSpPr>
            <a:spLocks noGrp="1"/>
          </p:cNvSpPr>
          <p:nvPr>
            <p:ph type="body" sz="quarter" idx="13" hasCustomPrompt="1"/>
          </p:nvPr>
        </p:nvSpPr>
        <p:spPr>
          <a:xfrm>
            <a:off x="876615" y="3903728"/>
            <a:ext cx="11209627" cy="225974"/>
          </a:xfrm>
          <a:prstGeom prst="rect">
            <a:avLst/>
          </a:prstGeom>
        </p:spPr>
        <p:txBody>
          <a:bodyPr/>
          <a:lstStyle>
            <a:lvl1pPr marL="0" indent="0" algn="r">
              <a:buNone/>
              <a:defRPr sz="1050" baseline="0">
                <a:solidFill>
                  <a:srgbClr val="19264F"/>
                </a:solidFill>
              </a:defRPr>
            </a:lvl1pPr>
          </a:lstStyle>
          <a:p>
            <a:pPr lvl="0"/>
            <a:r>
              <a:rPr lang="en-US" dirty="0" smtClean="0"/>
              <a:t>Presented by: VADM Dean Peters, Commander, NAVAIR</a:t>
            </a:r>
            <a:endParaRPr lang="en-US" dirty="0"/>
          </a:p>
        </p:txBody>
      </p:sp>
    </p:spTree>
    <p:extLst>
      <p:ext uri="{BB962C8B-B14F-4D97-AF65-F5344CB8AC3E}">
        <p14:creationId xmlns:p14="http://schemas.microsoft.com/office/powerpoint/2010/main" val="26845629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1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sz="half" idx="1"/>
          </p:nvPr>
        </p:nvSpPr>
        <p:spPr>
          <a:xfrm>
            <a:off x="405293" y="959742"/>
            <a:ext cx="5589108"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959742"/>
            <a:ext cx="5589107"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62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8061" y="68392"/>
            <a:ext cx="10718647" cy="646331"/>
          </a:xfrm>
        </p:spPr>
        <p:txBody>
          <a:bodyPr/>
          <a:lstStyle/>
          <a:p>
            <a:r>
              <a:rPr lang="en-US" dirty="0" smtClean="0"/>
              <a:t>Insert Slide Title Here</a:t>
            </a:r>
            <a:endParaRPr lang="en-US" dirty="0"/>
          </a:p>
        </p:txBody>
      </p:sp>
    </p:spTree>
    <p:extLst>
      <p:ext uri="{BB962C8B-B14F-4D97-AF65-F5344CB8AC3E}">
        <p14:creationId xmlns:p14="http://schemas.microsoft.com/office/powerpoint/2010/main" val="345401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728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sz="half" idx="1"/>
          </p:nvPr>
        </p:nvSpPr>
        <p:spPr>
          <a:xfrm>
            <a:off x="405293" y="959742"/>
            <a:ext cx="5589108"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959742"/>
            <a:ext cx="5589107"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417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8061" y="68392"/>
            <a:ext cx="10718647" cy="646331"/>
          </a:xfrm>
        </p:spPr>
        <p:txBody>
          <a:bodyPr/>
          <a:lstStyle/>
          <a:p>
            <a:r>
              <a:rPr lang="en-US" dirty="0" smtClean="0"/>
              <a:t>Insert Slide Title Here</a:t>
            </a:r>
            <a:endParaRPr lang="en-US" dirty="0"/>
          </a:p>
        </p:txBody>
      </p:sp>
    </p:spTree>
    <p:extLst>
      <p:ext uri="{BB962C8B-B14F-4D97-AF65-F5344CB8AC3E}">
        <p14:creationId xmlns:p14="http://schemas.microsoft.com/office/powerpoint/2010/main" val="3382948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Transition Title Here</a:t>
            </a:r>
            <a:endParaRPr lang="en-US" dirty="0"/>
          </a:p>
        </p:txBody>
      </p:sp>
    </p:spTree>
    <p:extLst>
      <p:ext uri="{BB962C8B-B14F-4D97-AF65-F5344CB8AC3E}">
        <p14:creationId xmlns:p14="http://schemas.microsoft.com/office/powerpoint/2010/main" val="819615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2155768" y="3268973"/>
            <a:ext cx="9930475" cy="253916"/>
          </a:xfrm>
          <a:prstGeom prst="rect">
            <a:avLst/>
          </a:prstGeom>
          <a:noFill/>
        </p:spPr>
        <p:txBody>
          <a:bodyPr wrap="square" rtlCol="0">
            <a:spAutoFit/>
          </a:bodyPr>
          <a:lstStyle/>
          <a:p>
            <a:pPr algn="r"/>
            <a:endParaRPr lang="en-US" sz="1050" b="0" dirty="0">
              <a:solidFill>
                <a:srgbClr val="19264F"/>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28" y="0"/>
            <a:ext cx="1620253" cy="1620253"/>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044" y="6653926"/>
            <a:ext cx="1103326" cy="128814"/>
          </a:xfrm>
          <a:prstGeom prst="rect">
            <a:avLst/>
          </a:prstGeom>
        </p:spPr>
      </p:pic>
    </p:spTree>
  </p:cSld>
  <p:clrMap bg1="lt1" tx1="dk1" bg2="lt2" tx2="dk2" accent1="accent1" accent2="accent2" accent3="accent3" accent4="accent4" accent5="accent5" accent6="accent6" hlink="hlink" folHlink="folHlink"/>
  <p:sldLayoutIdLst>
    <p:sldLayoutId id="2147483883"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57" y="10725"/>
            <a:ext cx="747879" cy="747879"/>
          </a:xfrm>
          <a:prstGeom prst="rect">
            <a:avLst/>
          </a:prstGeom>
        </p:spPr>
      </p:pic>
      <p:cxnSp>
        <p:nvCxnSpPr>
          <p:cNvPr id="10" name="Straight Connector 9"/>
          <p:cNvCxnSpPr/>
          <p:nvPr userDrawn="1"/>
        </p:nvCxnSpPr>
        <p:spPr>
          <a:xfrm>
            <a:off x="0" y="6563552"/>
            <a:ext cx="12192000" cy="0"/>
          </a:xfrm>
          <a:prstGeom prst="line">
            <a:avLst/>
          </a:prstGeom>
          <a:ln>
            <a:solidFill>
              <a:srgbClr val="D9D9D9"/>
            </a:solidFill>
            <a:tailEnd type="none" w="sm" len="sm"/>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068061" y="68392"/>
            <a:ext cx="10718647" cy="646331"/>
          </a:xfrm>
          <a:prstGeom prst="rect">
            <a:avLst/>
          </a:prstGeom>
        </p:spPr>
        <p:txBody>
          <a:bodyPr vert="horz" lIns="91440" tIns="45720" rIns="91440" bIns="45720" rtlCol="0" anchor="ctr">
            <a:normAutofit/>
          </a:bodyPr>
          <a:lstStyle/>
          <a:p>
            <a:r>
              <a:rPr lang="en-US" dirty="0" smtClean="0"/>
              <a:t>Insert Slide Title Here</a:t>
            </a:r>
            <a:endParaRPr lang="en-US" dirty="0"/>
          </a:p>
        </p:txBody>
      </p:sp>
      <p:sp>
        <p:nvSpPr>
          <p:cNvPr id="3" name="Text Placeholder 2"/>
          <p:cNvSpPr>
            <a:spLocks noGrp="1"/>
          </p:cNvSpPr>
          <p:nvPr>
            <p:ph type="body" idx="1"/>
          </p:nvPr>
        </p:nvSpPr>
        <p:spPr>
          <a:xfrm>
            <a:off x="405292" y="974856"/>
            <a:ext cx="11381416" cy="553929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userDrawn="1"/>
        </p:nvCxnSpPr>
        <p:spPr>
          <a:xfrm>
            <a:off x="11785600" y="658100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11815187" y="6579971"/>
            <a:ext cx="319318" cy="253916"/>
          </a:xfrm>
          <a:prstGeom prst="rect">
            <a:avLst/>
          </a:prstGeom>
        </p:spPr>
        <p:txBody>
          <a:bodyPr wrap="none">
            <a:spAutoFit/>
          </a:bodyPr>
          <a:lstStyle/>
          <a:p>
            <a:pPr algn="ctr"/>
            <a:fld id="{FC2E114B-E2B2-4115-9F42-B354EA0B1697}" type="slidenum">
              <a:rPr lang="en-US" sz="1050" b="0" smtClean="0">
                <a:solidFill>
                  <a:schemeClr val="bg1">
                    <a:lumMod val="50000"/>
                  </a:schemeClr>
                </a:solidFill>
                <a:latin typeface="Arial Narrow" panose="020B0606020202030204" pitchFamily="34" charset="0"/>
              </a:rPr>
              <a:pPr algn="ctr"/>
              <a:t>‹#›</a:t>
            </a:fld>
            <a:endParaRPr lang="en-US" sz="1050" b="0" dirty="0">
              <a:solidFill>
                <a:schemeClr val="bg1">
                  <a:lumMod val="50000"/>
                </a:schemeClr>
              </a:solidFill>
              <a:latin typeface="Arial Narrow" panose="020B0606020202030204" pitchFamily="34" charset="0"/>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044" y="6653926"/>
            <a:ext cx="1103326" cy="128814"/>
          </a:xfrm>
          <a:prstGeom prst="rect">
            <a:avLst/>
          </a:prstGeom>
        </p:spPr>
      </p:pic>
    </p:spTree>
    <p:extLst>
      <p:ext uri="{BB962C8B-B14F-4D97-AF65-F5344CB8AC3E}">
        <p14:creationId xmlns:p14="http://schemas.microsoft.com/office/powerpoint/2010/main" val="3692373440"/>
      </p:ext>
    </p:extLst>
  </p:cSld>
  <p:clrMap bg1="lt1" tx1="dk1" bg2="lt2" tx2="dk2" accent1="accent1" accent2="accent2" accent3="accent3" accent4="accent4" accent5="accent5" accent6="accent6" hlink="hlink" folHlink="folHlink"/>
  <p:sldLayoutIdLst>
    <p:sldLayoutId id="2147483888" r:id="rId1"/>
    <p:sldLayoutId id="2147483890" r:id="rId2"/>
    <p:sldLayoutId id="2147483893" r:id="rId3"/>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baseline="0">
          <a:solidFill>
            <a:srgbClr val="19264F"/>
          </a:solidFill>
          <a:latin typeface="Arial Black" panose="020B0A04020102020204" pitchFamily="34"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Straight Connector 9"/>
          <p:cNvCxnSpPr/>
          <p:nvPr userDrawn="1"/>
        </p:nvCxnSpPr>
        <p:spPr>
          <a:xfrm>
            <a:off x="0" y="6563552"/>
            <a:ext cx="12192000" cy="0"/>
          </a:xfrm>
          <a:prstGeom prst="line">
            <a:avLst/>
          </a:prstGeom>
          <a:ln>
            <a:solidFill>
              <a:srgbClr val="D9D9D9"/>
            </a:solidFill>
            <a:tailEnd type="none" w="sm" len="sm"/>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068061" y="68392"/>
            <a:ext cx="10718647" cy="646331"/>
          </a:xfrm>
          <a:prstGeom prst="rect">
            <a:avLst/>
          </a:prstGeom>
        </p:spPr>
        <p:txBody>
          <a:bodyPr vert="horz" lIns="91440" tIns="45720" rIns="91440" bIns="45720" rtlCol="0" anchor="ctr">
            <a:normAutofit/>
          </a:bodyPr>
          <a:lstStyle/>
          <a:p>
            <a:r>
              <a:rPr lang="en-US" dirty="0" smtClean="0"/>
              <a:t>Insert Slide Title Here</a:t>
            </a:r>
            <a:endParaRPr lang="en-US" dirty="0"/>
          </a:p>
        </p:txBody>
      </p:sp>
      <p:sp>
        <p:nvSpPr>
          <p:cNvPr id="3" name="Text Placeholder 2"/>
          <p:cNvSpPr>
            <a:spLocks noGrp="1"/>
          </p:cNvSpPr>
          <p:nvPr>
            <p:ph type="body" idx="1"/>
          </p:nvPr>
        </p:nvSpPr>
        <p:spPr>
          <a:xfrm>
            <a:off x="405292" y="974856"/>
            <a:ext cx="11381416" cy="553929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userDrawn="1"/>
        </p:nvCxnSpPr>
        <p:spPr>
          <a:xfrm>
            <a:off x="11785600" y="658100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11818779" y="6582385"/>
            <a:ext cx="319318" cy="253916"/>
          </a:xfrm>
          <a:prstGeom prst="rect">
            <a:avLst/>
          </a:prstGeom>
        </p:spPr>
        <p:txBody>
          <a:bodyPr wrap="none">
            <a:spAutoFit/>
          </a:bodyPr>
          <a:lstStyle/>
          <a:p>
            <a:pPr algn="ctr"/>
            <a:fld id="{FC2E114B-E2B2-4115-9F42-B354EA0B1697}" type="slidenum">
              <a:rPr lang="en-US" sz="1050" b="0" smtClean="0">
                <a:solidFill>
                  <a:schemeClr val="bg1">
                    <a:lumMod val="50000"/>
                  </a:schemeClr>
                </a:solidFill>
                <a:latin typeface="Arial Narrow" panose="020B0606020202030204" pitchFamily="34" charset="0"/>
              </a:rPr>
              <a:pPr algn="ctr"/>
              <a:t>‹#›</a:t>
            </a:fld>
            <a:endParaRPr lang="en-US" sz="1050" b="0" dirty="0">
              <a:solidFill>
                <a:schemeClr val="bg1">
                  <a:lumMod val="50000"/>
                </a:schemeClr>
              </a:solidFill>
              <a:latin typeface="Arial Narrow" panose="020B0606020202030204" pitchFamily="34" charset="0"/>
            </a:endParaRPr>
          </a:p>
        </p:txBody>
      </p:sp>
      <p:sp>
        <p:nvSpPr>
          <p:cNvPr id="11" name="Rectangle 32"/>
          <p:cNvSpPr>
            <a:spLocks noChangeArrowheads="1"/>
          </p:cNvSpPr>
          <p:nvPr userDrawn="1"/>
        </p:nvSpPr>
        <p:spPr bwMode="auto">
          <a:xfrm>
            <a:off x="7265939" y="6595224"/>
            <a:ext cx="44366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Arial" charset="0"/>
                <a:ea typeface="MS PGothic" pitchFamily="34" charset="-128"/>
              </a:defRPr>
            </a:lvl1pPr>
            <a:lvl2pPr marL="742950" indent="-285750" eaLnBrk="0" hangingPunct="0">
              <a:defRPr sz="1600" b="1">
                <a:solidFill>
                  <a:schemeClr val="bg1"/>
                </a:solidFill>
                <a:latin typeface="Arial" charset="0"/>
                <a:ea typeface="MS PGothic" pitchFamily="34" charset="-128"/>
              </a:defRPr>
            </a:lvl2pPr>
            <a:lvl3pPr marL="1143000" indent="-228600" eaLnBrk="0" hangingPunct="0">
              <a:defRPr sz="1600" b="1">
                <a:solidFill>
                  <a:schemeClr val="bg1"/>
                </a:solidFill>
                <a:latin typeface="Arial" charset="0"/>
                <a:ea typeface="MS PGothic" pitchFamily="34" charset="-128"/>
              </a:defRPr>
            </a:lvl3pPr>
            <a:lvl4pPr marL="1600200" indent="-228600" eaLnBrk="0" hangingPunct="0">
              <a:defRPr sz="1600" b="1">
                <a:solidFill>
                  <a:schemeClr val="bg1"/>
                </a:solidFill>
                <a:latin typeface="Arial" charset="0"/>
                <a:ea typeface="MS PGothic" pitchFamily="34" charset="-128"/>
              </a:defRPr>
            </a:lvl4pPr>
            <a:lvl5pPr marL="2057400" indent="-228600" eaLnBrk="0" hangingPunct="0">
              <a:defRPr sz="1600" b="1">
                <a:solidFill>
                  <a:schemeClr val="bg1"/>
                </a:solidFill>
                <a:latin typeface="Arial" charset="0"/>
                <a:ea typeface="MS PGothic" pitchFamily="34" charset="-128"/>
              </a:defRPr>
            </a:lvl5pPr>
            <a:lvl6pPr marL="2514600" indent="-228600" eaLnBrk="0" fontAlgn="base" hangingPunct="0">
              <a:spcBef>
                <a:spcPct val="0"/>
              </a:spcBef>
              <a:spcAft>
                <a:spcPct val="0"/>
              </a:spcAft>
              <a:defRPr sz="1600" b="1">
                <a:solidFill>
                  <a:schemeClr val="bg1"/>
                </a:solidFill>
                <a:latin typeface="Arial" charset="0"/>
                <a:ea typeface="MS PGothic" pitchFamily="34" charset="-128"/>
              </a:defRPr>
            </a:lvl6pPr>
            <a:lvl7pPr marL="2971800" indent="-228600" eaLnBrk="0" fontAlgn="base" hangingPunct="0">
              <a:spcBef>
                <a:spcPct val="0"/>
              </a:spcBef>
              <a:spcAft>
                <a:spcPct val="0"/>
              </a:spcAft>
              <a:defRPr sz="1600" b="1">
                <a:solidFill>
                  <a:schemeClr val="bg1"/>
                </a:solidFill>
                <a:latin typeface="Arial" charset="0"/>
                <a:ea typeface="MS PGothic" pitchFamily="34" charset="-128"/>
              </a:defRPr>
            </a:lvl7pPr>
            <a:lvl8pPr marL="3429000" indent="-228600" eaLnBrk="0" fontAlgn="base" hangingPunct="0">
              <a:spcBef>
                <a:spcPct val="0"/>
              </a:spcBef>
              <a:spcAft>
                <a:spcPct val="0"/>
              </a:spcAft>
              <a:defRPr sz="1600" b="1">
                <a:solidFill>
                  <a:schemeClr val="bg1"/>
                </a:solidFill>
                <a:latin typeface="Arial" charset="0"/>
                <a:ea typeface="MS PGothic" pitchFamily="34" charset="-128"/>
              </a:defRPr>
            </a:lvl8pPr>
            <a:lvl9pPr marL="3886200" indent="-228600" eaLnBrk="0" fontAlgn="base" hangingPunct="0">
              <a:spcBef>
                <a:spcPct val="0"/>
              </a:spcBef>
              <a:spcAft>
                <a:spcPct val="0"/>
              </a:spcAft>
              <a:defRPr sz="1600" b="1">
                <a:solidFill>
                  <a:schemeClr val="bg1"/>
                </a:solidFill>
                <a:latin typeface="Arial" charset="0"/>
                <a:ea typeface="MS PGothic" pitchFamily="34" charset="-128"/>
              </a:defRPr>
            </a:lvl9pPr>
          </a:lstStyle>
          <a:p>
            <a:pPr algn="r">
              <a:spcBef>
                <a:spcPct val="20000"/>
              </a:spcBef>
            </a:pPr>
            <a:r>
              <a:rPr lang="en-US" altLang="en-US" sz="500" b="0" dirty="0">
                <a:solidFill>
                  <a:schemeClr val="bg1">
                    <a:lumMod val="50000"/>
                  </a:schemeClr>
                </a:solidFill>
              </a:rPr>
              <a:t>CONFIG. MGR:  </a:t>
            </a:r>
            <a:r>
              <a:rPr lang="en-US" altLang="en-US" sz="500" b="0" dirty="0" smtClean="0">
                <a:solidFill>
                  <a:schemeClr val="bg1">
                    <a:lumMod val="50000"/>
                  </a:schemeClr>
                </a:solidFill>
              </a:rPr>
              <a:t>Name, Code, (###) ###-####</a:t>
            </a:r>
            <a:endParaRPr lang="en-US" altLang="en-US" sz="500" b="0" dirty="0">
              <a:solidFill>
                <a:schemeClr val="bg1">
                  <a:lumMod val="50000"/>
                </a:schemeClr>
              </a:solidFill>
            </a:endParaRPr>
          </a:p>
          <a:p>
            <a:pPr algn="r"/>
            <a:r>
              <a:rPr lang="en-US" altLang="en-US" sz="500" b="0" dirty="0">
                <a:solidFill>
                  <a:schemeClr val="bg1">
                    <a:lumMod val="50000"/>
                  </a:schemeClr>
                </a:solidFill>
              </a:rPr>
              <a:t>FILE NAME:  </a:t>
            </a:r>
            <a:r>
              <a:rPr lang="en-US" altLang="en-US" sz="500" b="0" dirty="0" err="1" smtClean="0">
                <a:solidFill>
                  <a:schemeClr val="bg1">
                    <a:lumMod val="50000"/>
                  </a:schemeClr>
                </a:solidFill>
              </a:rPr>
              <a:t>xxx</a:t>
            </a:r>
            <a:r>
              <a:rPr lang="en-US" sz="500" b="0" baseline="0" dirty="0" err="1" smtClean="0">
                <a:solidFill>
                  <a:schemeClr val="bg1">
                    <a:lumMod val="50000"/>
                  </a:schemeClr>
                </a:solidFill>
              </a:rPr>
              <a:t>_ddMMMYY.pptx</a:t>
            </a:r>
            <a:endParaRPr lang="en-US" sz="500" b="0" dirty="0">
              <a:solidFill>
                <a:schemeClr val="bg1">
                  <a:lumMod val="50000"/>
                </a:schemeClr>
              </a:solidFill>
            </a:endParaRPr>
          </a:p>
        </p:txBody>
      </p:sp>
      <p:cxnSp>
        <p:nvCxnSpPr>
          <p:cNvPr id="13" name="Straight Connector 12"/>
          <p:cNvCxnSpPr/>
          <p:nvPr userDrawn="1"/>
        </p:nvCxnSpPr>
        <p:spPr>
          <a:xfrm>
            <a:off x="11720981" y="6559834"/>
            <a:ext cx="0" cy="298166"/>
          </a:xfrm>
          <a:prstGeom prst="line">
            <a:avLst/>
          </a:prstGeom>
          <a:ln>
            <a:solidFill>
              <a:srgbClr val="C7C7C7"/>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57" y="10725"/>
            <a:ext cx="747879" cy="74787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044" y="6653926"/>
            <a:ext cx="1103326" cy="128814"/>
          </a:xfrm>
          <a:prstGeom prst="rect">
            <a:avLst/>
          </a:prstGeom>
        </p:spPr>
      </p:pic>
    </p:spTree>
    <p:extLst>
      <p:ext uri="{BB962C8B-B14F-4D97-AF65-F5344CB8AC3E}">
        <p14:creationId xmlns:p14="http://schemas.microsoft.com/office/powerpoint/2010/main" val="67981280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baseline="0">
          <a:solidFill>
            <a:srgbClr val="19264F"/>
          </a:solidFill>
          <a:latin typeface="Arial Black" panose="020B0A04020102020204" pitchFamily="34"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66220"/>
            <a:ext cx="10515600" cy="1325563"/>
          </a:xfrm>
          <a:prstGeom prst="rect">
            <a:avLst/>
          </a:prstGeom>
        </p:spPr>
        <p:txBody>
          <a:bodyPr vert="horz" lIns="91440" tIns="45720" rIns="91440" bIns="45720" rtlCol="0" anchor="ctr">
            <a:normAutofit/>
          </a:bodyPr>
          <a:lstStyle/>
          <a:p>
            <a:r>
              <a:rPr lang="en-US" dirty="0" smtClean="0"/>
              <a:t>Insert Transition Title Here</a:t>
            </a:r>
            <a:endParaRPr lang="en-US" dirty="0"/>
          </a:p>
        </p:txBody>
      </p:sp>
    </p:spTree>
    <p:extLst>
      <p:ext uri="{BB962C8B-B14F-4D97-AF65-F5344CB8AC3E}">
        <p14:creationId xmlns:p14="http://schemas.microsoft.com/office/powerpoint/2010/main" val="3219903268"/>
      </p:ext>
    </p:extLst>
  </p:cSld>
  <p:clrMap bg1="lt1" tx1="dk1" bg2="lt2" tx2="dk2" accent1="accent1" accent2="accent2" accent3="accent3" accent4="accent4" accent5="accent5" accent6="accent6" hlink="hlink" folHlink="folHlink"/>
  <p:sldLayoutIdLst>
    <p:sldLayoutId id="2147483895" r:id="rId1"/>
  </p:sldLayoutIdLst>
  <p:txStyles>
    <p:titleStyle>
      <a:lvl1pPr algn="ctr" defTabSz="914400" rtl="0" eaLnBrk="1" latinLnBrk="0" hangingPunct="1">
        <a:lnSpc>
          <a:spcPct val="90000"/>
        </a:lnSpc>
        <a:spcBef>
          <a:spcPct val="0"/>
        </a:spcBef>
        <a:buNone/>
        <a:defRPr sz="4000" kern="1200">
          <a:solidFill>
            <a:srgbClr val="19264F"/>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876615" y="1798413"/>
            <a:ext cx="11209628" cy="640936"/>
          </a:xfrm>
        </p:spPr>
        <p:txBody>
          <a:bodyPr/>
          <a:lstStyle/>
          <a:p>
            <a:r>
              <a:rPr lang="en-US" dirty="0" smtClean="0"/>
              <a:t>NAVAIR Composite Repair Working Group Overview &amp; Milestones</a:t>
            </a:r>
            <a:endParaRPr lang="en-US" dirty="0"/>
          </a:p>
        </p:txBody>
      </p:sp>
      <p:sp>
        <p:nvSpPr>
          <p:cNvPr id="15" name="Text Placeholder 14"/>
          <p:cNvSpPr>
            <a:spLocks noGrp="1"/>
          </p:cNvSpPr>
          <p:nvPr>
            <p:ph type="body" sz="quarter" idx="11"/>
          </p:nvPr>
        </p:nvSpPr>
        <p:spPr/>
        <p:txBody>
          <a:bodyPr/>
          <a:lstStyle/>
          <a:p>
            <a:r>
              <a:rPr lang="en-US" dirty="0" smtClean="0"/>
              <a:t> June 2023</a:t>
            </a:r>
            <a:endParaRPr lang="en-US" dirty="0"/>
          </a:p>
        </p:txBody>
      </p:sp>
      <p:sp>
        <p:nvSpPr>
          <p:cNvPr id="16" name="Text Placeholder 15"/>
          <p:cNvSpPr>
            <a:spLocks noGrp="1"/>
          </p:cNvSpPr>
          <p:nvPr>
            <p:ph type="body" sz="quarter" idx="12"/>
          </p:nvPr>
        </p:nvSpPr>
        <p:spPr/>
        <p:txBody>
          <a:bodyPr/>
          <a:lstStyle/>
          <a:p>
            <a:r>
              <a:rPr lang="en-US" dirty="0" smtClean="0"/>
              <a:t>Presented to: 2023 JCAMS Annual Meeting</a:t>
            </a:r>
            <a:endParaRPr lang="en-US" dirty="0"/>
          </a:p>
        </p:txBody>
      </p:sp>
      <p:sp>
        <p:nvSpPr>
          <p:cNvPr id="17" name="Text Placeholder 16"/>
          <p:cNvSpPr>
            <a:spLocks noGrp="1"/>
          </p:cNvSpPr>
          <p:nvPr>
            <p:ph type="body" sz="quarter" idx="13"/>
          </p:nvPr>
        </p:nvSpPr>
        <p:spPr/>
        <p:txBody>
          <a:bodyPr/>
          <a:lstStyle/>
          <a:p>
            <a:r>
              <a:rPr lang="en-US" dirty="0" smtClean="0"/>
              <a:t>Presented by: Justin Massey &amp; Chris Rethmel</a:t>
            </a:r>
            <a:endParaRPr lang="en-US" dirty="0"/>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614" y="4016715"/>
            <a:ext cx="4670139" cy="2246394"/>
          </a:xfrm>
          <a:prstGeom prst="rect">
            <a:avLst/>
          </a:prstGeom>
        </p:spPr>
      </p:pic>
      <p:sp>
        <p:nvSpPr>
          <p:cNvPr id="7" name="TextBox 6"/>
          <p:cNvSpPr txBox="1"/>
          <p:nvPr/>
        </p:nvSpPr>
        <p:spPr>
          <a:xfrm>
            <a:off x="6646334" y="5994584"/>
            <a:ext cx="5361695" cy="738664"/>
          </a:xfrm>
          <a:prstGeom prst="rect">
            <a:avLst/>
          </a:prstGeom>
          <a:noFill/>
          <a:ln>
            <a:solidFill>
              <a:schemeClr val="tx1"/>
            </a:solidFill>
          </a:ln>
        </p:spPr>
        <p:txBody>
          <a:bodyPr wrap="square" rtlCol="0">
            <a:spAutoFit/>
          </a:bodyPr>
          <a:lstStyle/>
          <a:p>
            <a:pPr algn="ctr"/>
            <a:r>
              <a:rPr lang="en-US" sz="1400" b="0" dirty="0" smtClean="0">
                <a:solidFill>
                  <a:schemeClr val="tx1"/>
                </a:solidFill>
              </a:rPr>
              <a:t>NAVAIR Public Release </a:t>
            </a:r>
            <a:r>
              <a:rPr lang="en-US" sz="1400" b="0" dirty="0" smtClean="0">
                <a:solidFill>
                  <a:schemeClr val="tx1"/>
                </a:solidFill>
              </a:rPr>
              <a:t>22</a:t>
            </a:r>
            <a:r>
              <a:rPr lang="en-US" sz="1400" b="0" dirty="0" smtClean="0">
                <a:solidFill>
                  <a:schemeClr val="tx1"/>
                </a:solidFill>
              </a:rPr>
              <a:t>-0008</a:t>
            </a:r>
            <a:endParaRPr lang="en-US" sz="1400" b="0" dirty="0" smtClean="0">
              <a:solidFill>
                <a:schemeClr val="tx1"/>
              </a:solidFill>
            </a:endParaRPr>
          </a:p>
          <a:p>
            <a:pPr algn="ctr"/>
            <a:r>
              <a:rPr lang="en-US" sz="1400" b="0" dirty="0" smtClean="0">
                <a:solidFill>
                  <a:schemeClr val="tx1"/>
                </a:solidFill>
              </a:rPr>
              <a:t>Distribution Statement A – “Approved for public release, distribution is unlimited”</a:t>
            </a:r>
            <a:endParaRPr lang="en-US" sz="1400" b="0" dirty="0">
              <a:solidFill>
                <a:schemeClr val="tx1"/>
              </a:solidFill>
            </a:endParaRPr>
          </a:p>
        </p:txBody>
      </p:sp>
    </p:spTree>
    <p:extLst>
      <p:ext uri="{BB962C8B-B14F-4D97-AF65-F5344CB8AC3E}">
        <p14:creationId xmlns:p14="http://schemas.microsoft.com/office/powerpoint/2010/main" val="2729282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 GENERAL SERIES MANUALS</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Justin Massey (FRCSW)</a:t>
            </a:r>
          </a:p>
          <a:p>
            <a:r>
              <a:rPr lang="en-US" sz="1800" b="1" dirty="0"/>
              <a:t>Background: </a:t>
            </a:r>
            <a:r>
              <a:rPr lang="en-US" sz="1800" dirty="0"/>
              <a:t>Technical manuals are often created or revised by one site and could use input from each site for best practice for multiple airframes.</a:t>
            </a:r>
          </a:p>
          <a:p>
            <a:r>
              <a:rPr lang="en-US" sz="1800" b="1" dirty="0"/>
              <a:t>Objective(s): </a:t>
            </a:r>
            <a:r>
              <a:rPr lang="en-US" sz="1800" dirty="0"/>
              <a:t>Discuss and implement changes to technical manuals that reflect the repair materials and processing from multiple aircraft programs and repair sites including Organizational, Intermediate, and Depot level maintenance.</a:t>
            </a:r>
          </a:p>
          <a:p>
            <a:r>
              <a:rPr lang="en-US" sz="1800" b="1" dirty="0" smtClean="0"/>
              <a:t>Milestones:</a:t>
            </a:r>
          </a:p>
          <a:p>
            <a:pPr lvl="1"/>
            <a:r>
              <a:rPr lang="en-US" sz="1800" dirty="0" smtClean="0"/>
              <a:t>Submitted draft of NAVAIR 01-1A-21 (O-/I-Level Composite Repair) to Technical Publications group for review and release.</a:t>
            </a:r>
          </a:p>
          <a:p>
            <a:pPr lvl="2"/>
            <a:r>
              <a:rPr lang="en-US" sz="1400" dirty="0" smtClean="0"/>
              <a:t>FY24 full revision. </a:t>
            </a:r>
          </a:p>
          <a:p>
            <a:pPr lvl="1"/>
            <a:r>
              <a:rPr lang="en-US" sz="1800" dirty="0" smtClean="0"/>
              <a:t>Performed initial consolidation of comments for revision of NAVAIR 01-1A-22 (O-/I-Level </a:t>
            </a:r>
            <a:r>
              <a:rPr lang="en-US" sz="1800" dirty="0" err="1" smtClean="0"/>
              <a:t>Radome</a:t>
            </a:r>
            <a:r>
              <a:rPr lang="en-US" sz="1800" dirty="0" smtClean="0"/>
              <a:t> Repair).</a:t>
            </a:r>
          </a:p>
          <a:p>
            <a:pPr lvl="2"/>
            <a:r>
              <a:rPr lang="en-US" sz="1400" dirty="0" smtClean="0"/>
              <a:t>FY23 full revision.</a:t>
            </a:r>
          </a:p>
          <a:p>
            <a:pPr lvl="1"/>
            <a:r>
              <a:rPr lang="en-US" sz="1800" dirty="0" smtClean="0"/>
              <a:t>Provided comments for sol-gel preparation and bonding for NAVAIR 01-1A-01 (General Structural Repair) in collaboration with USAF. </a:t>
            </a:r>
            <a:endParaRPr lang="en-US" sz="1800" dirty="0"/>
          </a:p>
          <a:p>
            <a:endParaRPr lang="en-US" sz="1800" dirty="0" smtClean="0"/>
          </a:p>
          <a:p>
            <a:pPr lvl="2"/>
            <a:endParaRPr lang="en-US" dirty="0" smtClean="0"/>
          </a:p>
        </p:txBody>
      </p:sp>
      <p:pic>
        <p:nvPicPr>
          <p:cNvPr id="5" name="Content Placeholder 4"/>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r="6246" b="2758"/>
          <a:stretch/>
        </p:blipFill>
        <p:spPr>
          <a:xfrm>
            <a:off x="8030456" y="1134977"/>
            <a:ext cx="3692525" cy="1907641"/>
          </a:xfrm>
          <a:prstGeom prst="rect">
            <a:avLst/>
          </a:prstGeom>
          <a:ln>
            <a:solidFill>
              <a:schemeClr val="tx1"/>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4691" y="3462872"/>
            <a:ext cx="3758290" cy="2064326"/>
          </a:xfrm>
          <a:prstGeom prst="rect">
            <a:avLst/>
          </a:prstGeom>
          <a:ln>
            <a:solidFill>
              <a:schemeClr val="tx1"/>
            </a:solidFill>
          </a:ln>
        </p:spPr>
      </p:pic>
    </p:spTree>
    <p:extLst>
      <p:ext uri="{BB962C8B-B14F-4D97-AF65-F5344CB8AC3E}">
        <p14:creationId xmlns:p14="http://schemas.microsoft.com/office/powerpoint/2010/main" val="1278196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 TRAINING</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Steve Starnes (FRCSE)</a:t>
            </a:r>
          </a:p>
          <a:p>
            <a:r>
              <a:rPr lang="en-US" sz="1800" b="1" dirty="0" smtClean="0"/>
              <a:t>Background</a:t>
            </a:r>
            <a:r>
              <a:rPr lang="en-US" sz="1800" b="1" dirty="0"/>
              <a:t>: </a:t>
            </a:r>
            <a:r>
              <a:rPr lang="en-US" sz="1800" dirty="0"/>
              <a:t>Standard training for artisans and engineers </a:t>
            </a:r>
            <a:r>
              <a:rPr lang="en-US" sz="1800" dirty="0" smtClean="0"/>
              <a:t>did </a:t>
            </a:r>
            <a:r>
              <a:rPr lang="en-US" sz="1800" dirty="0"/>
              <a:t>not exist at a national level. Fleet training is not sustainable as sailors/marines are moved to different areas of duty.</a:t>
            </a:r>
          </a:p>
          <a:p>
            <a:r>
              <a:rPr lang="en-US" sz="1800" b="1" dirty="0" smtClean="0"/>
              <a:t>Objective(s): </a:t>
            </a:r>
            <a:r>
              <a:rPr lang="en-US" sz="1800" dirty="0" smtClean="0"/>
              <a:t>(1) For </a:t>
            </a:r>
            <a:r>
              <a:rPr lang="en-US" sz="1800" dirty="0"/>
              <a:t>depot artisans, consolidate training programs from other sites/platforms to a more generic certification program. </a:t>
            </a:r>
            <a:r>
              <a:rPr lang="en-US" sz="1800" dirty="0" smtClean="0"/>
              <a:t>(2) Enable </a:t>
            </a:r>
            <a:r>
              <a:rPr lang="en-US" sz="1800" dirty="0"/>
              <a:t>fleet maintainers to hold repair certifications and possible new MOS</a:t>
            </a:r>
            <a:r>
              <a:rPr lang="en-US" sz="1800" dirty="0" smtClean="0"/>
              <a:t>. (3) Create </a:t>
            </a:r>
            <a:r>
              <a:rPr lang="en-US" sz="1800" dirty="0"/>
              <a:t>a national training curriculum for FRC engineers. </a:t>
            </a:r>
          </a:p>
          <a:p>
            <a:r>
              <a:rPr lang="en-US" sz="1800" b="1" dirty="0" smtClean="0"/>
              <a:t>Milestones:</a:t>
            </a:r>
          </a:p>
          <a:p>
            <a:pPr lvl="1"/>
            <a:r>
              <a:rPr lang="en-US" sz="1800" dirty="0" smtClean="0"/>
              <a:t>Standardized depot training courses across all FRC’s and released requirements via COMFRC Job Qualification Requirements (JQRs) documents.</a:t>
            </a:r>
          </a:p>
          <a:p>
            <a:pPr lvl="1"/>
            <a:r>
              <a:rPr lang="en-US" sz="1800" dirty="0" smtClean="0"/>
              <a:t>Development of NGD for recommended engineering training for composite engineers in FRCs and NAWCs. </a:t>
            </a:r>
          </a:p>
          <a:p>
            <a:pPr lvl="1"/>
            <a:r>
              <a:rPr lang="en-US" sz="1800" dirty="0" smtClean="0"/>
              <a:t>Established pilot program with Fleet maintainers to receive Depot level certifications. </a:t>
            </a:r>
          </a:p>
          <a:p>
            <a:pPr lvl="1"/>
            <a:r>
              <a:rPr lang="en-US" sz="1800" dirty="0" smtClean="0"/>
              <a:t>Submitted technical comments to current AM school courses and recommendations for changes to CNATT/NETC. </a:t>
            </a:r>
            <a:endParaRPr lang="en-US" sz="1800" dirty="0"/>
          </a:p>
          <a:p>
            <a:endParaRPr lang="en-US" sz="1800" dirty="0" smtClean="0"/>
          </a:p>
          <a:p>
            <a:pPr lvl="2"/>
            <a:endParaRPr lang="en-US" dirty="0" smtClean="0"/>
          </a:p>
        </p:txBody>
      </p:sp>
      <p:pic>
        <p:nvPicPr>
          <p:cNvPr id="5" name="Content Placeholder 4"/>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8094183" y="959742"/>
            <a:ext cx="3692525" cy="2480054"/>
          </a:xfrm>
          <a:prstGeom prst="rect">
            <a:avLst/>
          </a:prstGeom>
          <a:ln>
            <a:solidFill>
              <a:schemeClr val="tx1"/>
            </a:solidFill>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6478" y="3838223"/>
            <a:ext cx="3720230" cy="2302813"/>
          </a:xfrm>
          <a:prstGeom prst="rect">
            <a:avLst/>
          </a:prstGeom>
          <a:ln>
            <a:solidFill>
              <a:schemeClr val="tx1"/>
            </a:solidFill>
          </a:ln>
        </p:spPr>
      </p:pic>
    </p:spTree>
    <p:extLst>
      <p:ext uri="{BB962C8B-B14F-4D97-AF65-F5344CB8AC3E}">
        <p14:creationId xmlns:p14="http://schemas.microsoft.com/office/powerpoint/2010/main" val="2378453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 COMPOSITE CLEANROOMS</a:t>
            </a:r>
            <a:endParaRPr lang="en-US" dirty="0"/>
          </a:p>
        </p:txBody>
      </p:sp>
      <p:sp>
        <p:nvSpPr>
          <p:cNvPr id="3" name="Content Placeholder 2"/>
          <p:cNvSpPr>
            <a:spLocks noGrp="1"/>
          </p:cNvSpPr>
          <p:nvPr>
            <p:ph sz="half" idx="1"/>
          </p:nvPr>
        </p:nvSpPr>
        <p:spPr>
          <a:xfrm>
            <a:off x="405292" y="959742"/>
            <a:ext cx="6003975" cy="5554413"/>
          </a:xfrm>
        </p:spPr>
        <p:txBody>
          <a:bodyPr>
            <a:normAutofit/>
          </a:bodyPr>
          <a:lstStyle/>
          <a:p>
            <a:r>
              <a:rPr lang="en-US" sz="2000" b="1" dirty="0" smtClean="0"/>
              <a:t>Chairperson: </a:t>
            </a:r>
            <a:r>
              <a:rPr lang="en-US" sz="2000" dirty="0" smtClean="0"/>
              <a:t>Rob Thompson (FRCE)</a:t>
            </a:r>
          </a:p>
          <a:p>
            <a:r>
              <a:rPr lang="en-US" sz="2000" b="1" dirty="0"/>
              <a:t>Background: </a:t>
            </a:r>
            <a:r>
              <a:rPr lang="en-US" sz="2000" dirty="0" smtClean="0"/>
              <a:t>All FRC’s had locally established, site-specific requirements for composite layup and bonding areas within production facilities. </a:t>
            </a:r>
            <a:endParaRPr lang="en-US" sz="2000" dirty="0"/>
          </a:p>
          <a:p>
            <a:r>
              <a:rPr lang="en-US" sz="2000" b="1" dirty="0" smtClean="0"/>
              <a:t>Objective(s): </a:t>
            </a:r>
            <a:r>
              <a:rPr lang="en-US" sz="2000" dirty="0"/>
              <a:t>Develop nationally aligned guidance specification for composite cleanroom requirements. </a:t>
            </a:r>
          </a:p>
          <a:p>
            <a:r>
              <a:rPr lang="en-US" sz="2000" b="1" dirty="0" smtClean="0"/>
              <a:t>Milestones:</a:t>
            </a:r>
          </a:p>
          <a:p>
            <a:pPr lvl="1"/>
            <a:r>
              <a:rPr lang="en-US" sz="2000" dirty="0" smtClean="0"/>
              <a:t>Task closed. </a:t>
            </a:r>
          </a:p>
          <a:p>
            <a:pPr lvl="1"/>
            <a:r>
              <a:rPr lang="en-US" sz="2000" dirty="0" smtClean="0"/>
              <a:t>NAVCORE NGD for Composite Cleanroom Requirements has been released (Distribution D). </a:t>
            </a:r>
            <a:endParaRPr lang="en-US" sz="2000" dirty="0"/>
          </a:p>
          <a:p>
            <a:endParaRPr lang="en-US" sz="2000" dirty="0" smtClean="0"/>
          </a:p>
          <a:p>
            <a:pPr lvl="2"/>
            <a:endParaRPr lang="en-US" sz="2400" dirty="0" smtClean="0"/>
          </a:p>
        </p:txBody>
      </p:sp>
      <p:pic>
        <p:nvPicPr>
          <p:cNvPr id="6" name="Picture 5"/>
          <p:cNvPicPr>
            <a:picLocks noChangeAspect="1"/>
          </p:cNvPicPr>
          <p:nvPr/>
        </p:nvPicPr>
        <p:blipFill>
          <a:blip r:embed="rId2"/>
          <a:stretch>
            <a:fillRect/>
          </a:stretch>
        </p:blipFill>
        <p:spPr>
          <a:xfrm>
            <a:off x="6584906" y="3286945"/>
            <a:ext cx="3200399" cy="3073790"/>
          </a:xfrm>
          <a:prstGeom prst="rect">
            <a:avLst/>
          </a:prstGeom>
        </p:spPr>
      </p:pic>
      <p:pic>
        <p:nvPicPr>
          <p:cNvPr id="5" name="Picture 4"/>
          <p:cNvPicPr>
            <a:picLocks noChangeAspect="1"/>
          </p:cNvPicPr>
          <p:nvPr/>
        </p:nvPicPr>
        <p:blipFill>
          <a:blip r:embed="rId3"/>
          <a:stretch>
            <a:fillRect/>
          </a:stretch>
        </p:blipFill>
        <p:spPr>
          <a:xfrm>
            <a:off x="8185106" y="714723"/>
            <a:ext cx="3668227" cy="3289277"/>
          </a:xfrm>
          <a:prstGeom prst="rect">
            <a:avLst/>
          </a:prstGeom>
        </p:spPr>
      </p:pic>
    </p:spTree>
    <p:extLst>
      <p:ext uri="{BB962C8B-B14F-4D97-AF65-F5344CB8AC3E}">
        <p14:creationId xmlns:p14="http://schemas.microsoft.com/office/powerpoint/2010/main" val="2316184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H. COMPOSITE REPAIR KITS</a:t>
            </a:r>
            <a:endParaRPr lang="en-US" dirty="0"/>
          </a:p>
        </p:txBody>
      </p:sp>
      <p:sp>
        <p:nvSpPr>
          <p:cNvPr id="3" name="Content Placeholder 2"/>
          <p:cNvSpPr>
            <a:spLocks noGrp="1"/>
          </p:cNvSpPr>
          <p:nvPr>
            <p:ph sz="half" idx="1"/>
          </p:nvPr>
        </p:nvSpPr>
        <p:spPr>
          <a:xfrm>
            <a:off x="405293" y="959742"/>
            <a:ext cx="6376508" cy="5554413"/>
          </a:xfrm>
        </p:spPr>
        <p:txBody>
          <a:bodyPr>
            <a:normAutofit/>
          </a:bodyPr>
          <a:lstStyle/>
          <a:p>
            <a:r>
              <a:rPr lang="en-US" sz="1800" b="1" dirty="0" smtClean="0"/>
              <a:t>Chairperson: </a:t>
            </a:r>
            <a:r>
              <a:rPr lang="en-US" sz="1800" dirty="0" smtClean="0"/>
              <a:t>Chris Mahendra (NAWC-AD Lakehurst)</a:t>
            </a:r>
          </a:p>
          <a:p>
            <a:r>
              <a:rPr lang="en-US" sz="1800" b="1" dirty="0"/>
              <a:t>Background: </a:t>
            </a:r>
            <a:r>
              <a:rPr lang="en-US" sz="1800" dirty="0" smtClean="0"/>
              <a:t>Various USN aircraft platforms have designed and released TMS-specific composite repair kits. Most kits include the same or similar tools and accessories. Fleet is required to purchase, store, and inventory multiple kits for each aircraft. </a:t>
            </a:r>
            <a:endParaRPr lang="en-US" sz="1800" dirty="0"/>
          </a:p>
          <a:p>
            <a:r>
              <a:rPr lang="en-US" sz="1800" b="1" dirty="0" smtClean="0"/>
              <a:t>Objective(s): </a:t>
            </a:r>
            <a:r>
              <a:rPr lang="en-US" sz="1800" dirty="0"/>
              <a:t>Consolidate commonly used composite repair equipment into a universal (cross-platform) repair kit.</a:t>
            </a:r>
          </a:p>
          <a:p>
            <a:r>
              <a:rPr lang="en-US" sz="1800" b="1" dirty="0" smtClean="0"/>
              <a:t>Milestones:</a:t>
            </a:r>
          </a:p>
          <a:p>
            <a:pPr lvl="1"/>
            <a:r>
              <a:rPr lang="en-US" sz="1800" dirty="0"/>
              <a:t>Consolidated tools from platform-specific repair kits and down-selected tools for universal kit. </a:t>
            </a:r>
            <a:endParaRPr lang="en-US" sz="1800" dirty="0" smtClean="0"/>
          </a:p>
          <a:p>
            <a:pPr lvl="1"/>
            <a:r>
              <a:rPr lang="en-US" sz="1800" dirty="0" smtClean="0"/>
              <a:t>Continue coordination </a:t>
            </a:r>
            <a:r>
              <a:rPr lang="en-US" sz="1800" dirty="0"/>
              <a:t>with NAWC Lakehurst to develop and implement kit into Common Support Equipment program. Implementation anticipated for FY23. </a:t>
            </a:r>
            <a:endParaRPr lang="en-US" sz="1800" dirty="0" smtClean="0"/>
          </a:p>
          <a:p>
            <a:pPr lvl="2"/>
            <a:endParaRPr lang="en-US" dirty="0" smtClean="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59137" y="959742"/>
            <a:ext cx="4903772" cy="2308391"/>
          </a:xfrm>
          <a:prstGeom prst="rect">
            <a:avLst/>
          </a:prstGeom>
        </p:spPr>
      </p:pic>
      <p:pic>
        <p:nvPicPr>
          <p:cNvPr id="2" name="Picture 1"/>
          <p:cNvPicPr>
            <a:picLocks noChangeAspect="1"/>
          </p:cNvPicPr>
          <p:nvPr/>
        </p:nvPicPr>
        <p:blipFill>
          <a:blip r:embed="rId3"/>
          <a:stretch>
            <a:fillRect/>
          </a:stretch>
        </p:blipFill>
        <p:spPr>
          <a:xfrm>
            <a:off x="7670801" y="3513152"/>
            <a:ext cx="3760806" cy="2875587"/>
          </a:xfrm>
          <a:prstGeom prst="rect">
            <a:avLst/>
          </a:prstGeom>
        </p:spPr>
      </p:pic>
    </p:spTree>
    <p:extLst>
      <p:ext uri="{BB962C8B-B14F-4D97-AF65-F5344CB8AC3E}">
        <p14:creationId xmlns:p14="http://schemas.microsoft.com/office/powerpoint/2010/main" val="299311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I. SITE SURVEYS</a:t>
            </a:r>
            <a:endParaRPr lang="en-US" dirty="0"/>
          </a:p>
        </p:txBody>
      </p:sp>
      <p:sp>
        <p:nvSpPr>
          <p:cNvPr id="3" name="Content Placeholder 2"/>
          <p:cNvSpPr>
            <a:spLocks noGrp="1"/>
          </p:cNvSpPr>
          <p:nvPr>
            <p:ph sz="half" idx="1"/>
          </p:nvPr>
        </p:nvSpPr>
        <p:spPr>
          <a:xfrm>
            <a:off x="405293" y="959742"/>
            <a:ext cx="6734062" cy="5554413"/>
          </a:xfrm>
        </p:spPr>
        <p:txBody>
          <a:bodyPr>
            <a:normAutofit/>
          </a:bodyPr>
          <a:lstStyle/>
          <a:p>
            <a:r>
              <a:rPr lang="en-US" sz="1800" b="1" dirty="0" smtClean="0"/>
              <a:t>Chairperson: </a:t>
            </a:r>
            <a:r>
              <a:rPr lang="en-US" sz="1800" dirty="0" smtClean="0"/>
              <a:t>Alyssa Zamora (FRCSW)</a:t>
            </a:r>
          </a:p>
          <a:p>
            <a:r>
              <a:rPr lang="en-US" sz="1800" b="1" dirty="0"/>
              <a:t>Background: </a:t>
            </a:r>
            <a:r>
              <a:rPr lang="en-US" sz="1800" dirty="0" smtClean="0"/>
              <a:t>I-Level and BCMI shops (Depot-level detachments)  that perform composite repair are required to maintain the requirements for facilities, materials, and equipment as FRCs. </a:t>
            </a:r>
          </a:p>
          <a:p>
            <a:r>
              <a:rPr lang="en-US" sz="1800" b="1" dirty="0" smtClean="0"/>
              <a:t>Objective(s): </a:t>
            </a:r>
            <a:r>
              <a:rPr lang="en-US" sz="1800" dirty="0"/>
              <a:t>Perform periodic visits to various I-level composite repair shops to identify and address challenges to fleet </a:t>
            </a:r>
            <a:r>
              <a:rPr lang="en-US" sz="1800" dirty="0" smtClean="0"/>
              <a:t>readiness related to materials, equipment, training, and other repair capabilities. </a:t>
            </a:r>
            <a:endParaRPr lang="en-US" sz="1800" dirty="0"/>
          </a:p>
          <a:p>
            <a:r>
              <a:rPr lang="en-US" sz="1800" b="1" dirty="0" smtClean="0"/>
              <a:t>Milestones:</a:t>
            </a:r>
          </a:p>
          <a:p>
            <a:pPr lvl="1"/>
            <a:r>
              <a:rPr lang="en-US" sz="1800" dirty="0" smtClean="0"/>
              <a:t>Co-located semi-annual meetings at FRC detachments to perform site surveys (FRC-Northwest Whidbey Island). </a:t>
            </a:r>
          </a:p>
          <a:p>
            <a:pPr lvl="1"/>
            <a:r>
              <a:rPr lang="en-US" sz="1800" dirty="0" smtClean="0"/>
              <a:t>Coordinated with Fleet support team (FST) engineering to perform carrier and I-level visits (USS Vinson, FRC-WP </a:t>
            </a:r>
            <a:r>
              <a:rPr lang="en-US" sz="1800" dirty="0" err="1" smtClean="0"/>
              <a:t>Iwakuni</a:t>
            </a:r>
            <a:r>
              <a:rPr lang="en-US" sz="1800" dirty="0"/>
              <a:t>, </a:t>
            </a:r>
            <a:r>
              <a:rPr lang="en-US" sz="1800" dirty="0" smtClean="0"/>
              <a:t>USS Reagan, FRC-Mid Atlantic Oceana).</a:t>
            </a:r>
          </a:p>
          <a:p>
            <a:pPr lvl="1"/>
            <a:r>
              <a:rPr lang="en-US" sz="1800" dirty="0" smtClean="0"/>
              <a:t>All site visit reports provided to FST and maintenance </a:t>
            </a:r>
            <a:r>
              <a:rPr lang="en-US" sz="1800" dirty="0"/>
              <a:t>o</a:t>
            </a:r>
            <a:r>
              <a:rPr lang="en-US" sz="1800" dirty="0" smtClean="0"/>
              <a:t>fficers to improve fleet readiness.</a:t>
            </a:r>
            <a:endParaRPr lang="en-US" dirty="0" smtClean="0"/>
          </a:p>
        </p:txBody>
      </p:sp>
      <p:pic>
        <p:nvPicPr>
          <p:cNvPr id="1026" name="Picture 2" descr="https://www.navair.navy.mil/frcwp/sites/g/files/jejdrs616/files/Det_Iwakun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6243" y="1213867"/>
            <a:ext cx="1852134" cy="1792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7785117" y="1257300"/>
            <a:ext cx="2125124" cy="1840889"/>
          </a:xfrm>
          <a:prstGeom prst="rect">
            <a:avLst/>
          </a:prstGeom>
        </p:spPr>
      </p:pic>
      <p:pic>
        <p:nvPicPr>
          <p:cNvPr id="9" name="Picture 8"/>
          <p:cNvPicPr>
            <a:picLocks noChangeAspect="1"/>
          </p:cNvPicPr>
          <p:nvPr/>
        </p:nvPicPr>
        <p:blipFill rotWithShape="1">
          <a:blip r:embed="rId4"/>
          <a:srcRect l="4559" t="11515" r="4426" b="10816"/>
          <a:stretch/>
        </p:blipFill>
        <p:spPr>
          <a:xfrm>
            <a:off x="7785117" y="3416716"/>
            <a:ext cx="4208474" cy="2570846"/>
          </a:xfrm>
          <a:prstGeom prst="rect">
            <a:avLst/>
          </a:prstGeom>
        </p:spPr>
      </p:pic>
    </p:spTree>
    <p:extLst>
      <p:ext uri="{BB962C8B-B14F-4D97-AF65-F5344CB8AC3E}">
        <p14:creationId xmlns:p14="http://schemas.microsoft.com/office/powerpoint/2010/main" val="3240205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J. COMMON REPAIR MATERIALS</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Kate Thorn (NAWC-AD PAX)</a:t>
            </a:r>
          </a:p>
          <a:p>
            <a:r>
              <a:rPr lang="en-US" sz="1800" b="1" dirty="0"/>
              <a:t>Background: </a:t>
            </a:r>
            <a:r>
              <a:rPr lang="en-US" sz="1800" dirty="0"/>
              <a:t>Currently materials are approved for </a:t>
            </a:r>
            <a:r>
              <a:rPr lang="en-US" sz="1800" dirty="0" smtClean="0"/>
              <a:t>composite </a:t>
            </a:r>
            <a:r>
              <a:rPr lang="en-US" sz="1800" dirty="0"/>
              <a:t>repairs on individual platforms. Repair material allowable data </a:t>
            </a:r>
            <a:r>
              <a:rPr lang="en-US" sz="1800" dirty="0" smtClean="0"/>
              <a:t>is not </a:t>
            </a:r>
            <a:r>
              <a:rPr lang="en-US" sz="1800" dirty="0"/>
              <a:t>shared between platforms</a:t>
            </a:r>
            <a:r>
              <a:rPr lang="en-US" sz="1800" dirty="0" smtClean="0"/>
              <a:t>. Logistical and procurement challenges occur frequently. </a:t>
            </a:r>
            <a:r>
              <a:rPr lang="en-US" sz="1800" dirty="0"/>
              <a:t>Commercial aircraft available repair materials (</a:t>
            </a:r>
            <a:r>
              <a:rPr lang="en-US" sz="1800" dirty="0" smtClean="0"/>
              <a:t>i.e. </a:t>
            </a:r>
            <a:r>
              <a:rPr lang="en-US" sz="1800" dirty="0"/>
              <a:t>SAE spec) have published </a:t>
            </a:r>
            <a:r>
              <a:rPr lang="en-US" sz="1800" dirty="0" err="1"/>
              <a:t>allowables</a:t>
            </a:r>
            <a:r>
              <a:rPr lang="en-US" sz="1800" dirty="0"/>
              <a:t>, however gaps in data need to be identified and testing performed to qualify use on military aircraft</a:t>
            </a:r>
            <a:r>
              <a:rPr lang="en-US" sz="1800" dirty="0" smtClean="0"/>
              <a:t>.</a:t>
            </a:r>
            <a:endParaRPr lang="en-US" sz="1800" dirty="0"/>
          </a:p>
          <a:p>
            <a:r>
              <a:rPr lang="en-US" sz="1800" b="1" dirty="0" smtClean="0"/>
              <a:t>Objective(s): </a:t>
            </a:r>
            <a:r>
              <a:rPr lang="en-US" sz="1800" dirty="0" smtClean="0"/>
              <a:t>Identify and evaluate </a:t>
            </a:r>
            <a:r>
              <a:rPr lang="en-US" sz="1800" dirty="0"/>
              <a:t>commercially available repair materials for use in cross-platform repair </a:t>
            </a:r>
            <a:r>
              <a:rPr lang="en-US" sz="1800" dirty="0" smtClean="0"/>
              <a:t>methods. </a:t>
            </a:r>
            <a:r>
              <a:rPr lang="en-US" sz="1800" dirty="0"/>
              <a:t>This </a:t>
            </a:r>
            <a:r>
              <a:rPr lang="en-US" sz="1800" dirty="0" smtClean="0"/>
              <a:t>task led to development of </a:t>
            </a:r>
            <a:r>
              <a:rPr lang="en-US" sz="1800" dirty="0"/>
              <a:t>Common Repair Materials Working </a:t>
            </a:r>
            <a:r>
              <a:rPr lang="en-US" sz="1800" dirty="0" smtClean="0"/>
              <a:t>Group.</a:t>
            </a:r>
          </a:p>
          <a:p>
            <a:r>
              <a:rPr lang="en-US" sz="1800" b="1" dirty="0" smtClean="0"/>
              <a:t>Milestones:</a:t>
            </a:r>
          </a:p>
          <a:p>
            <a:pPr lvl="1"/>
            <a:r>
              <a:rPr lang="en-US" sz="1800" dirty="0" smtClean="0"/>
              <a:t>Created focused working group in collaboration with NAVAIR Composite Structures Working Group.</a:t>
            </a:r>
          </a:p>
          <a:p>
            <a:pPr lvl="1"/>
            <a:r>
              <a:rPr lang="en-US" sz="1800" dirty="0" smtClean="0"/>
              <a:t>Received POM24 funding to evaluate commercially available materials and generate repair data for use on Naval aircraft. </a:t>
            </a:r>
          </a:p>
          <a:p>
            <a:pPr lvl="1"/>
            <a:r>
              <a:rPr lang="en-US" sz="1800" dirty="0" smtClean="0"/>
              <a:t>Performed cross-site initial screening of AMS 3970 out-of-autoclave </a:t>
            </a:r>
            <a:r>
              <a:rPr lang="en-US" sz="1800" dirty="0" err="1" smtClean="0"/>
              <a:t>prepreg</a:t>
            </a:r>
            <a:r>
              <a:rPr lang="en-US" sz="1800" dirty="0" smtClean="0"/>
              <a:t>.</a:t>
            </a:r>
            <a:endParaRPr lang="en-US" sz="1800" dirty="0"/>
          </a:p>
          <a:p>
            <a:endParaRPr lang="en-US" sz="1800" dirty="0" smtClean="0"/>
          </a:p>
          <a:p>
            <a:pPr lvl="2"/>
            <a:endParaRPr lang="en-US" dirty="0" smtClean="0"/>
          </a:p>
        </p:txBody>
      </p:sp>
      <p:graphicFrame>
        <p:nvGraphicFramePr>
          <p:cNvPr id="7" name="Diagram 6"/>
          <p:cNvGraphicFramePr/>
          <p:nvPr>
            <p:extLst>
              <p:ext uri="{D42A27DB-BD31-4B8C-83A1-F6EECF244321}">
                <p14:modId xmlns:p14="http://schemas.microsoft.com/office/powerpoint/2010/main" val="3505572424"/>
              </p:ext>
            </p:extLst>
          </p:nvPr>
        </p:nvGraphicFramePr>
        <p:xfrm>
          <a:off x="7196667" y="1269999"/>
          <a:ext cx="4995333" cy="4986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7721045" y="786689"/>
            <a:ext cx="3946575" cy="411344"/>
            <a:chOff x="886000" y="3688078"/>
            <a:chExt cx="3076397" cy="1247989"/>
          </a:xfrm>
          <a:solidFill>
            <a:schemeClr val="bg1">
              <a:lumMod val="95000"/>
            </a:schemeClr>
          </a:solidFill>
        </p:grpSpPr>
        <p:sp>
          <p:nvSpPr>
            <p:cNvPr id="9" name="Rectangle 8"/>
            <p:cNvSpPr/>
            <p:nvPr/>
          </p:nvSpPr>
          <p:spPr>
            <a:xfrm>
              <a:off x="965198" y="3688078"/>
              <a:ext cx="2997199" cy="1247989"/>
            </a:xfrm>
            <a:prstGeom prst="rect">
              <a:avLst/>
            </a:prstGeom>
            <a:grpFill/>
            <a:ln>
              <a:solidFill>
                <a:srgbClr val="0070C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p:cNvSpPr txBox="1"/>
            <p:nvPr/>
          </p:nvSpPr>
          <p:spPr>
            <a:xfrm>
              <a:off x="886000" y="4334409"/>
              <a:ext cx="3076397" cy="45719"/>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400" kern="1200" dirty="0" smtClean="0"/>
                <a:t>Aircraft Specific Materials</a:t>
              </a:r>
              <a:endParaRPr lang="en-US" sz="2400" kern="1200" dirty="0"/>
            </a:p>
          </p:txBody>
        </p:sp>
      </p:grpSp>
      <p:sp>
        <p:nvSpPr>
          <p:cNvPr id="11" name="Down Arrow 10"/>
          <p:cNvSpPr/>
          <p:nvPr/>
        </p:nvSpPr>
        <p:spPr>
          <a:xfrm>
            <a:off x="9382124" y="1227826"/>
            <a:ext cx="624416" cy="399626"/>
          </a:xfrm>
          <a:prstGeom prst="downArrow">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339655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K. MATERIAL SUBTITUTIONS</a:t>
            </a:r>
            <a:endParaRPr lang="en-US" dirty="0"/>
          </a:p>
        </p:txBody>
      </p:sp>
      <p:sp>
        <p:nvSpPr>
          <p:cNvPr id="3" name="Content Placeholder 2"/>
          <p:cNvSpPr>
            <a:spLocks noGrp="1"/>
          </p:cNvSpPr>
          <p:nvPr>
            <p:ph sz="half" idx="1"/>
          </p:nvPr>
        </p:nvSpPr>
        <p:spPr>
          <a:xfrm>
            <a:off x="405293" y="959742"/>
            <a:ext cx="6173308" cy="5554413"/>
          </a:xfrm>
        </p:spPr>
        <p:txBody>
          <a:bodyPr>
            <a:normAutofit/>
          </a:bodyPr>
          <a:lstStyle/>
          <a:p>
            <a:r>
              <a:rPr lang="en-US" sz="1800" b="1" dirty="0" smtClean="0"/>
              <a:t>Chairperson: </a:t>
            </a:r>
            <a:r>
              <a:rPr lang="en-US" sz="1800" dirty="0" smtClean="0"/>
              <a:t>Rob Thompson (FRCE)</a:t>
            </a:r>
          </a:p>
          <a:p>
            <a:r>
              <a:rPr lang="en-US" sz="1800" b="1" dirty="0"/>
              <a:t>Background: </a:t>
            </a:r>
            <a:r>
              <a:rPr lang="en-US" sz="1800" dirty="0" smtClean="0"/>
              <a:t>Consolidation of common material alternatives and history of requests will aid to decrease turnaround time when evaluating materials for substitution requests. </a:t>
            </a:r>
            <a:endParaRPr lang="en-US" sz="1800" b="1" dirty="0" smtClean="0"/>
          </a:p>
          <a:p>
            <a:r>
              <a:rPr lang="en-US" sz="1800" b="1" dirty="0" smtClean="0"/>
              <a:t>Objective(s): </a:t>
            </a:r>
            <a:r>
              <a:rPr lang="en-US" sz="1800" dirty="0"/>
              <a:t>Develop repository of material substitutions as reference tool for all FRCs. Address recurring substitution requests as needed. </a:t>
            </a:r>
            <a:endParaRPr lang="en-US" sz="1800" dirty="0" smtClean="0"/>
          </a:p>
          <a:p>
            <a:r>
              <a:rPr lang="en-US" sz="1800" b="1" dirty="0" smtClean="0"/>
              <a:t>Milestones:</a:t>
            </a:r>
          </a:p>
          <a:p>
            <a:pPr lvl="1"/>
            <a:r>
              <a:rPr lang="en-US" sz="1800" dirty="0" smtClean="0"/>
              <a:t>Topic closed. </a:t>
            </a:r>
          </a:p>
          <a:p>
            <a:pPr lvl="1"/>
            <a:r>
              <a:rPr lang="en-US" sz="1800" dirty="0" smtClean="0"/>
              <a:t>Database integrated into NAVCORE </a:t>
            </a:r>
            <a:r>
              <a:rPr lang="en-US" sz="1800" dirty="0" err="1" smtClean="0"/>
              <a:t>sharepoint</a:t>
            </a:r>
            <a:r>
              <a:rPr lang="en-US" sz="1800" dirty="0" smtClean="0"/>
              <a:t> site. Database is updated periodically as substitutions occur. </a:t>
            </a:r>
            <a:endParaRPr lang="en-US" sz="1800" dirty="0"/>
          </a:p>
          <a:p>
            <a:endParaRPr lang="en-US" sz="1800" dirty="0" smtClean="0"/>
          </a:p>
          <a:p>
            <a:pPr lvl="2"/>
            <a:endParaRPr lang="en-US" dirty="0" smtClean="0"/>
          </a:p>
        </p:txBody>
      </p:sp>
      <p:pic>
        <p:nvPicPr>
          <p:cNvPr id="5" name="Picture 4"/>
          <p:cNvPicPr>
            <a:picLocks noChangeAspect="1"/>
          </p:cNvPicPr>
          <p:nvPr/>
        </p:nvPicPr>
        <p:blipFill>
          <a:blip r:embed="rId2"/>
          <a:stretch>
            <a:fillRect/>
          </a:stretch>
        </p:blipFill>
        <p:spPr>
          <a:xfrm>
            <a:off x="6871922" y="714723"/>
            <a:ext cx="5152285" cy="3231399"/>
          </a:xfrm>
          <a:prstGeom prst="rect">
            <a:avLst/>
          </a:prstGeom>
        </p:spPr>
      </p:pic>
      <p:sp>
        <p:nvSpPr>
          <p:cNvPr id="6" name="TextBox 5"/>
          <p:cNvSpPr txBox="1"/>
          <p:nvPr/>
        </p:nvSpPr>
        <p:spPr>
          <a:xfrm>
            <a:off x="8144199" y="1405466"/>
            <a:ext cx="3048000" cy="830997"/>
          </a:xfrm>
          <a:prstGeom prst="rect">
            <a:avLst/>
          </a:prstGeom>
          <a:noFill/>
        </p:spPr>
        <p:txBody>
          <a:bodyPr wrap="square" rtlCol="0">
            <a:spAutoFit/>
          </a:bodyPr>
          <a:lstStyle/>
          <a:p>
            <a:pPr algn="ctr"/>
            <a:r>
              <a:rPr lang="en-US" dirty="0" smtClean="0">
                <a:solidFill>
                  <a:schemeClr val="tx1"/>
                </a:solidFill>
              </a:rPr>
              <a:t>Not all composites are created equal. Ask a Materials Engineer for a sub.</a:t>
            </a:r>
            <a:endParaRPr lang="en-US" dirty="0">
              <a:solidFill>
                <a:schemeClr val="tx1"/>
              </a:solidFill>
            </a:endParaRPr>
          </a:p>
        </p:txBody>
      </p:sp>
      <p:pic>
        <p:nvPicPr>
          <p:cNvPr id="7" name="Picture 6"/>
          <p:cNvPicPr>
            <a:picLocks noChangeAspect="1"/>
          </p:cNvPicPr>
          <p:nvPr/>
        </p:nvPicPr>
        <p:blipFill rotWithShape="1">
          <a:blip r:embed="rId3"/>
          <a:srcRect t="50961"/>
          <a:stretch/>
        </p:blipFill>
        <p:spPr>
          <a:xfrm>
            <a:off x="6871921" y="3946121"/>
            <a:ext cx="5152286" cy="2568033"/>
          </a:xfrm>
          <a:prstGeom prst="rect">
            <a:avLst/>
          </a:prstGeom>
        </p:spPr>
      </p:pic>
    </p:spTree>
    <p:extLst>
      <p:ext uri="{BB962C8B-B14F-4D97-AF65-F5344CB8AC3E}">
        <p14:creationId xmlns:p14="http://schemas.microsoft.com/office/powerpoint/2010/main" val="250657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 JOINT TOPICS W/ CSWG</a:t>
            </a:r>
            <a:endParaRPr lang="en-US" dirty="0"/>
          </a:p>
        </p:txBody>
      </p:sp>
      <p:sp>
        <p:nvSpPr>
          <p:cNvPr id="3" name="Content Placeholder 2"/>
          <p:cNvSpPr>
            <a:spLocks noGrp="1"/>
          </p:cNvSpPr>
          <p:nvPr>
            <p:ph sz="half" idx="1"/>
          </p:nvPr>
        </p:nvSpPr>
        <p:spPr>
          <a:xfrm>
            <a:off x="405292" y="959742"/>
            <a:ext cx="6418841" cy="5554413"/>
          </a:xfrm>
        </p:spPr>
        <p:txBody>
          <a:bodyPr>
            <a:normAutofit/>
          </a:bodyPr>
          <a:lstStyle/>
          <a:p>
            <a:r>
              <a:rPr lang="en-US" sz="1800" b="1" dirty="0" smtClean="0"/>
              <a:t>Background</a:t>
            </a:r>
            <a:r>
              <a:rPr lang="en-US" sz="1800" b="1" dirty="0"/>
              <a:t>: </a:t>
            </a:r>
            <a:r>
              <a:rPr lang="en-US" sz="1800" dirty="0" smtClean="0"/>
              <a:t>Various NAVCORE and CSWG efforts require cross collaboration among both groups. This includes evaluation and implementation of new technologies, repair processes, and repair materials. </a:t>
            </a:r>
            <a:endParaRPr lang="en-US" sz="1800" dirty="0"/>
          </a:p>
          <a:p>
            <a:r>
              <a:rPr lang="en-US" sz="1800" b="1" dirty="0" smtClean="0"/>
              <a:t>Objective(s): </a:t>
            </a:r>
            <a:r>
              <a:rPr lang="en-US" sz="1800" dirty="0"/>
              <a:t>Collaborate with CSWG on overlapping efforts to address fleet readiness needs and technology advancement. </a:t>
            </a:r>
            <a:endParaRPr lang="en-US" sz="1800" dirty="0" smtClean="0"/>
          </a:p>
          <a:p>
            <a:r>
              <a:rPr lang="en-US" sz="1800" b="1" dirty="0" smtClean="0"/>
              <a:t>Milestones:</a:t>
            </a:r>
          </a:p>
          <a:p>
            <a:pPr lvl="1"/>
            <a:r>
              <a:rPr lang="en-US" sz="1800" dirty="0" smtClean="0"/>
              <a:t>Collaborated on the development of the NAVAIR Materials </a:t>
            </a:r>
            <a:r>
              <a:rPr lang="en-US" sz="1800" dirty="0" err="1" smtClean="0"/>
              <a:t>Allowables</a:t>
            </a:r>
            <a:r>
              <a:rPr lang="en-US" sz="1800" dirty="0" smtClean="0"/>
              <a:t> for Repair of Composites (NMARC) database.</a:t>
            </a:r>
          </a:p>
          <a:p>
            <a:pPr lvl="1"/>
            <a:r>
              <a:rPr lang="en-US" sz="1800" dirty="0" smtClean="0"/>
              <a:t>Collaboration of Aircraft Damage Repair Development (ADRD) framework.</a:t>
            </a:r>
          </a:p>
          <a:p>
            <a:pPr lvl="1"/>
            <a:r>
              <a:rPr lang="en-US" sz="1800" dirty="0" smtClean="0"/>
              <a:t>Co-coordination of Common Repair Materials Working Group.</a:t>
            </a:r>
          </a:p>
          <a:p>
            <a:pPr lvl="1"/>
            <a:r>
              <a:rPr lang="en-US" sz="1800" dirty="0" smtClean="0"/>
              <a:t>Continued collaboration on test plan development for evaluation of LUNA SBIR.</a:t>
            </a:r>
          </a:p>
          <a:p>
            <a:pPr marL="457200" lvl="1" indent="0">
              <a:buNone/>
            </a:pPr>
            <a:endParaRPr lang="en-US" sz="1800" dirty="0"/>
          </a:p>
          <a:p>
            <a:endParaRPr lang="en-US" sz="1800" dirty="0" smtClean="0"/>
          </a:p>
          <a:p>
            <a:pPr lvl="2"/>
            <a:endParaRPr lang="en-US" dirty="0" smtClean="0"/>
          </a:p>
        </p:txBody>
      </p:sp>
      <p:pic>
        <p:nvPicPr>
          <p:cNvPr id="7" name="Picture 6"/>
          <p:cNvPicPr>
            <a:picLocks noChangeAspect="1"/>
          </p:cNvPicPr>
          <p:nvPr/>
        </p:nvPicPr>
        <p:blipFill>
          <a:blip r:embed="rId2"/>
          <a:stretch>
            <a:fillRect/>
          </a:stretch>
        </p:blipFill>
        <p:spPr>
          <a:xfrm>
            <a:off x="6938369" y="1586276"/>
            <a:ext cx="5110879" cy="3113666"/>
          </a:xfrm>
          <a:prstGeom prst="rect">
            <a:avLst/>
          </a:prstGeom>
        </p:spPr>
      </p:pic>
    </p:spTree>
    <p:extLst>
      <p:ext uri="{BB962C8B-B14F-4D97-AF65-F5344CB8AC3E}">
        <p14:creationId xmlns:p14="http://schemas.microsoft.com/office/powerpoint/2010/main" val="701356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 SURFACE PREP QUALITY ASSURANCE</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Mikaleen Morrell (FRCSE)</a:t>
            </a:r>
          </a:p>
          <a:p>
            <a:r>
              <a:rPr lang="en-US" sz="1800" b="1" dirty="0"/>
              <a:t>Background: </a:t>
            </a:r>
            <a:r>
              <a:rPr lang="en-US" sz="1800" dirty="0" smtClean="0"/>
              <a:t>FRCs and NAWCs have individually evaluated various surface preparation technologies and methods. Collaborative efforts will allow application of technologies to multiple Naval aircraft platforms.</a:t>
            </a:r>
          </a:p>
          <a:p>
            <a:r>
              <a:rPr lang="en-US" sz="1800" b="1" dirty="0" smtClean="0"/>
              <a:t>Objective(s): </a:t>
            </a:r>
            <a:r>
              <a:rPr lang="en-US" sz="1800" dirty="0" smtClean="0"/>
              <a:t>Consolidate efforts for improvement of surface preparation methods for bonded repairs. </a:t>
            </a:r>
            <a:endParaRPr lang="en-US" sz="1800" dirty="0"/>
          </a:p>
          <a:p>
            <a:r>
              <a:rPr lang="en-US" sz="1800" b="1" dirty="0" smtClean="0"/>
              <a:t>Milestones:</a:t>
            </a:r>
          </a:p>
          <a:p>
            <a:pPr lvl="1"/>
            <a:r>
              <a:rPr lang="en-US" sz="1800" dirty="0" smtClean="0"/>
              <a:t>Created repository of surface preparation quality assurance efforts.</a:t>
            </a:r>
          </a:p>
          <a:p>
            <a:pPr lvl="1"/>
            <a:r>
              <a:rPr lang="en-US" sz="1800" dirty="0" smtClean="0"/>
              <a:t>Bonded Nut Plate and Studs (</a:t>
            </a:r>
            <a:r>
              <a:rPr lang="en-US" sz="1800" dirty="0" err="1" smtClean="0"/>
              <a:t>BoNuS</a:t>
            </a:r>
            <a:r>
              <a:rPr lang="en-US" sz="1800" dirty="0" smtClean="0"/>
              <a:t>) working group developed to specifically address surface preparation challenges for bonded nut plates.</a:t>
            </a:r>
          </a:p>
          <a:p>
            <a:pPr lvl="1"/>
            <a:r>
              <a:rPr lang="en-US" sz="1800" dirty="0" smtClean="0"/>
              <a:t>NAVCORE National Guidance Document (NGD) in-work for bonded nut plate preparation and application.</a:t>
            </a:r>
          </a:p>
          <a:p>
            <a:pPr lvl="2"/>
            <a:endParaRPr lang="en-US" dirty="0" smtClean="0"/>
          </a:p>
        </p:txBody>
      </p:sp>
      <p:pic>
        <p:nvPicPr>
          <p:cNvPr id="5" name="Content Placeholder 4"/>
          <p:cNvPicPr>
            <a:picLocks noGrp="1" noChangeAspect="1"/>
          </p:cNvPicPr>
          <p:nvPr>
            <p:ph sz="half" idx="2"/>
          </p:nvPr>
        </p:nvPicPr>
        <p:blipFill>
          <a:blip r:embed="rId2"/>
          <a:stretch>
            <a:fillRect/>
          </a:stretch>
        </p:blipFill>
        <p:spPr>
          <a:xfrm>
            <a:off x="8460846" y="847220"/>
            <a:ext cx="2790825" cy="3571875"/>
          </a:xfrm>
          <a:prstGeom prst="rect">
            <a:avLst/>
          </a:prstGeom>
        </p:spPr>
      </p:pic>
      <p:pic>
        <p:nvPicPr>
          <p:cNvPr id="2" name="Picture 1"/>
          <p:cNvPicPr>
            <a:picLocks noChangeAspect="1"/>
          </p:cNvPicPr>
          <p:nvPr/>
        </p:nvPicPr>
        <p:blipFill>
          <a:blip r:embed="rId3"/>
          <a:stretch>
            <a:fillRect/>
          </a:stretch>
        </p:blipFill>
        <p:spPr>
          <a:xfrm>
            <a:off x="8060317" y="4351361"/>
            <a:ext cx="3726391" cy="2095060"/>
          </a:xfrm>
          <a:prstGeom prst="rect">
            <a:avLst/>
          </a:prstGeom>
        </p:spPr>
      </p:pic>
    </p:spTree>
    <p:extLst>
      <p:ext uri="{BB962C8B-B14F-4D97-AF65-F5344CB8AC3E}">
        <p14:creationId xmlns:p14="http://schemas.microsoft.com/office/powerpoint/2010/main" val="296344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 MECH TEST STANDARDIZATION</a:t>
            </a:r>
            <a:endParaRPr lang="en-US" dirty="0"/>
          </a:p>
        </p:txBody>
      </p:sp>
      <p:sp>
        <p:nvSpPr>
          <p:cNvPr id="3" name="Content Placeholder 2"/>
          <p:cNvSpPr>
            <a:spLocks noGrp="1"/>
          </p:cNvSpPr>
          <p:nvPr>
            <p:ph sz="half" idx="1"/>
          </p:nvPr>
        </p:nvSpPr>
        <p:spPr>
          <a:xfrm>
            <a:off x="405292" y="959742"/>
            <a:ext cx="5834641" cy="5554413"/>
          </a:xfrm>
        </p:spPr>
        <p:txBody>
          <a:bodyPr>
            <a:normAutofit/>
          </a:bodyPr>
          <a:lstStyle/>
          <a:p>
            <a:r>
              <a:rPr lang="en-US" sz="1800" b="1" dirty="0" smtClean="0"/>
              <a:t>Chairperson: </a:t>
            </a:r>
            <a:r>
              <a:rPr lang="en-US" sz="1800" dirty="0" smtClean="0"/>
              <a:t>Chris Rethmel (NAWC PAX)</a:t>
            </a:r>
          </a:p>
          <a:p>
            <a:r>
              <a:rPr lang="en-US" sz="1800" b="1" dirty="0"/>
              <a:t>Background: </a:t>
            </a:r>
            <a:r>
              <a:rPr lang="en-US" sz="1800" dirty="0" smtClean="0"/>
              <a:t>Each site has individual local procedures for test coupon fabrication, mechanical testing, and evaluation. Shared knowledge of lessons learned, best practices and troubleshooting will allow team to standardize test methods when performing cross-site testing. </a:t>
            </a:r>
          </a:p>
          <a:p>
            <a:r>
              <a:rPr lang="en-US" sz="1800" b="1" dirty="0" smtClean="0"/>
              <a:t>Objective(s): </a:t>
            </a:r>
            <a:r>
              <a:rPr lang="en-US" sz="1800" dirty="0"/>
              <a:t>Standardize mechanical test processes across all sites for material evaluation.</a:t>
            </a:r>
          </a:p>
          <a:p>
            <a:r>
              <a:rPr lang="en-US" sz="1800" b="1" dirty="0" smtClean="0"/>
              <a:t>Milestones:</a:t>
            </a:r>
          </a:p>
          <a:p>
            <a:pPr lvl="1"/>
            <a:r>
              <a:rPr lang="en-US" sz="1800" dirty="0" smtClean="0"/>
              <a:t>Initiated round robin testing for standardization of wedge crack test and evaluation procedures. NAVCORE National Guidance Document (NGD) is in-work.</a:t>
            </a:r>
          </a:p>
          <a:p>
            <a:pPr lvl="1"/>
            <a:r>
              <a:rPr lang="en-US" sz="1800" dirty="0" smtClean="0"/>
              <a:t>Single lap shear round robin test plan is in-work.</a:t>
            </a:r>
          </a:p>
          <a:p>
            <a:pPr lvl="1"/>
            <a:endParaRPr lang="en-US" sz="1800" dirty="0" smtClean="0"/>
          </a:p>
          <a:p>
            <a:pPr lvl="1"/>
            <a:endParaRPr lang="en-US" sz="1800" dirty="0" smtClean="0"/>
          </a:p>
          <a:p>
            <a:pPr lvl="2"/>
            <a:endParaRPr lang="en-US" dirty="0" smtClean="0"/>
          </a:p>
        </p:txBody>
      </p:sp>
      <p:pic>
        <p:nvPicPr>
          <p:cNvPr id="5" name="Content Placeholder 4"/>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789787" y="792315"/>
            <a:ext cx="4996921" cy="5811686"/>
          </a:xfrm>
          <a:prstGeom prst="rect">
            <a:avLst/>
          </a:prstGeom>
          <a:noFill/>
        </p:spPr>
      </p:pic>
    </p:spTree>
    <p:extLst>
      <p:ext uri="{BB962C8B-B14F-4D97-AF65-F5344CB8AC3E}">
        <p14:creationId xmlns:p14="http://schemas.microsoft.com/office/powerpoint/2010/main" val="862317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 of Working Group</a:t>
            </a:r>
          </a:p>
          <a:p>
            <a:pPr lvl="1"/>
            <a:r>
              <a:rPr lang="en-US" dirty="0" smtClean="0"/>
              <a:t>Mission</a:t>
            </a:r>
          </a:p>
          <a:p>
            <a:pPr lvl="1"/>
            <a:r>
              <a:rPr lang="en-US" dirty="0" smtClean="0"/>
              <a:t>Site Leads &amp; Locations</a:t>
            </a:r>
          </a:p>
          <a:p>
            <a:pPr lvl="1"/>
            <a:r>
              <a:rPr lang="en-US" dirty="0" smtClean="0"/>
              <a:t>Topic Summary</a:t>
            </a:r>
          </a:p>
          <a:p>
            <a:r>
              <a:rPr lang="en-US" dirty="0" smtClean="0"/>
              <a:t>Topic Breakdown (A thru P)</a:t>
            </a:r>
          </a:p>
          <a:p>
            <a:pPr lvl="1"/>
            <a:r>
              <a:rPr lang="en-US" dirty="0" smtClean="0"/>
              <a:t>Background</a:t>
            </a:r>
          </a:p>
          <a:p>
            <a:pPr lvl="1"/>
            <a:r>
              <a:rPr lang="en-US" dirty="0" smtClean="0"/>
              <a:t>Objective</a:t>
            </a:r>
          </a:p>
          <a:p>
            <a:pPr lvl="1"/>
            <a:r>
              <a:rPr lang="en-US" dirty="0" smtClean="0"/>
              <a:t>Latest Milestones</a:t>
            </a:r>
          </a:p>
          <a:p>
            <a:pPr lvl="2"/>
            <a:endParaRPr lang="en-US" dirty="0" smtClean="0"/>
          </a:p>
        </p:txBody>
      </p:sp>
    </p:spTree>
    <p:extLst>
      <p:ext uri="{BB962C8B-B14F-4D97-AF65-F5344CB8AC3E}">
        <p14:creationId xmlns:p14="http://schemas.microsoft.com/office/powerpoint/2010/main" val="1026551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 COMPOSITE NDI STANDARD MANF.</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Frederick Henderson (NAWC-WD China Lake)</a:t>
            </a:r>
          </a:p>
          <a:p>
            <a:r>
              <a:rPr lang="en-US" sz="1800" b="1" dirty="0"/>
              <a:t>Background: </a:t>
            </a:r>
            <a:r>
              <a:rPr lang="en-US" sz="1800" dirty="0" smtClean="0"/>
              <a:t>Currently FRCs and NAWCs do not have standardized procedures for the fabrication of composite NDI reference standards. Sites rely on OEMs for fabrication. </a:t>
            </a:r>
            <a:endParaRPr lang="en-US" sz="1800" dirty="0"/>
          </a:p>
          <a:p>
            <a:r>
              <a:rPr lang="en-US" sz="1800" b="1" dirty="0" smtClean="0"/>
              <a:t>Objective(s): </a:t>
            </a:r>
            <a:r>
              <a:rPr lang="en-US" sz="1800" dirty="0"/>
              <a:t>Establish standard procedures for fabricating and qualifying composite non-destructive inspection reference standards for </a:t>
            </a:r>
            <a:r>
              <a:rPr lang="en-US" sz="1800" dirty="0" smtClean="0"/>
              <a:t>use </a:t>
            </a:r>
            <a:r>
              <a:rPr lang="en-US" sz="1800" dirty="0"/>
              <a:t>in repairs and </a:t>
            </a:r>
            <a:r>
              <a:rPr lang="en-US" sz="1800" dirty="0" smtClean="0"/>
              <a:t>manufacturing. </a:t>
            </a:r>
            <a:r>
              <a:rPr lang="en-US" sz="1800" dirty="0"/>
              <a:t>Serve as a joint topic to continue collaboration with NDIT Working Group on composite-related efforts. </a:t>
            </a:r>
            <a:endParaRPr lang="en-US" sz="1800" dirty="0" smtClean="0"/>
          </a:p>
          <a:p>
            <a:r>
              <a:rPr lang="en-US" sz="1800" b="1" dirty="0" smtClean="0"/>
              <a:t>Milestones:</a:t>
            </a:r>
          </a:p>
          <a:p>
            <a:pPr lvl="1"/>
            <a:r>
              <a:rPr lang="en-US" sz="1800" dirty="0" smtClean="0"/>
              <a:t>New topic established in Feb 2022 NAVCORE Winter meeting.</a:t>
            </a:r>
          </a:p>
          <a:p>
            <a:pPr lvl="1"/>
            <a:r>
              <a:rPr lang="en-US" sz="1800" dirty="0" smtClean="0"/>
              <a:t>Kick-off meeting with NDIT working group to discuss common practices for reference standard fabrication. </a:t>
            </a:r>
          </a:p>
          <a:p>
            <a:pPr lvl="1"/>
            <a:r>
              <a:rPr lang="en-US" sz="1800" dirty="0" smtClean="0"/>
              <a:t>Future plan to release white paper on best practices.</a:t>
            </a:r>
          </a:p>
          <a:p>
            <a:pPr lvl="1"/>
            <a:r>
              <a:rPr lang="en-US" sz="1800" dirty="0" smtClean="0"/>
              <a:t>C/Ep to Titanium bond inspection.</a:t>
            </a:r>
          </a:p>
        </p:txBody>
      </p:sp>
      <p:pic>
        <p:nvPicPr>
          <p:cNvPr id="5"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7087930" y="2011456"/>
            <a:ext cx="5504067" cy="3202962"/>
          </a:xfrm>
        </p:spPr>
      </p:pic>
    </p:spTree>
    <p:extLst>
      <p:ext uri="{BB962C8B-B14F-4D97-AF65-F5344CB8AC3E}">
        <p14:creationId xmlns:p14="http://schemas.microsoft.com/office/powerpoint/2010/main" val="309184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 THERMAL DAMAGE EVALUATION</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Justin Massey (FRCSW)</a:t>
            </a:r>
          </a:p>
          <a:p>
            <a:r>
              <a:rPr lang="en-US" sz="1800" b="1" dirty="0"/>
              <a:t>Background: </a:t>
            </a:r>
            <a:r>
              <a:rPr lang="en-US" sz="1800" dirty="0" smtClean="0"/>
              <a:t>Advanced capability to evaluate and characterize thermal damage is needed in order to reduce scrap rate due to extreme thermal exposure and lightning strikes. </a:t>
            </a:r>
            <a:endParaRPr lang="en-US" sz="1800" b="1" dirty="0" smtClean="0"/>
          </a:p>
          <a:p>
            <a:r>
              <a:rPr lang="en-US" sz="1800" b="1" dirty="0" smtClean="0"/>
              <a:t>Objective(s): </a:t>
            </a:r>
            <a:r>
              <a:rPr lang="en-US" sz="1800" dirty="0" smtClean="0"/>
              <a:t>Evaluate non-destructive inspection technologies (i.e. FTIR) and methodologies for thermal damage inspection. Collaborate with structural engineering to characterize thermally damaged materials for repair analysis. </a:t>
            </a:r>
            <a:endParaRPr lang="en-US" sz="1800" dirty="0"/>
          </a:p>
          <a:p>
            <a:r>
              <a:rPr lang="en-US" sz="1800" b="1" dirty="0" smtClean="0"/>
              <a:t>Milestones:</a:t>
            </a:r>
          </a:p>
          <a:p>
            <a:pPr lvl="1"/>
            <a:r>
              <a:rPr lang="en-US" sz="1800" dirty="0" smtClean="0"/>
              <a:t>New topic established in summer 2022 as an extension of collaborative efforts to develop FTIR calibration methods and standards.</a:t>
            </a:r>
          </a:p>
          <a:p>
            <a:pPr lvl="1"/>
            <a:r>
              <a:rPr lang="en-US" sz="1800" dirty="0" smtClean="0"/>
              <a:t>CSWG-NAVCORE joint team sub group created for thermal damage of NAVAIR aircraft.</a:t>
            </a:r>
          </a:p>
          <a:p>
            <a:pPr lvl="2"/>
            <a:r>
              <a:rPr lang="en-US" sz="1400" dirty="0" smtClean="0"/>
              <a:t>Curtis Sharkey (Team Leader)</a:t>
            </a:r>
          </a:p>
          <a:p>
            <a:pPr lvl="2"/>
            <a:r>
              <a:rPr lang="en-US" sz="1400" dirty="0" smtClean="0"/>
              <a:t>Justin Massey (M&amp;P lead)</a:t>
            </a:r>
          </a:p>
          <a:p>
            <a:pPr lvl="1"/>
            <a:r>
              <a:rPr lang="en-US" sz="1800" dirty="0" smtClean="0"/>
              <a:t>Gathered fleet data to determine economic effect of lightning strike on composites.</a:t>
            </a:r>
          </a:p>
          <a:p>
            <a:pPr lvl="2"/>
            <a:endParaRPr lang="en-US" dirty="0" smtClean="0"/>
          </a:p>
        </p:txBody>
      </p:sp>
      <p:pic>
        <p:nvPicPr>
          <p:cNvPr id="5"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473084" y="959742"/>
            <a:ext cx="3313623" cy="257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47329"/>
          <a:stretch/>
        </p:blipFill>
        <p:spPr>
          <a:xfrm>
            <a:off x="8473084" y="3668620"/>
            <a:ext cx="3313623" cy="2228990"/>
          </a:xfrm>
          <a:prstGeom prst="rect">
            <a:avLst/>
          </a:prstGeom>
        </p:spPr>
      </p:pic>
    </p:spTree>
    <p:extLst>
      <p:ext uri="{BB962C8B-B14F-4D97-AF65-F5344CB8AC3E}">
        <p14:creationId xmlns:p14="http://schemas.microsoft.com/office/powerpoint/2010/main" val="210384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a:t>
            </a:r>
            <a:br>
              <a:rPr lang="en-US" dirty="0" smtClean="0"/>
            </a:br>
            <a:r>
              <a:rPr lang="en-US" dirty="0"/>
              <a:t/>
            </a:r>
            <a:br>
              <a:rPr lang="en-US" dirty="0"/>
            </a:br>
            <a:r>
              <a:rPr lang="en-US" dirty="0" smtClean="0"/>
              <a:t>Thank you!</a:t>
            </a:r>
            <a:endParaRPr lang="en-US" dirty="0"/>
          </a:p>
        </p:txBody>
      </p:sp>
    </p:spTree>
    <p:extLst>
      <p:ext uri="{BB962C8B-B14F-4D97-AF65-F5344CB8AC3E}">
        <p14:creationId xmlns:p14="http://schemas.microsoft.com/office/powerpoint/2010/main" val="398177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NAVAIR Composite Repair Working Group (</a:t>
            </a:r>
            <a:r>
              <a:rPr lang="en-US" sz="2800" dirty="0" err="1" smtClean="0"/>
              <a:t>NAVCoRe</a:t>
            </a:r>
            <a:r>
              <a:rPr lang="en-US" sz="2800" dirty="0" smtClean="0"/>
              <a:t>)</a:t>
            </a:r>
            <a:endParaRPr lang="en-US" sz="2800" dirty="0"/>
          </a:p>
        </p:txBody>
      </p:sp>
      <p:sp>
        <p:nvSpPr>
          <p:cNvPr id="4" name="Content Placeholder 3"/>
          <p:cNvSpPr>
            <a:spLocks noGrp="1"/>
          </p:cNvSpPr>
          <p:nvPr>
            <p:ph sz="half" idx="2"/>
          </p:nvPr>
        </p:nvSpPr>
        <p:spPr>
          <a:xfrm>
            <a:off x="452948" y="959742"/>
            <a:ext cx="10945381" cy="5554413"/>
          </a:xfrm>
        </p:spPr>
        <p:txBody>
          <a:bodyPr>
            <a:normAutofit/>
          </a:bodyPr>
          <a:lstStyle/>
          <a:p>
            <a:r>
              <a:rPr lang="en-US" sz="1800" dirty="0" err="1" smtClean="0"/>
              <a:t>NAVCoRe</a:t>
            </a:r>
            <a:r>
              <a:rPr lang="en-US" sz="1800" dirty="0"/>
              <a:t> </a:t>
            </a:r>
            <a:r>
              <a:rPr lang="en-US" sz="1800" dirty="0" smtClean="0"/>
              <a:t>is a national team of composite engineers from Fleet Readiness Centers (FRC) and Naval Aviation Warfare Centers (NAWC) who address materials and processing issues related to composite repair across all Naval aircraft platforms. First meeting was held in 2018 at NAS North Island in San Diego, CA. </a:t>
            </a:r>
          </a:p>
          <a:p>
            <a:r>
              <a:rPr lang="en-US" sz="1800" dirty="0"/>
              <a:t>The mission of the group is to ensure that the Navy is well aligned technically and logistically for repair of composite aircraft. The goal of the group is to facilitate national consolidation or consensus on topics related to: training, materials, </a:t>
            </a:r>
            <a:r>
              <a:rPr lang="en-US" sz="1800" dirty="0" smtClean="0"/>
              <a:t>and repair processes, and inspection processes.</a:t>
            </a:r>
          </a:p>
          <a:p>
            <a:r>
              <a:rPr lang="en-US" sz="1800" dirty="0" smtClean="0"/>
              <a:t>Various teammates are also members of public committees such as CMH-17, Composite Maintainers WG’s, SAE, and CACRC.</a:t>
            </a:r>
          </a:p>
          <a:p>
            <a:r>
              <a:rPr lang="en-US" sz="1800" dirty="0" smtClean="0"/>
              <a:t>Meetings: Semi-Annual 2-3 day meetings (Winter &amp; Summer); Monthly phone conferences; Ad hoc sub-working group meetings</a:t>
            </a:r>
            <a:endParaRPr lang="en-US" sz="1800" dirty="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0628" b="33464"/>
          <a:stretch/>
        </p:blipFill>
        <p:spPr>
          <a:xfrm>
            <a:off x="4315805" y="4323645"/>
            <a:ext cx="7082524" cy="1907373"/>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3794" y="4323645"/>
            <a:ext cx="3661166" cy="1761066"/>
          </a:xfrm>
        </p:spPr>
      </p:pic>
    </p:spTree>
    <p:extLst>
      <p:ext uri="{BB962C8B-B14F-4D97-AF65-F5344CB8AC3E}">
        <p14:creationId xmlns:p14="http://schemas.microsoft.com/office/powerpoint/2010/main" val="3378246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557" y="650977"/>
            <a:ext cx="2078578" cy="2066544"/>
          </a:xfrm>
          <a:prstGeom prst="ellipse">
            <a:avLst/>
          </a:prstGeom>
          <a:effectLst>
            <a:outerShdw blurRad="50800" dist="38100" dir="2700000" algn="tl" rotWithShape="0">
              <a:prstClr val="black">
                <a:alpha val="40000"/>
              </a:prstClr>
            </a:outerShdw>
          </a:effectLst>
        </p:spPr>
      </p:pic>
      <p:pic>
        <p:nvPicPr>
          <p:cNvPr id="74" name="Picture 7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87521" y="1111257"/>
            <a:ext cx="1961269" cy="1997001"/>
          </a:xfrm>
          <a:prstGeom prst="ellipse">
            <a:avLst/>
          </a:prstGeom>
          <a:effectLst>
            <a:outerShdw blurRad="50800" dist="38100" dir="2700000" algn="tl" rotWithShape="0">
              <a:prstClr val="black">
                <a:alpha val="40000"/>
              </a:prstClr>
            </a:outerShdw>
          </a:effectLst>
        </p:spPr>
      </p:pic>
      <p:pic>
        <p:nvPicPr>
          <p:cNvPr id="70" name="Picture 69" descr="091206-F-8155K-14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321" y="4568396"/>
            <a:ext cx="3034640" cy="1835425"/>
          </a:xfrm>
          <a:prstGeom prst="rect">
            <a:avLst/>
          </a:prstGeom>
          <a:solidFill>
            <a:srgbClr val="A6A6A6"/>
          </a:solidFill>
          <a:ln w="12700">
            <a:solidFill>
              <a:schemeClr val="bg1"/>
            </a:solidFill>
            <a:miter lim="800000"/>
            <a:headEnd/>
            <a:tailEnd/>
          </a:ln>
        </p:spPr>
      </p:pic>
      <p:grpSp>
        <p:nvGrpSpPr>
          <p:cNvPr id="73" name="Group 72"/>
          <p:cNvGrpSpPr/>
          <p:nvPr/>
        </p:nvGrpSpPr>
        <p:grpSpPr>
          <a:xfrm>
            <a:off x="8958842" y="4393591"/>
            <a:ext cx="2828170" cy="2020126"/>
            <a:chOff x="7198259" y="4389220"/>
            <a:chExt cx="1916495" cy="1284649"/>
          </a:xfrm>
        </p:grpSpPr>
        <p:pic>
          <p:nvPicPr>
            <p:cNvPr id="71" name="Picture 70" descr="F0V_P8ARRIVAL_100410_LG_038"/>
            <p:cNvPicPr>
              <a:picLocks noChangeAspect="1" noChangeArrowheads="1"/>
            </p:cNvPicPr>
            <p:nvPr/>
          </p:nvPicPr>
          <p:blipFill>
            <a:blip r:embed="rId6" cstate="screen">
              <a:extLst>
                <a:ext uri="{28A0092B-C50C-407E-A947-70E740481C1C}">
                  <a14:useLocalDpi xmlns:a14="http://schemas.microsoft.com/office/drawing/2010/main"/>
                </a:ext>
              </a:extLst>
            </a:blip>
            <a:srcRect l="-4"/>
            <a:stretch>
              <a:fillRect/>
            </a:stretch>
          </p:blipFill>
          <p:spPr bwMode="auto">
            <a:xfrm>
              <a:off x="7198260" y="4389220"/>
              <a:ext cx="1916494" cy="538166"/>
            </a:xfrm>
            <a:prstGeom prst="rect">
              <a:avLst/>
            </a:prstGeom>
            <a:solidFill>
              <a:schemeClr val="bg1">
                <a:lumMod val="65000"/>
              </a:schemeClr>
            </a:solidFill>
            <a:ln w="12700">
              <a:solidFill>
                <a:schemeClr val="bg1"/>
              </a:solidFill>
            </a:ln>
          </p:spPr>
        </p:pic>
        <p:pic>
          <p:nvPicPr>
            <p:cNvPr id="72" name="Picture 71" descr="090807-N-8655E-00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98259" y="4938583"/>
              <a:ext cx="1916495" cy="735286"/>
            </a:xfrm>
            <a:prstGeom prst="rect">
              <a:avLst/>
            </a:prstGeom>
            <a:solidFill>
              <a:schemeClr val="bg1">
                <a:lumMod val="65000"/>
              </a:schemeClr>
            </a:solidFill>
            <a:ln w="12700">
              <a:solidFill>
                <a:schemeClr val="bg1"/>
              </a:solidFill>
            </a:ln>
          </p:spPr>
        </p:pic>
      </p:grpSp>
      <p:sp>
        <p:nvSpPr>
          <p:cNvPr id="2" name="Title 1"/>
          <p:cNvSpPr>
            <a:spLocks noGrp="1"/>
          </p:cNvSpPr>
          <p:nvPr>
            <p:ph type="title"/>
          </p:nvPr>
        </p:nvSpPr>
        <p:spPr/>
        <p:txBody>
          <a:bodyPr>
            <a:normAutofit/>
          </a:bodyPr>
          <a:lstStyle/>
          <a:p>
            <a:r>
              <a:rPr lang="en-US" dirty="0" smtClean="0"/>
              <a:t>SITE LEADS &amp; LOCATIONS</a:t>
            </a:r>
            <a:endParaRPr lang="en-US" dirty="0"/>
          </a:p>
        </p:txBody>
      </p:sp>
      <p:grpSp>
        <p:nvGrpSpPr>
          <p:cNvPr id="5" name="Group 85"/>
          <p:cNvGrpSpPr>
            <a:grpSpLocks/>
          </p:cNvGrpSpPr>
          <p:nvPr/>
        </p:nvGrpSpPr>
        <p:grpSpPr bwMode="auto">
          <a:xfrm>
            <a:off x="1976928" y="1102408"/>
            <a:ext cx="8118505" cy="5306939"/>
            <a:chOff x="1290638" y="1068388"/>
            <a:chExt cx="6627812" cy="4249737"/>
          </a:xfrm>
          <a:solidFill>
            <a:srgbClr val="DDD9C3"/>
          </a:solidFill>
          <a:effectLst>
            <a:outerShdw blurRad="50800" dist="38100" dir="8100000" algn="tr" rotWithShape="0">
              <a:prstClr val="black">
                <a:alpha val="40000"/>
              </a:prstClr>
            </a:outerShdw>
          </a:effectLst>
        </p:grpSpPr>
        <p:sp>
          <p:nvSpPr>
            <p:cNvPr id="6" name="Freeform 1027"/>
            <p:cNvSpPr>
              <a:spLocks/>
            </p:cNvSpPr>
            <p:nvPr/>
          </p:nvSpPr>
          <p:spPr bwMode="gray">
            <a:xfrm>
              <a:off x="7380288" y="2232025"/>
              <a:ext cx="236537" cy="150813"/>
            </a:xfrm>
            <a:custGeom>
              <a:avLst/>
              <a:gdLst>
                <a:gd name="T0" fmla="*/ 0 w 255"/>
                <a:gd name="T1" fmla="*/ 2147483647 h 153"/>
                <a:gd name="T2" fmla="*/ 2147483647 w 255"/>
                <a:gd name="T3" fmla="*/ 2147483647 h 153"/>
                <a:gd name="T4" fmla="*/ 2147483647 w 255"/>
                <a:gd name="T5" fmla="*/ 0 h 153"/>
                <a:gd name="T6" fmla="*/ 2147483647 w 255"/>
                <a:gd name="T7" fmla="*/ 2147483647 h 153"/>
                <a:gd name="T8" fmla="*/ 2147483647 w 255"/>
                <a:gd name="T9" fmla="*/ 2147483647 h 153"/>
                <a:gd name="T10" fmla="*/ 2147483647 w 255"/>
                <a:gd name="T11" fmla="*/ 2147483647 h 153"/>
                <a:gd name="T12" fmla="*/ 2147483647 w 255"/>
                <a:gd name="T13" fmla="*/ 2147483647 h 153"/>
                <a:gd name="T14" fmla="*/ 0 w 255"/>
                <a:gd name="T15" fmla="*/ 2147483647 h 153"/>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153"/>
                <a:gd name="T26" fmla="*/ 255 w 2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153">
                  <a:moveTo>
                    <a:pt x="0" y="113"/>
                  </a:moveTo>
                  <a:lnTo>
                    <a:pt x="105" y="63"/>
                  </a:lnTo>
                  <a:lnTo>
                    <a:pt x="208" y="0"/>
                  </a:lnTo>
                  <a:lnTo>
                    <a:pt x="225" y="3"/>
                  </a:lnTo>
                  <a:lnTo>
                    <a:pt x="255" y="5"/>
                  </a:lnTo>
                  <a:lnTo>
                    <a:pt x="155" y="85"/>
                  </a:lnTo>
                  <a:lnTo>
                    <a:pt x="30" y="153"/>
                  </a:lnTo>
                  <a:lnTo>
                    <a:pt x="0" y="113"/>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7" name="Freeform 1028"/>
            <p:cNvSpPr>
              <a:spLocks/>
            </p:cNvSpPr>
            <p:nvPr/>
          </p:nvSpPr>
          <p:spPr bwMode="gray">
            <a:xfrm>
              <a:off x="1571625" y="1123950"/>
              <a:ext cx="827088" cy="646113"/>
            </a:xfrm>
            <a:custGeom>
              <a:avLst/>
              <a:gdLst>
                <a:gd name="T0" fmla="*/ 2147483647 w 890"/>
                <a:gd name="T1" fmla="*/ 0 h 652"/>
                <a:gd name="T2" fmla="*/ 2147483647 w 890"/>
                <a:gd name="T3" fmla="*/ 2147483647 h 652"/>
                <a:gd name="T4" fmla="*/ 2147483647 w 890"/>
                <a:gd name="T5" fmla="*/ 2147483647 h 652"/>
                <a:gd name="T6" fmla="*/ 2147483647 w 890"/>
                <a:gd name="T7" fmla="*/ 2147483647 h 652"/>
                <a:gd name="T8" fmla="*/ 2147483647 w 890"/>
                <a:gd name="T9" fmla="*/ 2147483647 h 652"/>
                <a:gd name="T10" fmla="*/ 2147483647 w 890"/>
                <a:gd name="T11" fmla="*/ 2147483647 h 652"/>
                <a:gd name="T12" fmla="*/ 2147483647 w 890"/>
                <a:gd name="T13" fmla="*/ 2147483647 h 652"/>
                <a:gd name="T14" fmla="*/ 2147483647 w 890"/>
                <a:gd name="T15" fmla="*/ 2147483647 h 652"/>
                <a:gd name="T16" fmla="*/ 2147483647 w 890"/>
                <a:gd name="T17" fmla="*/ 2147483647 h 652"/>
                <a:gd name="T18" fmla="*/ 2147483647 w 890"/>
                <a:gd name="T19" fmla="*/ 2147483647 h 652"/>
                <a:gd name="T20" fmla="*/ 2147483647 w 890"/>
                <a:gd name="T21" fmla="*/ 2147483647 h 652"/>
                <a:gd name="T22" fmla="*/ 2147483647 w 890"/>
                <a:gd name="T23" fmla="*/ 2147483647 h 652"/>
                <a:gd name="T24" fmla="*/ 2147483647 w 890"/>
                <a:gd name="T25" fmla="*/ 2147483647 h 652"/>
                <a:gd name="T26" fmla="*/ 2147483647 w 890"/>
                <a:gd name="T27" fmla="*/ 2147483647 h 652"/>
                <a:gd name="T28" fmla="*/ 2147483647 w 890"/>
                <a:gd name="T29" fmla="*/ 2147483647 h 652"/>
                <a:gd name="T30" fmla="*/ 2147483647 w 890"/>
                <a:gd name="T31" fmla="*/ 2147483647 h 652"/>
                <a:gd name="T32" fmla="*/ 2147483647 w 890"/>
                <a:gd name="T33" fmla="*/ 2147483647 h 652"/>
                <a:gd name="T34" fmla="*/ 2147483647 w 890"/>
                <a:gd name="T35" fmla="*/ 2147483647 h 652"/>
                <a:gd name="T36" fmla="*/ 2147483647 w 890"/>
                <a:gd name="T37" fmla="*/ 2147483647 h 652"/>
                <a:gd name="T38" fmla="*/ 2147483647 w 890"/>
                <a:gd name="T39" fmla="*/ 2147483647 h 652"/>
                <a:gd name="T40" fmla="*/ 0 w 890"/>
                <a:gd name="T41" fmla="*/ 2147483647 h 652"/>
                <a:gd name="T42" fmla="*/ 2147483647 w 890"/>
                <a:gd name="T43" fmla="*/ 2147483647 h 652"/>
                <a:gd name="T44" fmla="*/ 2147483647 w 890"/>
                <a:gd name="T45" fmla="*/ 2147483647 h 652"/>
                <a:gd name="T46" fmla="*/ 2147483647 w 890"/>
                <a:gd name="T47" fmla="*/ 2147483647 h 652"/>
                <a:gd name="T48" fmla="*/ 2147483647 w 890"/>
                <a:gd name="T49" fmla="*/ 2147483647 h 652"/>
                <a:gd name="T50" fmla="*/ 2147483647 w 890"/>
                <a:gd name="T51" fmla="*/ 2147483647 h 652"/>
                <a:gd name="T52" fmla="*/ 2147483647 w 890"/>
                <a:gd name="T53" fmla="*/ 2147483647 h 652"/>
                <a:gd name="T54" fmla="*/ 2147483647 w 890"/>
                <a:gd name="T55" fmla="*/ 2147483647 h 652"/>
                <a:gd name="T56" fmla="*/ 2147483647 w 890"/>
                <a:gd name="T57" fmla="*/ 2147483647 h 652"/>
                <a:gd name="T58" fmla="*/ 2147483647 w 890"/>
                <a:gd name="T59" fmla="*/ 2147483647 h 652"/>
                <a:gd name="T60" fmla="*/ 2147483647 w 890"/>
                <a:gd name="T61" fmla="*/ 2147483647 h 652"/>
                <a:gd name="T62" fmla="*/ 2147483647 w 890"/>
                <a:gd name="T63" fmla="*/ 2147483647 h 652"/>
                <a:gd name="T64" fmla="*/ 2147483647 w 890"/>
                <a:gd name="T65" fmla="*/ 2147483647 h 652"/>
                <a:gd name="T66" fmla="*/ 2147483647 w 890"/>
                <a:gd name="T67" fmla="*/ 2147483647 h 652"/>
                <a:gd name="T68" fmla="*/ 2147483647 w 890"/>
                <a:gd name="T69" fmla="*/ 2147483647 h 652"/>
                <a:gd name="T70" fmla="*/ 2147483647 w 890"/>
                <a:gd name="T71" fmla="*/ 2147483647 h 652"/>
                <a:gd name="T72" fmla="*/ 2147483647 w 890"/>
                <a:gd name="T73" fmla="*/ 2147483647 h 652"/>
                <a:gd name="T74" fmla="*/ 2147483647 w 890"/>
                <a:gd name="T75" fmla="*/ 0 h 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0"/>
                <a:gd name="T115" fmla="*/ 0 h 652"/>
                <a:gd name="T116" fmla="*/ 890 w 890"/>
                <a:gd name="T117" fmla="*/ 652 h 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0" h="652">
                  <a:moveTo>
                    <a:pt x="225" y="0"/>
                  </a:moveTo>
                  <a:lnTo>
                    <a:pt x="407" y="50"/>
                  </a:lnTo>
                  <a:lnTo>
                    <a:pt x="547" y="82"/>
                  </a:lnTo>
                  <a:lnTo>
                    <a:pt x="615" y="97"/>
                  </a:lnTo>
                  <a:lnTo>
                    <a:pt x="685" y="107"/>
                  </a:lnTo>
                  <a:lnTo>
                    <a:pt x="777" y="125"/>
                  </a:lnTo>
                  <a:lnTo>
                    <a:pt x="890" y="145"/>
                  </a:lnTo>
                  <a:lnTo>
                    <a:pt x="817" y="652"/>
                  </a:lnTo>
                  <a:lnTo>
                    <a:pt x="472" y="580"/>
                  </a:lnTo>
                  <a:lnTo>
                    <a:pt x="425" y="612"/>
                  </a:lnTo>
                  <a:lnTo>
                    <a:pt x="362" y="562"/>
                  </a:lnTo>
                  <a:lnTo>
                    <a:pt x="307" y="612"/>
                  </a:lnTo>
                  <a:lnTo>
                    <a:pt x="257" y="570"/>
                  </a:lnTo>
                  <a:lnTo>
                    <a:pt x="115" y="562"/>
                  </a:lnTo>
                  <a:lnTo>
                    <a:pt x="135" y="480"/>
                  </a:lnTo>
                  <a:lnTo>
                    <a:pt x="32" y="472"/>
                  </a:lnTo>
                  <a:lnTo>
                    <a:pt x="22" y="425"/>
                  </a:lnTo>
                  <a:lnTo>
                    <a:pt x="42" y="375"/>
                  </a:lnTo>
                  <a:lnTo>
                    <a:pt x="17" y="330"/>
                  </a:lnTo>
                  <a:lnTo>
                    <a:pt x="20" y="202"/>
                  </a:lnTo>
                  <a:lnTo>
                    <a:pt x="0" y="105"/>
                  </a:lnTo>
                  <a:lnTo>
                    <a:pt x="12" y="67"/>
                  </a:lnTo>
                  <a:lnTo>
                    <a:pt x="57" y="82"/>
                  </a:lnTo>
                  <a:lnTo>
                    <a:pt x="105" y="140"/>
                  </a:lnTo>
                  <a:lnTo>
                    <a:pt x="192" y="152"/>
                  </a:lnTo>
                  <a:lnTo>
                    <a:pt x="215" y="200"/>
                  </a:lnTo>
                  <a:lnTo>
                    <a:pt x="172" y="200"/>
                  </a:lnTo>
                  <a:lnTo>
                    <a:pt x="167" y="240"/>
                  </a:lnTo>
                  <a:lnTo>
                    <a:pt x="192" y="245"/>
                  </a:lnTo>
                  <a:lnTo>
                    <a:pt x="202" y="285"/>
                  </a:lnTo>
                  <a:lnTo>
                    <a:pt x="150" y="315"/>
                  </a:lnTo>
                  <a:lnTo>
                    <a:pt x="150" y="342"/>
                  </a:lnTo>
                  <a:lnTo>
                    <a:pt x="210" y="342"/>
                  </a:lnTo>
                  <a:lnTo>
                    <a:pt x="225" y="272"/>
                  </a:lnTo>
                  <a:lnTo>
                    <a:pt x="270" y="230"/>
                  </a:lnTo>
                  <a:lnTo>
                    <a:pt x="215" y="120"/>
                  </a:lnTo>
                  <a:lnTo>
                    <a:pt x="250" y="85"/>
                  </a:lnTo>
                  <a:lnTo>
                    <a:pt x="225"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8" name="Freeform 1029"/>
            <p:cNvSpPr>
              <a:spLocks/>
            </p:cNvSpPr>
            <p:nvPr/>
          </p:nvSpPr>
          <p:spPr bwMode="gray">
            <a:xfrm>
              <a:off x="1373188" y="1590675"/>
              <a:ext cx="1033462" cy="833438"/>
            </a:xfrm>
            <a:custGeom>
              <a:avLst/>
              <a:gdLst>
                <a:gd name="T0" fmla="*/ 2147483647 w 1110"/>
                <a:gd name="T1" fmla="*/ 0 h 848"/>
                <a:gd name="T2" fmla="*/ 2147483647 w 1110"/>
                <a:gd name="T3" fmla="*/ 2147483647 h 848"/>
                <a:gd name="T4" fmla="*/ 2147483647 w 1110"/>
                <a:gd name="T5" fmla="*/ 2147483647 h 848"/>
                <a:gd name="T6" fmla="*/ 2147483647 w 1110"/>
                <a:gd name="T7" fmla="*/ 2147483647 h 848"/>
                <a:gd name="T8" fmla="*/ 2147483647 w 1110"/>
                <a:gd name="T9" fmla="*/ 2147483647 h 848"/>
                <a:gd name="T10" fmla="*/ 2147483647 w 1110"/>
                <a:gd name="T11" fmla="*/ 2147483647 h 848"/>
                <a:gd name="T12" fmla="*/ 2147483647 w 1110"/>
                <a:gd name="T13" fmla="*/ 2147483647 h 848"/>
                <a:gd name="T14" fmla="*/ 2147483647 w 1110"/>
                <a:gd name="T15" fmla="*/ 2147483647 h 848"/>
                <a:gd name="T16" fmla="*/ 2147483647 w 1110"/>
                <a:gd name="T17" fmla="*/ 2147483647 h 848"/>
                <a:gd name="T18" fmla="*/ 0 w 1110"/>
                <a:gd name="T19" fmla="*/ 2147483647 h 848"/>
                <a:gd name="T20" fmla="*/ 0 w 1110"/>
                <a:gd name="T21" fmla="*/ 2147483647 h 848"/>
                <a:gd name="T22" fmla="*/ 2147483647 w 1110"/>
                <a:gd name="T23" fmla="*/ 2147483647 h 848"/>
                <a:gd name="T24" fmla="*/ 2147483647 w 1110"/>
                <a:gd name="T25" fmla="*/ 2147483647 h 848"/>
                <a:gd name="T26" fmla="*/ 2147483647 w 1110"/>
                <a:gd name="T27" fmla="*/ 2147483647 h 848"/>
                <a:gd name="T28" fmla="*/ 2147483647 w 1110"/>
                <a:gd name="T29" fmla="*/ 2147483647 h 848"/>
                <a:gd name="T30" fmla="*/ 2147483647 w 1110"/>
                <a:gd name="T31" fmla="*/ 2147483647 h 848"/>
                <a:gd name="T32" fmla="*/ 2147483647 w 1110"/>
                <a:gd name="T33" fmla="*/ 2147483647 h 848"/>
                <a:gd name="T34" fmla="*/ 2147483647 w 1110"/>
                <a:gd name="T35" fmla="*/ 2147483647 h 848"/>
                <a:gd name="T36" fmla="*/ 2147483647 w 1110"/>
                <a:gd name="T37" fmla="*/ 2147483647 h 848"/>
                <a:gd name="T38" fmla="*/ 2147483647 w 1110"/>
                <a:gd name="T39" fmla="*/ 2147483647 h 848"/>
                <a:gd name="T40" fmla="*/ 2147483647 w 1110"/>
                <a:gd name="T41" fmla="*/ 2147483647 h 848"/>
                <a:gd name="T42" fmla="*/ 2147483647 w 1110"/>
                <a:gd name="T43" fmla="*/ 2147483647 h 848"/>
                <a:gd name="T44" fmla="*/ 2147483647 w 1110"/>
                <a:gd name="T45" fmla="*/ 2147483647 h 848"/>
                <a:gd name="T46" fmla="*/ 2147483647 w 1110"/>
                <a:gd name="T47" fmla="*/ 2147483647 h 848"/>
                <a:gd name="T48" fmla="*/ 2147483647 w 1110"/>
                <a:gd name="T49" fmla="*/ 2147483647 h 848"/>
                <a:gd name="T50" fmla="*/ 2147483647 w 1110"/>
                <a:gd name="T51" fmla="*/ 2147483647 h 848"/>
                <a:gd name="T52" fmla="*/ 2147483647 w 1110"/>
                <a:gd name="T53" fmla="*/ 0 h 8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0"/>
                <a:gd name="T82" fmla="*/ 0 h 848"/>
                <a:gd name="T83" fmla="*/ 1110 w 1110"/>
                <a:gd name="T84" fmla="*/ 848 h 8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0" h="848">
                  <a:moveTo>
                    <a:pt x="242" y="0"/>
                  </a:moveTo>
                  <a:lnTo>
                    <a:pt x="210" y="18"/>
                  </a:lnTo>
                  <a:lnTo>
                    <a:pt x="190" y="93"/>
                  </a:lnTo>
                  <a:lnTo>
                    <a:pt x="170" y="155"/>
                  </a:lnTo>
                  <a:lnTo>
                    <a:pt x="155" y="205"/>
                  </a:lnTo>
                  <a:lnTo>
                    <a:pt x="135" y="260"/>
                  </a:lnTo>
                  <a:lnTo>
                    <a:pt x="112" y="315"/>
                  </a:lnTo>
                  <a:lnTo>
                    <a:pt x="82" y="375"/>
                  </a:lnTo>
                  <a:lnTo>
                    <a:pt x="42" y="445"/>
                  </a:lnTo>
                  <a:lnTo>
                    <a:pt x="0" y="513"/>
                  </a:lnTo>
                  <a:lnTo>
                    <a:pt x="0" y="660"/>
                  </a:lnTo>
                  <a:lnTo>
                    <a:pt x="622" y="788"/>
                  </a:lnTo>
                  <a:lnTo>
                    <a:pt x="910" y="848"/>
                  </a:lnTo>
                  <a:lnTo>
                    <a:pt x="970" y="553"/>
                  </a:lnTo>
                  <a:lnTo>
                    <a:pt x="1007" y="528"/>
                  </a:lnTo>
                  <a:lnTo>
                    <a:pt x="972" y="463"/>
                  </a:lnTo>
                  <a:lnTo>
                    <a:pt x="990" y="395"/>
                  </a:lnTo>
                  <a:lnTo>
                    <a:pt x="1110" y="283"/>
                  </a:lnTo>
                  <a:lnTo>
                    <a:pt x="1027" y="180"/>
                  </a:lnTo>
                  <a:lnTo>
                    <a:pt x="682" y="108"/>
                  </a:lnTo>
                  <a:lnTo>
                    <a:pt x="635" y="138"/>
                  </a:lnTo>
                  <a:lnTo>
                    <a:pt x="572" y="88"/>
                  </a:lnTo>
                  <a:lnTo>
                    <a:pt x="517" y="140"/>
                  </a:lnTo>
                  <a:lnTo>
                    <a:pt x="465" y="88"/>
                  </a:lnTo>
                  <a:lnTo>
                    <a:pt x="327" y="90"/>
                  </a:lnTo>
                  <a:lnTo>
                    <a:pt x="345" y="8"/>
                  </a:lnTo>
                  <a:lnTo>
                    <a:pt x="242"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9" name="Freeform 1030"/>
            <p:cNvSpPr>
              <a:spLocks/>
            </p:cNvSpPr>
            <p:nvPr/>
          </p:nvSpPr>
          <p:spPr bwMode="gray">
            <a:xfrm>
              <a:off x="2217738" y="1266825"/>
              <a:ext cx="742950" cy="1273175"/>
            </a:xfrm>
            <a:custGeom>
              <a:avLst/>
              <a:gdLst>
                <a:gd name="T0" fmla="*/ 2147483647 w 798"/>
                <a:gd name="T1" fmla="*/ 0 h 1293"/>
                <a:gd name="T2" fmla="*/ 2147483647 w 798"/>
                <a:gd name="T3" fmla="*/ 2147483647 h 1293"/>
                <a:gd name="T4" fmla="*/ 2147483647 w 798"/>
                <a:gd name="T5" fmla="*/ 2147483647 h 1293"/>
                <a:gd name="T6" fmla="*/ 2147483647 w 798"/>
                <a:gd name="T7" fmla="*/ 2147483647 h 1293"/>
                <a:gd name="T8" fmla="*/ 2147483647 w 798"/>
                <a:gd name="T9" fmla="*/ 2147483647 h 1293"/>
                <a:gd name="T10" fmla="*/ 2147483647 w 798"/>
                <a:gd name="T11" fmla="*/ 2147483647 h 1293"/>
                <a:gd name="T12" fmla="*/ 2147483647 w 798"/>
                <a:gd name="T13" fmla="*/ 2147483647 h 1293"/>
                <a:gd name="T14" fmla="*/ 0 w 798"/>
                <a:gd name="T15" fmla="*/ 2147483647 h 1293"/>
                <a:gd name="T16" fmla="*/ 2147483647 w 798"/>
                <a:gd name="T17" fmla="*/ 2147483647 h 1293"/>
                <a:gd name="T18" fmla="*/ 2147483647 w 798"/>
                <a:gd name="T19" fmla="*/ 2147483647 h 1293"/>
                <a:gd name="T20" fmla="*/ 2147483647 w 798"/>
                <a:gd name="T21" fmla="*/ 2147483647 h 1293"/>
                <a:gd name="T22" fmla="*/ 2147483647 w 798"/>
                <a:gd name="T23" fmla="*/ 2147483647 h 1293"/>
                <a:gd name="T24" fmla="*/ 2147483647 w 798"/>
                <a:gd name="T25" fmla="*/ 2147483647 h 1293"/>
                <a:gd name="T26" fmla="*/ 2147483647 w 798"/>
                <a:gd name="T27" fmla="*/ 2147483647 h 1293"/>
                <a:gd name="T28" fmla="*/ 2147483647 w 798"/>
                <a:gd name="T29" fmla="*/ 2147483647 h 1293"/>
                <a:gd name="T30" fmla="*/ 2147483647 w 798"/>
                <a:gd name="T31" fmla="*/ 2147483647 h 1293"/>
                <a:gd name="T32" fmla="*/ 2147483647 w 798"/>
                <a:gd name="T33" fmla="*/ 2147483647 h 1293"/>
                <a:gd name="T34" fmla="*/ 2147483647 w 798"/>
                <a:gd name="T35" fmla="*/ 2147483647 h 1293"/>
                <a:gd name="T36" fmla="*/ 2147483647 w 798"/>
                <a:gd name="T37" fmla="*/ 2147483647 h 1293"/>
                <a:gd name="T38" fmla="*/ 2147483647 w 798"/>
                <a:gd name="T39" fmla="*/ 2147483647 h 1293"/>
                <a:gd name="T40" fmla="*/ 2147483647 w 798"/>
                <a:gd name="T41" fmla="*/ 2147483647 h 1293"/>
                <a:gd name="T42" fmla="*/ 2147483647 w 798"/>
                <a:gd name="T43" fmla="*/ 0 h 1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8"/>
                <a:gd name="T67" fmla="*/ 0 h 1293"/>
                <a:gd name="T68" fmla="*/ 798 w 798"/>
                <a:gd name="T69" fmla="*/ 1293 h 12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8" h="1293">
                  <a:moveTo>
                    <a:pt x="193" y="0"/>
                  </a:moveTo>
                  <a:lnTo>
                    <a:pt x="120" y="505"/>
                  </a:lnTo>
                  <a:lnTo>
                    <a:pt x="195" y="613"/>
                  </a:lnTo>
                  <a:lnTo>
                    <a:pt x="78" y="725"/>
                  </a:lnTo>
                  <a:lnTo>
                    <a:pt x="63" y="803"/>
                  </a:lnTo>
                  <a:lnTo>
                    <a:pt x="95" y="858"/>
                  </a:lnTo>
                  <a:lnTo>
                    <a:pt x="63" y="885"/>
                  </a:lnTo>
                  <a:lnTo>
                    <a:pt x="0" y="1178"/>
                  </a:lnTo>
                  <a:lnTo>
                    <a:pt x="380" y="1245"/>
                  </a:lnTo>
                  <a:lnTo>
                    <a:pt x="740" y="1293"/>
                  </a:lnTo>
                  <a:lnTo>
                    <a:pt x="778" y="1025"/>
                  </a:lnTo>
                  <a:lnTo>
                    <a:pt x="798" y="878"/>
                  </a:lnTo>
                  <a:lnTo>
                    <a:pt x="763" y="825"/>
                  </a:lnTo>
                  <a:lnTo>
                    <a:pt x="680" y="840"/>
                  </a:lnTo>
                  <a:lnTo>
                    <a:pt x="573" y="853"/>
                  </a:lnTo>
                  <a:lnTo>
                    <a:pt x="553" y="733"/>
                  </a:lnTo>
                  <a:lnTo>
                    <a:pt x="423" y="635"/>
                  </a:lnTo>
                  <a:lnTo>
                    <a:pt x="440" y="573"/>
                  </a:lnTo>
                  <a:lnTo>
                    <a:pt x="453" y="463"/>
                  </a:lnTo>
                  <a:lnTo>
                    <a:pt x="285" y="225"/>
                  </a:lnTo>
                  <a:lnTo>
                    <a:pt x="308" y="15"/>
                  </a:lnTo>
                  <a:lnTo>
                    <a:pt x="193"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0" name="Freeform 1031"/>
            <p:cNvSpPr>
              <a:spLocks/>
            </p:cNvSpPr>
            <p:nvPr/>
          </p:nvSpPr>
          <p:spPr bwMode="gray">
            <a:xfrm>
              <a:off x="2481263" y="1279525"/>
              <a:ext cx="1290637" cy="852488"/>
            </a:xfrm>
            <a:custGeom>
              <a:avLst/>
              <a:gdLst>
                <a:gd name="T0" fmla="*/ 2147483647 w 1387"/>
                <a:gd name="T1" fmla="*/ 0 h 865"/>
                <a:gd name="T2" fmla="*/ 2147483647 w 1387"/>
                <a:gd name="T3" fmla="*/ 2147483647 h 865"/>
                <a:gd name="T4" fmla="*/ 2147483647 w 1387"/>
                <a:gd name="T5" fmla="*/ 2147483647 h 865"/>
                <a:gd name="T6" fmla="*/ 2147483647 w 1387"/>
                <a:gd name="T7" fmla="*/ 2147483647 h 865"/>
                <a:gd name="T8" fmla="*/ 2147483647 w 1387"/>
                <a:gd name="T9" fmla="*/ 2147483647 h 865"/>
                <a:gd name="T10" fmla="*/ 2147483647 w 1387"/>
                <a:gd name="T11" fmla="*/ 2147483647 h 865"/>
                <a:gd name="T12" fmla="*/ 2147483647 w 1387"/>
                <a:gd name="T13" fmla="*/ 2147483647 h 865"/>
                <a:gd name="T14" fmla="*/ 2147483647 w 1387"/>
                <a:gd name="T15" fmla="*/ 2147483647 h 865"/>
                <a:gd name="T16" fmla="*/ 2147483647 w 1387"/>
                <a:gd name="T17" fmla="*/ 2147483647 h 865"/>
                <a:gd name="T18" fmla="*/ 2147483647 w 1387"/>
                <a:gd name="T19" fmla="*/ 2147483647 h 865"/>
                <a:gd name="T20" fmla="*/ 2147483647 w 1387"/>
                <a:gd name="T21" fmla="*/ 2147483647 h 865"/>
                <a:gd name="T22" fmla="*/ 2147483647 w 1387"/>
                <a:gd name="T23" fmla="*/ 2147483647 h 865"/>
                <a:gd name="T24" fmla="*/ 2147483647 w 1387"/>
                <a:gd name="T25" fmla="*/ 2147483647 h 865"/>
                <a:gd name="T26" fmla="*/ 2147483647 w 1387"/>
                <a:gd name="T27" fmla="*/ 2147483647 h 865"/>
                <a:gd name="T28" fmla="*/ 2147483647 w 1387"/>
                <a:gd name="T29" fmla="*/ 2147483647 h 865"/>
                <a:gd name="T30" fmla="*/ 2147483647 w 1387"/>
                <a:gd name="T31" fmla="*/ 2147483647 h 865"/>
                <a:gd name="T32" fmla="*/ 2147483647 w 1387"/>
                <a:gd name="T33" fmla="*/ 2147483647 h 865"/>
                <a:gd name="T34" fmla="*/ 0 w 1387"/>
                <a:gd name="T35" fmla="*/ 2147483647 h 865"/>
                <a:gd name="T36" fmla="*/ 2147483647 w 1387"/>
                <a:gd name="T37" fmla="*/ 0 h 8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7"/>
                <a:gd name="T58" fmla="*/ 0 h 865"/>
                <a:gd name="T59" fmla="*/ 1387 w 1387"/>
                <a:gd name="T60" fmla="*/ 865 h 8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7" h="865">
                  <a:moveTo>
                    <a:pt x="23" y="0"/>
                  </a:moveTo>
                  <a:lnTo>
                    <a:pt x="295" y="35"/>
                  </a:lnTo>
                  <a:lnTo>
                    <a:pt x="460" y="57"/>
                  </a:lnTo>
                  <a:lnTo>
                    <a:pt x="678" y="80"/>
                  </a:lnTo>
                  <a:lnTo>
                    <a:pt x="878" y="100"/>
                  </a:lnTo>
                  <a:lnTo>
                    <a:pt x="1225" y="125"/>
                  </a:lnTo>
                  <a:lnTo>
                    <a:pt x="1387" y="137"/>
                  </a:lnTo>
                  <a:lnTo>
                    <a:pt x="1382" y="842"/>
                  </a:lnTo>
                  <a:lnTo>
                    <a:pt x="533" y="770"/>
                  </a:lnTo>
                  <a:lnTo>
                    <a:pt x="515" y="865"/>
                  </a:lnTo>
                  <a:lnTo>
                    <a:pt x="483" y="820"/>
                  </a:lnTo>
                  <a:lnTo>
                    <a:pt x="405" y="827"/>
                  </a:lnTo>
                  <a:lnTo>
                    <a:pt x="293" y="845"/>
                  </a:lnTo>
                  <a:lnTo>
                    <a:pt x="273" y="722"/>
                  </a:lnTo>
                  <a:lnTo>
                    <a:pt x="140" y="625"/>
                  </a:lnTo>
                  <a:lnTo>
                    <a:pt x="160" y="532"/>
                  </a:lnTo>
                  <a:lnTo>
                    <a:pt x="173" y="457"/>
                  </a:lnTo>
                  <a:lnTo>
                    <a:pt x="0" y="215"/>
                  </a:lnTo>
                  <a:lnTo>
                    <a:pt x="23"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1" name="Freeform 1032"/>
            <p:cNvSpPr>
              <a:spLocks/>
            </p:cNvSpPr>
            <p:nvPr/>
          </p:nvSpPr>
          <p:spPr bwMode="gray">
            <a:xfrm>
              <a:off x="1290638" y="2233613"/>
              <a:ext cx="1090612" cy="1779587"/>
            </a:xfrm>
            <a:custGeom>
              <a:avLst/>
              <a:gdLst>
                <a:gd name="T0" fmla="*/ 2147483647 w 1170"/>
                <a:gd name="T1" fmla="*/ 0 h 1808"/>
                <a:gd name="T2" fmla="*/ 2147483647 w 1170"/>
                <a:gd name="T3" fmla="*/ 2147483647 h 1808"/>
                <a:gd name="T4" fmla="*/ 2147483647 w 1170"/>
                <a:gd name="T5" fmla="*/ 2147483647 h 1808"/>
                <a:gd name="T6" fmla="*/ 2147483647 w 1170"/>
                <a:gd name="T7" fmla="*/ 2147483647 h 1808"/>
                <a:gd name="T8" fmla="*/ 2147483647 w 1170"/>
                <a:gd name="T9" fmla="*/ 2147483647 h 1808"/>
                <a:gd name="T10" fmla="*/ 2147483647 w 1170"/>
                <a:gd name="T11" fmla="*/ 2147483647 h 1808"/>
                <a:gd name="T12" fmla="*/ 2147483647 w 1170"/>
                <a:gd name="T13" fmla="*/ 2147483647 h 1808"/>
                <a:gd name="T14" fmla="*/ 2147483647 w 1170"/>
                <a:gd name="T15" fmla="*/ 2147483647 h 1808"/>
                <a:gd name="T16" fmla="*/ 2147483647 w 1170"/>
                <a:gd name="T17" fmla="*/ 2147483647 h 1808"/>
                <a:gd name="T18" fmla="*/ 2147483647 w 1170"/>
                <a:gd name="T19" fmla="*/ 2147483647 h 1808"/>
                <a:gd name="T20" fmla="*/ 2147483647 w 1170"/>
                <a:gd name="T21" fmla="*/ 2147483647 h 1808"/>
                <a:gd name="T22" fmla="*/ 2147483647 w 1170"/>
                <a:gd name="T23" fmla="*/ 2147483647 h 1808"/>
                <a:gd name="T24" fmla="*/ 2147483647 w 1170"/>
                <a:gd name="T25" fmla="*/ 2147483647 h 1808"/>
                <a:gd name="T26" fmla="*/ 2147483647 w 1170"/>
                <a:gd name="T27" fmla="*/ 2147483647 h 1808"/>
                <a:gd name="T28" fmla="*/ 2147483647 w 1170"/>
                <a:gd name="T29" fmla="*/ 2147483647 h 1808"/>
                <a:gd name="T30" fmla="*/ 2147483647 w 1170"/>
                <a:gd name="T31" fmla="*/ 2147483647 h 1808"/>
                <a:gd name="T32" fmla="*/ 2147483647 w 1170"/>
                <a:gd name="T33" fmla="*/ 2147483647 h 1808"/>
                <a:gd name="T34" fmla="*/ 2147483647 w 1170"/>
                <a:gd name="T35" fmla="*/ 2147483647 h 1808"/>
                <a:gd name="T36" fmla="*/ 2147483647 w 1170"/>
                <a:gd name="T37" fmla="*/ 2147483647 h 1808"/>
                <a:gd name="T38" fmla="*/ 2147483647 w 1170"/>
                <a:gd name="T39" fmla="*/ 2147483647 h 1808"/>
                <a:gd name="T40" fmla="*/ 2147483647 w 1170"/>
                <a:gd name="T41" fmla="*/ 2147483647 h 1808"/>
                <a:gd name="T42" fmla="*/ 2147483647 w 1170"/>
                <a:gd name="T43" fmla="*/ 2147483647 h 1808"/>
                <a:gd name="T44" fmla="*/ 2147483647 w 1170"/>
                <a:gd name="T45" fmla="*/ 2147483647 h 1808"/>
                <a:gd name="T46" fmla="*/ 2147483647 w 1170"/>
                <a:gd name="T47" fmla="*/ 2147483647 h 1808"/>
                <a:gd name="T48" fmla="*/ 2147483647 w 1170"/>
                <a:gd name="T49" fmla="*/ 2147483647 h 1808"/>
                <a:gd name="T50" fmla="*/ 2147483647 w 1170"/>
                <a:gd name="T51" fmla="*/ 2147483647 h 1808"/>
                <a:gd name="T52" fmla="*/ 2147483647 w 1170"/>
                <a:gd name="T53" fmla="*/ 2147483647 h 1808"/>
                <a:gd name="T54" fmla="*/ 2147483647 w 1170"/>
                <a:gd name="T55" fmla="*/ 2147483647 h 1808"/>
                <a:gd name="T56" fmla="*/ 2147483647 w 1170"/>
                <a:gd name="T57" fmla="*/ 2147483647 h 1808"/>
                <a:gd name="T58" fmla="*/ 2147483647 w 1170"/>
                <a:gd name="T59" fmla="*/ 2147483647 h 1808"/>
                <a:gd name="T60" fmla="*/ 2147483647 w 1170"/>
                <a:gd name="T61" fmla="*/ 2147483647 h 1808"/>
                <a:gd name="T62" fmla="*/ 2147483647 w 1170"/>
                <a:gd name="T63" fmla="*/ 2147483647 h 1808"/>
                <a:gd name="T64" fmla="*/ 2147483647 w 1170"/>
                <a:gd name="T65" fmla="*/ 2147483647 h 1808"/>
                <a:gd name="T66" fmla="*/ 2147483647 w 1170"/>
                <a:gd name="T67" fmla="*/ 2147483647 h 1808"/>
                <a:gd name="T68" fmla="*/ 2147483647 w 1170"/>
                <a:gd name="T69" fmla="*/ 2147483647 h 1808"/>
                <a:gd name="T70" fmla="*/ 2147483647 w 1170"/>
                <a:gd name="T71" fmla="*/ 2147483647 h 1808"/>
                <a:gd name="T72" fmla="*/ 2147483647 w 1170"/>
                <a:gd name="T73" fmla="*/ 2147483647 h 1808"/>
                <a:gd name="T74" fmla="*/ 2147483647 w 1170"/>
                <a:gd name="T75" fmla="*/ 2147483647 h 1808"/>
                <a:gd name="T76" fmla="*/ 2147483647 w 1170"/>
                <a:gd name="T77" fmla="*/ 2147483647 h 1808"/>
                <a:gd name="T78" fmla="*/ 2147483647 w 1170"/>
                <a:gd name="T79" fmla="*/ 2147483647 h 1808"/>
                <a:gd name="T80" fmla="*/ 2147483647 w 1170"/>
                <a:gd name="T81" fmla="*/ 2147483647 h 1808"/>
                <a:gd name="T82" fmla="*/ 2147483647 w 1170"/>
                <a:gd name="T83" fmla="*/ 2147483647 h 1808"/>
                <a:gd name="T84" fmla="*/ 2147483647 w 1170"/>
                <a:gd name="T85" fmla="*/ 2147483647 h 1808"/>
                <a:gd name="T86" fmla="*/ 0 w 1170"/>
                <a:gd name="T87" fmla="*/ 2147483647 h 1808"/>
                <a:gd name="T88" fmla="*/ 2147483647 w 1170"/>
                <a:gd name="T89" fmla="*/ 2147483647 h 1808"/>
                <a:gd name="T90" fmla="*/ 2147483647 w 1170"/>
                <a:gd name="T91" fmla="*/ 2147483647 h 1808"/>
                <a:gd name="T92" fmla="*/ 2147483647 w 1170"/>
                <a:gd name="T93" fmla="*/ 2147483647 h 1808"/>
                <a:gd name="T94" fmla="*/ 2147483647 w 1170"/>
                <a:gd name="T95" fmla="*/ 0 h 18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0"/>
                <a:gd name="T145" fmla="*/ 0 h 1808"/>
                <a:gd name="T146" fmla="*/ 1170 w 1170"/>
                <a:gd name="T147" fmla="*/ 1808 h 18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0" h="1808">
                  <a:moveTo>
                    <a:pt x="90" y="0"/>
                  </a:moveTo>
                  <a:lnTo>
                    <a:pt x="627" y="108"/>
                  </a:lnTo>
                  <a:lnTo>
                    <a:pt x="510" y="640"/>
                  </a:lnTo>
                  <a:lnTo>
                    <a:pt x="1115" y="1450"/>
                  </a:lnTo>
                  <a:lnTo>
                    <a:pt x="1170" y="1553"/>
                  </a:lnTo>
                  <a:lnTo>
                    <a:pt x="1112" y="1603"/>
                  </a:lnTo>
                  <a:lnTo>
                    <a:pt x="1075" y="1693"/>
                  </a:lnTo>
                  <a:lnTo>
                    <a:pt x="1040" y="1745"/>
                  </a:lnTo>
                  <a:lnTo>
                    <a:pt x="1077" y="1793"/>
                  </a:lnTo>
                  <a:lnTo>
                    <a:pt x="1015" y="1808"/>
                  </a:lnTo>
                  <a:lnTo>
                    <a:pt x="660" y="1795"/>
                  </a:lnTo>
                  <a:lnTo>
                    <a:pt x="637" y="1690"/>
                  </a:lnTo>
                  <a:lnTo>
                    <a:pt x="575" y="1613"/>
                  </a:lnTo>
                  <a:lnTo>
                    <a:pt x="530" y="1585"/>
                  </a:lnTo>
                  <a:lnTo>
                    <a:pt x="517" y="1530"/>
                  </a:lnTo>
                  <a:lnTo>
                    <a:pt x="480" y="1500"/>
                  </a:lnTo>
                  <a:lnTo>
                    <a:pt x="442" y="1463"/>
                  </a:lnTo>
                  <a:lnTo>
                    <a:pt x="430" y="1420"/>
                  </a:lnTo>
                  <a:lnTo>
                    <a:pt x="395" y="1393"/>
                  </a:lnTo>
                  <a:lnTo>
                    <a:pt x="340" y="1408"/>
                  </a:lnTo>
                  <a:lnTo>
                    <a:pt x="277" y="1385"/>
                  </a:lnTo>
                  <a:lnTo>
                    <a:pt x="277" y="1363"/>
                  </a:lnTo>
                  <a:lnTo>
                    <a:pt x="275" y="1313"/>
                  </a:lnTo>
                  <a:lnTo>
                    <a:pt x="250" y="1258"/>
                  </a:lnTo>
                  <a:lnTo>
                    <a:pt x="247" y="1213"/>
                  </a:lnTo>
                  <a:lnTo>
                    <a:pt x="220" y="1173"/>
                  </a:lnTo>
                  <a:lnTo>
                    <a:pt x="227" y="1135"/>
                  </a:lnTo>
                  <a:lnTo>
                    <a:pt x="150" y="1043"/>
                  </a:lnTo>
                  <a:lnTo>
                    <a:pt x="150" y="990"/>
                  </a:lnTo>
                  <a:lnTo>
                    <a:pt x="190" y="970"/>
                  </a:lnTo>
                  <a:lnTo>
                    <a:pt x="190" y="938"/>
                  </a:lnTo>
                  <a:lnTo>
                    <a:pt x="150" y="928"/>
                  </a:lnTo>
                  <a:lnTo>
                    <a:pt x="132" y="878"/>
                  </a:lnTo>
                  <a:lnTo>
                    <a:pt x="112" y="790"/>
                  </a:lnTo>
                  <a:lnTo>
                    <a:pt x="170" y="838"/>
                  </a:lnTo>
                  <a:lnTo>
                    <a:pt x="147" y="775"/>
                  </a:lnTo>
                  <a:lnTo>
                    <a:pt x="190" y="775"/>
                  </a:lnTo>
                  <a:lnTo>
                    <a:pt x="190" y="730"/>
                  </a:lnTo>
                  <a:lnTo>
                    <a:pt x="147" y="700"/>
                  </a:lnTo>
                  <a:lnTo>
                    <a:pt x="127" y="743"/>
                  </a:lnTo>
                  <a:lnTo>
                    <a:pt x="90" y="728"/>
                  </a:lnTo>
                  <a:lnTo>
                    <a:pt x="15" y="525"/>
                  </a:lnTo>
                  <a:lnTo>
                    <a:pt x="35" y="380"/>
                  </a:lnTo>
                  <a:lnTo>
                    <a:pt x="0" y="298"/>
                  </a:lnTo>
                  <a:lnTo>
                    <a:pt x="17" y="235"/>
                  </a:lnTo>
                  <a:lnTo>
                    <a:pt x="55" y="223"/>
                  </a:lnTo>
                  <a:lnTo>
                    <a:pt x="90" y="123"/>
                  </a:lnTo>
                  <a:lnTo>
                    <a:pt x="90" y="0"/>
                  </a:lnTo>
                  <a:close/>
                </a:path>
              </a:pathLst>
            </a:custGeom>
            <a:solidFill>
              <a:srgbClr val="1A264E"/>
            </a:solidFill>
            <a:ln w="6350" algn="ctr">
              <a:solidFill>
                <a:schemeClr val="bg1"/>
              </a:solidFill>
              <a:round/>
              <a:headEnd/>
              <a:tailEnd/>
            </a:ln>
          </p:spPr>
          <p:txBody>
            <a:bodyPr/>
            <a:lstStyle/>
            <a:p>
              <a:endParaRPr lang="en-US" dirty="0">
                <a:solidFill>
                  <a:srgbClr val="002060"/>
                </a:solidFill>
                <a:latin typeface="Arial"/>
              </a:endParaRPr>
            </a:p>
          </p:txBody>
        </p:sp>
        <p:sp>
          <p:nvSpPr>
            <p:cNvPr id="12" name="Freeform 1033"/>
            <p:cNvSpPr>
              <a:spLocks/>
            </p:cNvSpPr>
            <p:nvPr/>
          </p:nvSpPr>
          <p:spPr bwMode="gray">
            <a:xfrm>
              <a:off x="1763713" y="2346325"/>
              <a:ext cx="827087" cy="1314450"/>
            </a:xfrm>
            <a:custGeom>
              <a:avLst/>
              <a:gdLst>
                <a:gd name="T0" fmla="*/ 2147483647 w 885"/>
                <a:gd name="T1" fmla="*/ 0 h 1337"/>
                <a:gd name="T2" fmla="*/ 0 w 885"/>
                <a:gd name="T3" fmla="*/ 2147483647 h 1337"/>
                <a:gd name="T4" fmla="*/ 2147483647 w 885"/>
                <a:gd name="T5" fmla="*/ 2147483647 h 1337"/>
                <a:gd name="T6" fmla="*/ 2147483647 w 885"/>
                <a:gd name="T7" fmla="*/ 2147483647 h 1337"/>
                <a:gd name="T8" fmla="*/ 2147483647 w 885"/>
                <a:gd name="T9" fmla="*/ 2147483647 h 1337"/>
                <a:gd name="T10" fmla="*/ 2147483647 w 885"/>
                <a:gd name="T11" fmla="*/ 2147483647 h 1337"/>
                <a:gd name="T12" fmla="*/ 2147483647 w 885"/>
                <a:gd name="T13" fmla="*/ 2147483647 h 1337"/>
                <a:gd name="T14" fmla="*/ 2147483647 w 885"/>
                <a:gd name="T15" fmla="*/ 2147483647 h 1337"/>
                <a:gd name="T16" fmla="*/ 2147483647 w 885"/>
                <a:gd name="T17" fmla="*/ 2147483647 h 1337"/>
                <a:gd name="T18" fmla="*/ 2147483647 w 885"/>
                <a:gd name="T19" fmla="*/ 2147483647 h 1337"/>
                <a:gd name="T20" fmla="*/ 2147483647 w 885"/>
                <a:gd name="T21" fmla="*/ 2147483647 h 1337"/>
                <a:gd name="T22" fmla="*/ 2147483647 w 885"/>
                <a:gd name="T23" fmla="*/ 0 h 1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5"/>
                <a:gd name="T37" fmla="*/ 0 h 1337"/>
                <a:gd name="T38" fmla="*/ 885 w 885"/>
                <a:gd name="T39" fmla="*/ 1337 h 1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5" h="1337">
                  <a:moveTo>
                    <a:pt x="112" y="0"/>
                  </a:moveTo>
                  <a:lnTo>
                    <a:pt x="0" y="530"/>
                  </a:lnTo>
                  <a:lnTo>
                    <a:pt x="602" y="1337"/>
                  </a:lnTo>
                  <a:lnTo>
                    <a:pt x="640" y="1302"/>
                  </a:lnTo>
                  <a:lnTo>
                    <a:pt x="637" y="1142"/>
                  </a:lnTo>
                  <a:lnTo>
                    <a:pt x="712" y="1155"/>
                  </a:lnTo>
                  <a:lnTo>
                    <a:pt x="790" y="665"/>
                  </a:lnTo>
                  <a:lnTo>
                    <a:pt x="842" y="332"/>
                  </a:lnTo>
                  <a:lnTo>
                    <a:pt x="857" y="232"/>
                  </a:lnTo>
                  <a:lnTo>
                    <a:pt x="885" y="142"/>
                  </a:lnTo>
                  <a:lnTo>
                    <a:pt x="487" y="80"/>
                  </a:lnTo>
                  <a:lnTo>
                    <a:pt x="112" y="0"/>
                  </a:lnTo>
                  <a:close/>
                </a:path>
              </a:pathLst>
            </a:custGeom>
            <a:grpFill/>
            <a:ln w="6350">
              <a:solidFill>
                <a:schemeClr val="bg1"/>
              </a:solidFill>
              <a:round/>
              <a:headEnd/>
              <a:tailEnd/>
            </a:ln>
          </p:spPr>
          <p:txBody>
            <a:bodyPr/>
            <a:lstStyle/>
            <a:p>
              <a:endParaRPr lang="en-US" dirty="0">
                <a:solidFill>
                  <a:srgbClr val="002060"/>
                </a:solidFill>
                <a:latin typeface="Arial"/>
              </a:endParaRPr>
            </a:p>
          </p:txBody>
        </p:sp>
        <p:sp>
          <p:nvSpPr>
            <p:cNvPr id="13" name="Freeform 1034"/>
            <p:cNvSpPr>
              <a:spLocks/>
            </p:cNvSpPr>
            <p:nvPr/>
          </p:nvSpPr>
          <p:spPr bwMode="gray">
            <a:xfrm>
              <a:off x="2444750" y="2490788"/>
              <a:ext cx="690563" cy="938212"/>
            </a:xfrm>
            <a:custGeom>
              <a:avLst/>
              <a:gdLst>
                <a:gd name="T0" fmla="*/ 2147483647 w 740"/>
                <a:gd name="T1" fmla="*/ 0 h 955"/>
                <a:gd name="T2" fmla="*/ 2147483647 w 740"/>
                <a:gd name="T3" fmla="*/ 2147483647 h 955"/>
                <a:gd name="T4" fmla="*/ 2147483647 w 740"/>
                <a:gd name="T5" fmla="*/ 2147483647 h 955"/>
                <a:gd name="T6" fmla="*/ 2147483647 w 740"/>
                <a:gd name="T7" fmla="*/ 2147483647 h 955"/>
                <a:gd name="T8" fmla="*/ 2147483647 w 740"/>
                <a:gd name="T9" fmla="*/ 2147483647 h 955"/>
                <a:gd name="T10" fmla="*/ 0 w 740"/>
                <a:gd name="T11" fmla="*/ 2147483647 h 955"/>
                <a:gd name="T12" fmla="*/ 2147483647 w 740"/>
                <a:gd name="T13" fmla="*/ 2147483647 h 955"/>
                <a:gd name="T14" fmla="*/ 2147483647 w 740"/>
                <a:gd name="T15" fmla="*/ 0 h 955"/>
                <a:gd name="T16" fmla="*/ 0 60000 65536"/>
                <a:gd name="T17" fmla="*/ 0 60000 65536"/>
                <a:gd name="T18" fmla="*/ 0 60000 65536"/>
                <a:gd name="T19" fmla="*/ 0 60000 65536"/>
                <a:gd name="T20" fmla="*/ 0 60000 65536"/>
                <a:gd name="T21" fmla="*/ 0 60000 65536"/>
                <a:gd name="T22" fmla="*/ 0 60000 65536"/>
                <a:gd name="T23" fmla="*/ 0 60000 65536"/>
                <a:gd name="T24" fmla="*/ 0 w 740"/>
                <a:gd name="T25" fmla="*/ 0 h 955"/>
                <a:gd name="T26" fmla="*/ 740 w 740"/>
                <a:gd name="T27" fmla="*/ 955 h 9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0" h="955">
                  <a:moveTo>
                    <a:pt x="138" y="0"/>
                  </a:moveTo>
                  <a:lnTo>
                    <a:pt x="500" y="50"/>
                  </a:lnTo>
                  <a:lnTo>
                    <a:pt x="475" y="232"/>
                  </a:lnTo>
                  <a:lnTo>
                    <a:pt x="740" y="257"/>
                  </a:lnTo>
                  <a:lnTo>
                    <a:pt x="668" y="955"/>
                  </a:lnTo>
                  <a:lnTo>
                    <a:pt x="0" y="882"/>
                  </a:lnTo>
                  <a:lnTo>
                    <a:pt x="68" y="437"/>
                  </a:lnTo>
                  <a:lnTo>
                    <a:pt x="138"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4" name="Freeform 1035"/>
            <p:cNvSpPr>
              <a:spLocks/>
            </p:cNvSpPr>
            <p:nvPr/>
          </p:nvSpPr>
          <p:spPr bwMode="gray">
            <a:xfrm>
              <a:off x="2882900" y="2030413"/>
              <a:ext cx="882650" cy="762000"/>
            </a:xfrm>
            <a:custGeom>
              <a:avLst/>
              <a:gdLst>
                <a:gd name="T0" fmla="*/ 2147483647 w 949"/>
                <a:gd name="T1" fmla="*/ 0 h 778"/>
                <a:gd name="T2" fmla="*/ 2147483647 w 949"/>
                <a:gd name="T3" fmla="*/ 2147483647 h 778"/>
                <a:gd name="T4" fmla="*/ 0 w 949"/>
                <a:gd name="T5" fmla="*/ 2147483647 h 778"/>
                <a:gd name="T6" fmla="*/ 2147483647 w 949"/>
                <a:gd name="T7" fmla="*/ 2147483647 h 778"/>
                <a:gd name="T8" fmla="*/ 2147483647 w 949"/>
                <a:gd name="T9" fmla="*/ 2147483647 h 778"/>
                <a:gd name="T10" fmla="*/ 2147483647 w 949"/>
                <a:gd name="T11" fmla="*/ 2147483647 h 778"/>
                <a:gd name="T12" fmla="*/ 2147483647 w 949"/>
                <a:gd name="T13" fmla="*/ 0 h 778"/>
                <a:gd name="T14" fmla="*/ 0 60000 65536"/>
                <a:gd name="T15" fmla="*/ 0 60000 65536"/>
                <a:gd name="T16" fmla="*/ 0 60000 65536"/>
                <a:gd name="T17" fmla="*/ 0 60000 65536"/>
                <a:gd name="T18" fmla="*/ 0 60000 65536"/>
                <a:gd name="T19" fmla="*/ 0 60000 65536"/>
                <a:gd name="T20" fmla="*/ 0 60000 65536"/>
                <a:gd name="T21" fmla="*/ 0 w 949"/>
                <a:gd name="T22" fmla="*/ 0 h 778"/>
                <a:gd name="T23" fmla="*/ 949 w 949"/>
                <a:gd name="T24" fmla="*/ 778 h 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9" h="778">
                  <a:moveTo>
                    <a:pt x="92" y="0"/>
                  </a:moveTo>
                  <a:lnTo>
                    <a:pt x="57" y="290"/>
                  </a:lnTo>
                  <a:lnTo>
                    <a:pt x="0" y="705"/>
                  </a:lnTo>
                  <a:lnTo>
                    <a:pt x="275" y="728"/>
                  </a:lnTo>
                  <a:lnTo>
                    <a:pt x="917" y="778"/>
                  </a:lnTo>
                  <a:lnTo>
                    <a:pt x="949" y="80"/>
                  </a:lnTo>
                  <a:lnTo>
                    <a:pt x="92"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5" name="Freeform 1036"/>
            <p:cNvSpPr>
              <a:spLocks/>
            </p:cNvSpPr>
            <p:nvPr/>
          </p:nvSpPr>
          <p:spPr bwMode="gray">
            <a:xfrm>
              <a:off x="3765550" y="1412875"/>
              <a:ext cx="868363" cy="538163"/>
            </a:xfrm>
            <a:custGeom>
              <a:avLst/>
              <a:gdLst>
                <a:gd name="T0" fmla="*/ 2147483647 w 930"/>
                <a:gd name="T1" fmla="*/ 0 h 545"/>
                <a:gd name="T2" fmla="*/ 2147483647 w 930"/>
                <a:gd name="T3" fmla="*/ 2147483647 h 545"/>
                <a:gd name="T4" fmla="*/ 2147483647 w 930"/>
                <a:gd name="T5" fmla="*/ 2147483647 h 545"/>
                <a:gd name="T6" fmla="*/ 2147483647 w 930"/>
                <a:gd name="T7" fmla="*/ 2147483647 h 545"/>
                <a:gd name="T8" fmla="*/ 2147483647 w 930"/>
                <a:gd name="T9" fmla="*/ 2147483647 h 545"/>
                <a:gd name="T10" fmla="*/ 2147483647 w 930"/>
                <a:gd name="T11" fmla="*/ 2147483647 h 545"/>
                <a:gd name="T12" fmla="*/ 2147483647 w 930"/>
                <a:gd name="T13" fmla="*/ 2147483647 h 545"/>
                <a:gd name="T14" fmla="*/ 0 w 930"/>
                <a:gd name="T15" fmla="*/ 2147483647 h 545"/>
                <a:gd name="T16" fmla="*/ 2147483647 w 930"/>
                <a:gd name="T17" fmla="*/ 0 h 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0"/>
                <a:gd name="T28" fmla="*/ 0 h 545"/>
                <a:gd name="T29" fmla="*/ 930 w 930"/>
                <a:gd name="T30" fmla="*/ 545 h 5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0" h="545">
                  <a:moveTo>
                    <a:pt x="2" y="0"/>
                  </a:moveTo>
                  <a:lnTo>
                    <a:pt x="780" y="18"/>
                  </a:lnTo>
                  <a:lnTo>
                    <a:pt x="837" y="178"/>
                  </a:lnTo>
                  <a:lnTo>
                    <a:pt x="892" y="300"/>
                  </a:lnTo>
                  <a:lnTo>
                    <a:pt x="930" y="500"/>
                  </a:lnTo>
                  <a:lnTo>
                    <a:pt x="907" y="545"/>
                  </a:lnTo>
                  <a:lnTo>
                    <a:pt x="620" y="538"/>
                  </a:lnTo>
                  <a:lnTo>
                    <a:pt x="0" y="528"/>
                  </a:lnTo>
                  <a:lnTo>
                    <a:pt x="2"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6" name="Freeform 1037"/>
            <p:cNvSpPr>
              <a:spLocks/>
            </p:cNvSpPr>
            <p:nvPr/>
          </p:nvSpPr>
          <p:spPr bwMode="gray">
            <a:xfrm>
              <a:off x="3746500" y="1928813"/>
              <a:ext cx="911225" cy="628650"/>
            </a:xfrm>
            <a:custGeom>
              <a:avLst/>
              <a:gdLst>
                <a:gd name="T0" fmla="*/ 2147483647 w 977"/>
                <a:gd name="T1" fmla="*/ 0 h 638"/>
                <a:gd name="T2" fmla="*/ 2147483647 w 977"/>
                <a:gd name="T3" fmla="*/ 2147483647 h 638"/>
                <a:gd name="T4" fmla="*/ 0 w 977"/>
                <a:gd name="T5" fmla="*/ 2147483647 h 638"/>
                <a:gd name="T6" fmla="*/ 2147483647 w 977"/>
                <a:gd name="T7" fmla="*/ 2147483647 h 638"/>
                <a:gd name="T8" fmla="*/ 2147483647 w 977"/>
                <a:gd name="T9" fmla="*/ 2147483647 h 638"/>
                <a:gd name="T10" fmla="*/ 2147483647 w 977"/>
                <a:gd name="T11" fmla="*/ 2147483647 h 638"/>
                <a:gd name="T12" fmla="*/ 2147483647 w 977"/>
                <a:gd name="T13" fmla="*/ 2147483647 h 638"/>
                <a:gd name="T14" fmla="*/ 2147483647 w 977"/>
                <a:gd name="T15" fmla="*/ 2147483647 h 638"/>
                <a:gd name="T16" fmla="*/ 2147483647 w 977"/>
                <a:gd name="T17" fmla="*/ 2147483647 h 638"/>
                <a:gd name="T18" fmla="*/ 2147483647 w 977"/>
                <a:gd name="T19" fmla="*/ 2147483647 h 638"/>
                <a:gd name="T20" fmla="*/ 2147483647 w 977"/>
                <a:gd name="T21" fmla="*/ 2147483647 h 638"/>
                <a:gd name="T22" fmla="*/ 2147483647 w 977"/>
                <a:gd name="T23" fmla="*/ 2147483647 h 638"/>
                <a:gd name="T24" fmla="*/ 2147483647 w 977"/>
                <a:gd name="T25" fmla="*/ 2147483647 h 638"/>
                <a:gd name="T26" fmla="*/ 2147483647 w 977"/>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7"/>
                <a:gd name="T43" fmla="*/ 0 h 638"/>
                <a:gd name="T44" fmla="*/ 977 w 977"/>
                <a:gd name="T45" fmla="*/ 638 h 6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7" h="638">
                  <a:moveTo>
                    <a:pt x="17" y="0"/>
                  </a:moveTo>
                  <a:lnTo>
                    <a:pt x="15" y="248"/>
                  </a:lnTo>
                  <a:lnTo>
                    <a:pt x="0" y="538"/>
                  </a:lnTo>
                  <a:lnTo>
                    <a:pt x="710" y="548"/>
                  </a:lnTo>
                  <a:lnTo>
                    <a:pt x="785" y="588"/>
                  </a:lnTo>
                  <a:lnTo>
                    <a:pt x="837" y="533"/>
                  </a:lnTo>
                  <a:lnTo>
                    <a:pt x="977" y="638"/>
                  </a:lnTo>
                  <a:lnTo>
                    <a:pt x="957" y="528"/>
                  </a:lnTo>
                  <a:lnTo>
                    <a:pt x="970" y="443"/>
                  </a:lnTo>
                  <a:lnTo>
                    <a:pt x="977" y="153"/>
                  </a:lnTo>
                  <a:lnTo>
                    <a:pt x="915" y="90"/>
                  </a:lnTo>
                  <a:lnTo>
                    <a:pt x="940" y="10"/>
                  </a:lnTo>
                  <a:lnTo>
                    <a:pt x="475" y="8"/>
                  </a:lnTo>
                  <a:lnTo>
                    <a:pt x="17"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7" name="Freeform 1038"/>
            <p:cNvSpPr>
              <a:spLocks/>
            </p:cNvSpPr>
            <p:nvPr/>
          </p:nvSpPr>
          <p:spPr bwMode="gray">
            <a:xfrm>
              <a:off x="3060700" y="2740025"/>
              <a:ext cx="922338" cy="728663"/>
            </a:xfrm>
            <a:custGeom>
              <a:avLst/>
              <a:gdLst>
                <a:gd name="T0" fmla="*/ 2147483647 w 990"/>
                <a:gd name="T1" fmla="*/ 0 h 738"/>
                <a:gd name="T2" fmla="*/ 2147483647 w 990"/>
                <a:gd name="T3" fmla="*/ 2147483647 h 738"/>
                <a:gd name="T4" fmla="*/ 0 w 990"/>
                <a:gd name="T5" fmla="*/ 2147483647 h 738"/>
                <a:gd name="T6" fmla="*/ 2147483647 w 990"/>
                <a:gd name="T7" fmla="*/ 2147483647 h 738"/>
                <a:gd name="T8" fmla="*/ 2147483647 w 990"/>
                <a:gd name="T9" fmla="*/ 2147483647 h 738"/>
                <a:gd name="T10" fmla="*/ 2147483647 w 990"/>
                <a:gd name="T11" fmla="*/ 2147483647 h 738"/>
                <a:gd name="T12" fmla="*/ 2147483647 w 990"/>
                <a:gd name="T13" fmla="*/ 2147483647 h 738"/>
                <a:gd name="T14" fmla="*/ 2147483647 w 990"/>
                <a:gd name="T15" fmla="*/ 2147483647 h 738"/>
                <a:gd name="T16" fmla="*/ 2147483647 w 990"/>
                <a:gd name="T17" fmla="*/ 0 h 7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0"/>
                <a:gd name="T28" fmla="*/ 0 h 738"/>
                <a:gd name="T29" fmla="*/ 990 w 990"/>
                <a:gd name="T30" fmla="*/ 738 h 7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0" h="738">
                  <a:moveTo>
                    <a:pt x="83" y="0"/>
                  </a:moveTo>
                  <a:lnTo>
                    <a:pt x="33" y="443"/>
                  </a:lnTo>
                  <a:lnTo>
                    <a:pt x="0" y="698"/>
                  </a:lnTo>
                  <a:lnTo>
                    <a:pt x="495" y="723"/>
                  </a:lnTo>
                  <a:lnTo>
                    <a:pt x="967" y="738"/>
                  </a:lnTo>
                  <a:lnTo>
                    <a:pt x="982" y="393"/>
                  </a:lnTo>
                  <a:lnTo>
                    <a:pt x="990" y="55"/>
                  </a:lnTo>
                  <a:lnTo>
                    <a:pt x="720" y="50"/>
                  </a:lnTo>
                  <a:lnTo>
                    <a:pt x="83"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8" name="Freeform 1039"/>
            <p:cNvSpPr>
              <a:spLocks/>
            </p:cNvSpPr>
            <p:nvPr/>
          </p:nvSpPr>
          <p:spPr bwMode="gray">
            <a:xfrm>
              <a:off x="2233613" y="3351213"/>
              <a:ext cx="833437" cy="981075"/>
            </a:xfrm>
            <a:custGeom>
              <a:avLst/>
              <a:gdLst>
                <a:gd name="T0" fmla="*/ 2147483647 w 898"/>
                <a:gd name="T1" fmla="*/ 0 h 998"/>
                <a:gd name="T2" fmla="*/ 2147483647 w 898"/>
                <a:gd name="T3" fmla="*/ 2147483647 h 998"/>
                <a:gd name="T4" fmla="*/ 2147483647 w 898"/>
                <a:gd name="T5" fmla="*/ 2147483647 h 998"/>
                <a:gd name="T6" fmla="*/ 2147483647 w 898"/>
                <a:gd name="T7" fmla="*/ 2147483647 h 998"/>
                <a:gd name="T8" fmla="*/ 2147483647 w 898"/>
                <a:gd name="T9" fmla="*/ 2147483647 h 998"/>
                <a:gd name="T10" fmla="*/ 2147483647 w 898"/>
                <a:gd name="T11" fmla="*/ 2147483647 h 998"/>
                <a:gd name="T12" fmla="*/ 2147483647 w 898"/>
                <a:gd name="T13" fmla="*/ 2147483647 h 998"/>
                <a:gd name="T14" fmla="*/ 2147483647 w 898"/>
                <a:gd name="T15" fmla="*/ 2147483647 h 998"/>
                <a:gd name="T16" fmla="*/ 2147483647 w 898"/>
                <a:gd name="T17" fmla="*/ 2147483647 h 998"/>
                <a:gd name="T18" fmla="*/ 2147483647 w 898"/>
                <a:gd name="T19" fmla="*/ 2147483647 h 998"/>
                <a:gd name="T20" fmla="*/ 2147483647 w 898"/>
                <a:gd name="T21" fmla="*/ 2147483647 h 998"/>
                <a:gd name="T22" fmla="*/ 0 w 898"/>
                <a:gd name="T23" fmla="*/ 2147483647 h 998"/>
                <a:gd name="T24" fmla="*/ 2147483647 w 898"/>
                <a:gd name="T25" fmla="*/ 2147483647 h 998"/>
                <a:gd name="T26" fmla="*/ 2147483647 w 898"/>
                <a:gd name="T27" fmla="*/ 2147483647 h 998"/>
                <a:gd name="T28" fmla="*/ 2147483647 w 898"/>
                <a:gd name="T29" fmla="*/ 2147483647 h 998"/>
                <a:gd name="T30" fmla="*/ 2147483647 w 898"/>
                <a:gd name="T31" fmla="*/ 0 h 9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8"/>
                <a:gd name="T49" fmla="*/ 0 h 998"/>
                <a:gd name="T50" fmla="*/ 898 w 898"/>
                <a:gd name="T51" fmla="*/ 998 h 9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8" h="998">
                  <a:moveTo>
                    <a:pt x="228" y="0"/>
                  </a:moveTo>
                  <a:lnTo>
                    <a:pt x="210" y="130"/>
                  </a:lnTo>
                  <a:lnTo>
                    <a:pt x="133" y="115"/>
                  </a:lnTo>
                  <a:lnTo>
                    <a:pt x="138" y="283"/>
                  </a:lnTo>
                  <a:lnTo>
                    <a:pt x="100" y="315"/>
                  </a:lnTo>
                  <a:lnTo>
                    <a:pt x="155" y="418"/>
                  </a:lnTo>
                  <a:lnTo>
                    <a:pt x="100" y="463"/>
                  </a:lnTo>
                  <a:lnTo>
                    <a:pt x="70" y="538"/>
                  </a:lnTo>
                  <a:lnTo>
                    <a:pt x="28" y="610"/>
                  </a:lnTo>
                  <a:lnTo>
                    <a:pt x="58" y="653"/>
                  </a:lnTo>
                  <a:lnTo>
                    <a:pt x="5" y="670"/>
                  </a:lnTo>
                  <a:lnTo>
                    <a:pt x="0" y="738"/>
                  </a:lnTo>
                  <a:lnTo>
                    <a:pt x="505" y="993"/>
                  </a:lnTo>
                  <a:lnTo>
                    <a:pt x="790" y="998"/>
                  </a:lnTo>
                  <a:lnTo>
                    <a:pt x="898" y="78"/>
                  </a:lnTo>
                  <a:lnTo>
                    <a:pt x="228"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19" name="Freeform 1040"/>
            <p:cNvSpPr>
              <a:spLocks/>
            </p:cNvSpPr>
            <p:nvPr/>
          </p:nvSpPr>
          <p:spPr bwMode="gray">
            <a:xfrm>
              <a:off x="3733800" y="2451100"/>
              <a:ext cx="1082675" cy="517525"/>
            </a:xfrm>
            <a:custGeom>
              <a:avLst/>
              <a:gdLst>
                <a:gd name="T0" fmla="*/ 2147483647 w 1165"/>
                <a:gd name="T1" fmla="*/ 0 h 525"/>
                <a:gd name="T2" fmla="*/ 0 w 1165"/>
                <a:gd name="T3" fmla="*/ 2147483647 h 525"/>
                <a:gd name="T4" fmla="*/ 2147483647 w 1165"/>
                <a:gd name="T5" fmla="*/ 2147483647 h 525"/>
                <a:gd name="T6" fmla="*/ 2147483647 w 1165"/>
                <a:gd name="T7" fmla="*/ 2147483647 h 525"/>
                <a:gd name="T8" fmla="*/ 2147483647 w 1165"/>
                <a:gd name="T9" fmla="*/ 2147483647 h 525"/>
                <a:gd name="T10" fmla="*/ 2147483647 w 1165"/>
                <a:gd name="T11" fmla="*/ 2147483647 h 525"/>
                <a:gd name="T12" fmla="*/ 2147483647 w 1165"/>
                <a:gd name="T13" fmla="*/ 2147483647 h 525"/>
                <a:gd name="T14" fmla="*/ 2147483647 w 1165"/>
                <a:gd name="T15" fmla="*/ 2147483647 h 525"/>
                <a:gd name="T16" fmla="*/ 2147483647 w 1165"/>
                <a:gd name="T17" fmla="*/ 2147483647 h 525"/>
                <a:gd name="T18" fmla="*/ 2147483647 w 1165"/>
                <a:gd name="T19" fmla="*/ 2147483647 h 525"/>
                <a:gd name="T20" fmla="*/ 2147483647 w 1165"/>
                <a:gd name="T21" fmla="*/ 2147483647 h 525"/>
                <a:gd name="T22" fmla="*/ 2147483647 w 1165"/>
                <a:gd name="T23" fmla="*/ 2147483647 h 525"/>
                <a:gd name="T24" fmla="*/ 2147483647 w 1165"/>
                <a:gd name="T25" fmla="*/ 2147483647 h 525"/>
                <a:gd name="T26" fmla="*/ 2147483647 w 1165"/>
                <a:gd name="T27" fmla="*/ 2147483647 h 525"/>
                <a:gd name="T28" fmla="*/ 2147483647 w 1165"/>
                <a:gd name="T29" fmla="*/ 0 h 5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5"/>
                <a:gd name="T46" fmla="*/ 0 h 525"/>
                <a:gd name="T47" fmla="*/ 1165 w 1165"/>
                <a:gd name="T48" fmla="*/ 525 h 5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5" h="525">
                  <a:moveTo>
                    <a:pt x="12" y="0"/>
                  </a:moveTo>
                  <a:lnTo>
                    <a:pt x="0" y="348"/>
                  </a:lnTo>
                  <a:lnTo>
                    <a:pt x="262" y="355"/>
                  </a:lnTo>
                  <a:lnTo>
                    <a:pt x="260" y="525"/>
                  </a:lnTo>
                  <a:lnTo>
                    <a:pt x="615" y="520"/>
                  </a:lnTo>
                  <a:lnTo>
                    <a:pt x="932" y="515"/>
                  </a:lnTo>
                  <a:lnTo>
                    <a:pt x="1165" y="520"/>
                  </a:lnTo>
                  <a:lnTo>
                    <a:pt x="1092" y="373"/>
                  </a:lnTo>
                  <a:lnTo>
                    <a:pt x="1042" y="235"/>
                  </a:lnTo>
                  <a:lnTo>
                    <a:pt x="987" y="93"/>
                  </a:lnTo>
                  <a:lnTo>
                    <a:pt x="855" y="3"/>
                  </a:lnTo>
                  <a:lnTo>
                    <a:pt x="795" y="55"/>
                  </a:lnTo>
                  <a:lnTo>
                    <a:pt x="722" y="18"/>
                  </a:lnTo>
                  <a:lnTo>
                    <a:pt x="405" y="8"/>
                  </a:lnTo>
                  <a:lnTo>
                    <a:pt x="12"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0" name="Freeform 1041"/>
            <p:cNvSpPr>
              <a:spLocks/>
            </p:cNvSpPr>
            <p:nvPr/>
          </p:nvSpPr>
          <p:spPr bwMode="gray">
            <a:xfrm>
              <a:off x="4492625" y="1350963"/>
              <a:ext cx="850900" cy="1012825"/>
            </a:xfrm>
            <a:custGeom>
              <a:avLst/>
              <a:gdLst>
                <a:gd name="T0" fmla="*/ 0 w 915"/>
                <a:gd name="T1" fmla="*/ 2147483647 h 1030"/>
                <a:gd name="T2" fmla="*/ 2147483647 w 915"/>
                <a:gd name="T3" fmla="*/ 2147483647 h 1030"/>
                <a:gd name="T4" fmla="*/ 2147483647 w 915"/>
                <a:gd name="T5" fmla="*/ 0 h 1030"/>
                <a:gd name="T6" fmla="*/ 2147483647 w 915"/>
                <a:gd name="T7" fmla="*/ 2147483647 h 1030"/>
                <a:gd name="T8" fmla="*/ 2147483647 w 915"/>
                <a:gd name="T9" fmla="*/ 2147483647 h 1030"/>
                <a:gd name="T10" fmla="*/ 2147483647 w 915"/>
                <a:gd name="T11" fmla="*/ 2147483647 h 1030"/>
                <a:gd name="T12" fmla="*/ 2147483647 w 915"/>
                <a:gd name="T13" fmla="*/ 2147483647 h 1030"/>
                <a:gd name="T14" fmla="*/ 2147483647 w 915"/>
                <a:gd name="T15" fmla="*/ 2147483647 h 1030"/>
                <a:gd name="T16" fmla="*/ 2147483647 w 915"/>
                <a:gd name="T17" fmla="*/ 2147483647 h 1030"/>
                <a:gd name="T18" fmla="*/ 2147483647 w 915"/>
                <a:gd name="T19" fmla="*/ 2147483647 h 1030"/>
                <a:gd name="T20" fmla="*/ 2147483647 w 915"/>
                <a:gd name="T21" fmla="*/ 2147483647 h 1030"/>
                <a:gd name="T22" fmla="*/ 2147483647 w 915"/>
                <a:gd name="T23" fmla="*/ 2147483647 h 1030"/>
                <a:gd name="T24" fmla="*/ 2147483647 w 915"/>
                <a:gd name="T25" fmla="*/ 2147483647 h 1030"/>
                <a:gd name="T26" fmla="*/ 2147483647 w 915"/>
                <a:gd name="T27" fmla="*/ 2147483647 h 1030"/>
                <a:gd name="T28" fmla="*/ 2147483647 w 915"/>
                <a:gd name="T29" fmla="*/ 2147483647 h 1030"/>
                <a:gd name="T30" fmla="*/ 2147483647 w 915"/>
                <a:gd name="T31" fmla="*/ 2147483647 h 1030"/>
                <a:gd name="T32" fmla="*/ 2147483647 w 915"/>
                <a:gd name="T33" fmla="*/ 2147483647 h 1030"/>
                <a:gd name="T34" fmla="*/ 2147483647 w 915"/>
                <a:gd name="T35" fmla="*/ 2147483647 h 1030"/>
                <a:gd name="T36" fmla="*/ 2147483647 w 915"/>
                <a:gd name="T37" fmla="*/ 2147483647 h 1030"/>
                <a:gd name="T38" fmla="*/ 2147483647 w 915"/>
                <a:gd name="T39" fmla="*/ 2147483647 h 1030"/>
                <a:gd name="T40" fmla="*/ 2147483647 w 915"/>
                <a:gd name="T41" fmla="*/ 2147483647 h 1030"/>
                <a:gd name="T42" fmla="*/ 2147483647 w 915"/>
                <a:gd name="T43" fmla="*/ 2147483647 h 1030"/>
                <a:gd name="T44" fmla="*/ 2147483647 w 915"/>
                <a:gd name="T45" fmla="*/ 2147483647 h 1030"/>
                <a:gd name="T46" fmla="*/ 2147483647 w 915"/>
                <a:gd name="T47" fmla="*/ 2147483647 h 1030"/>
                <a:gd name="T48" fmla="*/ 2147483647 w 915"/>
                <a:gd name="T49" fmla="*/ 2147483647 h 1030"/>
                <a:gd name="T50" fmla="*/ 2147483647 w 915"/>
                <a:gd name="T51" fmla="*/ 2147483647 h 1030"/>
                <a:gd name="T52" fmla="*/ 2147483647 w 915"/>
                <a:gd name="T53" fmla="*/ 2147483647 h 1030"/>
                <a:gd name="T54" fmla="*/ 2147483647 w 915"/>
                <a:gd name="T55" fmla="*/ 2147483647 h 1030"/>
                <a:gd name="T56" fmla="*/ 2147483647 w 915"/>
                <a:gd name="T57" fmla="*/ 2147483647 h 1030"/>
                <a:gd name="T58" fmla="*/ 2147483647 w 915"/>
                <a:gd name="T59" fmla="*/ 2147483647 h 1030"/>
                <a:gd name="T60" fmla="*/ 0 w 915"/>
                <a:gd name="T61" fmla="*/ 2147483647 h 10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5"/>
                <a:gd name="T94" fmla="*/ 0 h 1030"/>
                <a:gd name="T95" fmla="*/ 915 w 915"/>
                <a:gd name="T96" fmla="*/ 1030 h 10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5" h="1030">
                  <a:moveTo>
                    <a:pt x="0" y="80"/>
                  </a:moveTo>
                  <a:lnTo>
                    <a:pt x="240" y="80"/>
                  </a:lnTo>
                  <a:lnTo>
                    <a:pt x="238" y="0"/>
                  </a:lnTo>
                  <a:lnTo>
                    <a:pt x="290" y="23"/>
                  </a:lnTo>
                  <a:lnTo>
                    <a:pt x="300" y="85"/>
                  </a:lnTo>
                  <a:lnTo>
                    <a:pt x="415" y="153"/>
                  </a:lnTo>
                  <a:lnTo>
                    <a:pt x="450" y="123"/>
                  </a:lnTo>
                  <a:lnTo>
                    <a:pt x="518" y="123"/>
                  </a:lnTo>
                  <a:lnTo>
                    <a:pt x="570" y="183"/>
                  </a:lnTo>
                  <a:lnTo>
                    <a:pt x="605" y="160"/>
                  </a:lnTo>
                  <a:lnTo>
                    <a:pt x="705" y="185"/>
                  </a:lnTo>
                  <a:lnTo>
                    <a:pt x="740" y="140"/>
                  </a:lnTo>
                  <a:lnTo>
                    <a:pt x="803" y="175"/>
                  </a:lnTo>
                  <a:lnTo>
                    <a:pt x="915" y="170"/>
                  </a:lnTo>
                  <a:lnTo>
                    <a:pt x="733" y="298"/>
                  </a:lnTo>
                  <a:lnTo>
                    <a:pt x="643" y="410"/>
                  </a:lnTo>
                  <a:lnTo>
                    <a:pt x="660" y="573"/>
                  </a:lnTo>
                  <a:lnTo>
                    <a:pt x="598" y="640"/>
                  </a:lnTo>
                  <a:lnTo>
                    <a:pt x="623" y="688"/>
                  </a:lnTo>
                  <a:lnTo>
                    <a:pt x="623" y="808"/>
                  </a:lnTo>
                  <a:lnTo>
                    <a:pt x="685" y="808"/>
                  </a:lnTo>
                  <a:lnTo>
                    <a:pt x="778" y="895"/>
                  </a:lnTo>
                  <a:lnTo>
                    <a:pt x="815" y="1000"/>
                  </a:lnTo>
                  <a:lnTo>
                    <a:pt x="168" y="1030"/>
                  </a:lnTo>
                  <a:lnTo>
                    <a:pt x="170" y="745"/>
                  </a:lnTo>
                  <a:lnTo>
                    <a:pt x="113" y="683"/>
                  </a:lnTo>
                  <a:lnTo>
                    <a:pt x="133" y="608"/>
                  </a:lnTo>
                  <a:lnTo>
                    <a:pt x="153" y="565"/>
                  </a:lnTo>
                  <a:lnTo>
                    <a:pt x="113" y="368"/>
                  </a:lnTo>
                  <a:lnTo>
                    <a:pt x="58" y="238"/>
                  </a:lnTo>
                  <a:lnTo>
                    <a:pt x="0" y="8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1" name="Freeform 1042"/>
            <p:cNvSpPr>
              <a:spLocks/>
            </p:cNvSpPr>
            <p:nvPr/>
          </p:nvSpPr>
          <p:spPr bwMode="gray">
            <a:xfrm>
              <a:off x="4633913" y="2332038"/>
              <a:ext cx="752475" cy="514350"/>
            </a:xfrm>
            <a:custGeom>
              <a:avLst/>
              <a:gdLst>
                <a:gd name="T0" fmla="*/ 2147483647 w 807"/>
                <a:gd name="T1" fmla="*/ 2147483647 h 525"/>
                <a:gd name="T2" fmla="*/ 0 w 807"/>
                <a:gd name="T3" fmla="*/ 2147483647 h 525"/>
                <a:gd name="T4" fmla="*/ 2147483647 w 807"/>
                <a:gd name="T5" fmla="*/ 2147483647 h 525"/>
                <a:gd name="T6" fmla="*/ 2147483647 w 807"/>
                <a:gd name="T7" fmla="*/ 2147483647 h 525"/>
                <a:gd name="T8" fmla="*/ 2147483647 w 807"/>
                <a:gd name="T9" fmla="*/ 2147483647 h 525"/>
                <a:gd name="T10" fmla="*/ 2147483647 w 807"/>
                <a:gd name="T11" fmla="*/ 2147483647 h 525"/>
                <a:gd name="T12" fmla="*/ 2147483647 w 807"/>
                <a:gd name="T13" fmla="*/ 2147483647 h 525"/>
                <a:gd name="T14" fmla="*/ 2147483647 w 807"/>
                <a:gd name="T15" fmla="*/ 2147483647 h 525"/>
                <a:gd name="T16" fmla="*/ 2147483647 w 807"/>
                <a:gd name="T17" fmla="*/ 2147483647 h 525"/>
                <a:gd name="T18" fmla="*/ 2147483647 w 807"/>
                <a:gd name="T19" fmla="*/ 2147483647 h 525"/>
                <a:gd name="T20" fmla="*/ 2147483647 w 807"/>
                <a:gd name="T21" fmla="*/ 2147483647 h 525"/>
                <a:gd name="T22" fmla="*/ 2147483647 w 807"/>
                <a:gd name="T23" fmla="*/ 2147483647 h 525"/>
                <a:gd name="T24" fmla="*/ 2147483647 w 807"/>
                <a:gd name="T25" fmla="*/ 2147483647 h 525"/>
                <a:gd name="T26" fmla="*/ 2147483647 w 807"/>
                <a:gd name="T27" fmla="*/ 2147483647 h 525"/>
                <a:gd name="T28" fmla="*/ 2147483647 w 807"/>
                <a:gd name="T29" fmla="*/ 0 h 525"/>
                <a:gd name="T30" fmla="*/ 2147483647 w 807"/>
                <a:gd name="T31" fmla="*/ 2147483647 h 525"/>
                <a:gd name="T32" fmla="*/ 2147483647 w 807"/>
                <a:gd name="T33" fmla="*/ 2147483647 h 525"/>
                <a:gd name="T34" fmla="*/ 2147483647 w 807"/>
                <a:gd name="T35" fmla="*/ 2147483647 h 5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7"/>
                <a:gd name="T55" fmla="*/ 0 h 525"/>
                <a:gd name="T56" fmla="*/ 807 w 807"/>
                <a:gd name="T57" fmla="*/ 525 h 5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7" h="525">
                  <a:moveTo>
                    <a:pt x="12" y="27"/>
                  </a:moveTo>
                  <a:lnTo>
                    <a:pt x="0" y="120"/>
                  </a:lnTo>
                  <a:lnTo>
                    <a:pt x="17" y="217"/>
                  </a:lnTo>
                  <a:lnTo>
                    <a:pt x="92" y="417"/>
                  </a:lnTo>
                  <a:lnTo>
                    <a:pt x="135" y="525"/>
                  </a:lnTo>
                  <a:lnTo>
                    <a:pt x="610" y="500"/>
                  </a:lnTo>
                  <a:lnTo>
                    <a:pt x="687" y="525"/>
                  </a:lnTo>
                  <a:lnTo>
                    <a:pt x="735" y="422"/>
                  </a:lnTo>
                  <a:lnTo>
                    <a:pt x="717" y="350"/>
                  </a:lnTo>
                  <a:lnTo>
                    <a:pt x="797" y="335"/>
                  </a:lnTo>
                  <a:lnTo>
                    <a:pt x="807" y="220"/>
                  </a:lnTo>
                  <a:lnTo>
                    <a:pt x="760" y="170"/>
                  </a:lnTo>
                  <a:lnTo>
                    <a:pt x="677" y="120"/>
                  </a:lnTo>
                  <a:lnTo>
                    <a:pt x="695" y="50"/>
                  </a:lnTo>
                  <a:lnTo>
                    <a:pt x="660" y="0"/>
                  </a:lnTo>
                  <a:lnTo>
                    <a:pt x="482" y="7"/>
                  </a:lnTo>
                  <a:lnTo>
                    <a:pt x="302" y="15"/>
                  </a:lnTo>
                  <a:lnTo>
                    <a:pt x="12" y="27"/>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2" name="Freeform 1043"/>
            <p:cNvSpPr>
              <a:spLocks/>
            </p:cNvSpPr>
            <p:nvPr/>
          </p:nvSpPr>
          <p:spPr bwMode="gray">
            <a:xfrm>
              <a:off x="4757738" y="2824163"/>
              <a:ext cx="855662" cy="742950"/>
            </a:xfrm>
            <a:custGeom>
              <a:avLst/>
              <a:gdLst>
                <a:gd name="T0" fmla="*/ 0 w 920"/>
                <a:gd name="T1" fmla="*/ 2147483647 h 757"/>
                <a:gd name="T2" fmla="*/ 2147483647 w 920"/>
                <a:gd name="T3" fmla="*/ 0 h 757"/>
                <a:gd name="T4" fmla="*/ 2147483647 w 920"/>
                <a:gd name="T5" fmla="*/ 0 h 757"/>
                <a:gd name="T6" fmla="*/ 2147483647 w 920"/>
                <a:gd name="T7" fmla="*/ 2147483647 h 757"/>
                <a:gd name="T8" fmla="*/ 2147483647 w 920"/>
                <a:gd name="T9" fmla="*/ 2147483647 h 757"/>
                <a:gd name="T10" fmla="*/ 2147483647 w 920"/>
                <a:gd name="T11" fmla="*/ 2147483647 h 757"/>
                <a:gd name="T12" fmla="*/ 2147483647 w 920"/>
                <a:gd name="T13" fmla="*/ 2147483647 h 757"/>
                <a:gd name="T14" fmla="*/ 2147483647 w 920"/>
                <a:gd name="T15" fmla="*/ 2147483647 h 757"/>
                <a:gd name="T16" fmla="*/ 2147483647 w 920"/>
                <a:gd name="T17" fmla="*/ 2147483647 h 757"/>
                <a:gd name="T18" fmla="*/ 2147483647 w 920"/>
                <a:gd name="T19" fmla="*/ 2147483647 h 757"/>
                <a:gd name="T20" fmla="*/ 2147483647 w 920"/>
                <a:gd name="T21" fmla="*/ 2147483647 h 757"/>
                <a:gd name="T22" fmla="*/ 2147483647 w 920"/>
                <a:gd name="T23" fmla="*/ 2147483647 h 757"/>
                <a:gd name="T24" fmla="*/ 2147483647 w 920"/>
                <a:gd name="T25" fmla="*/ 2147483647 h 757"/>
                <a:gd name="T26" fmla="*/ 2147483647 w 920"/>
                <a:gd name="T27" fmla="*/ 2147483647 h 757"/>
                <a:gd name="T28" fmla="*/ 2147483647 w 920"/>
                <a:gd name="T29" fmla="*/ 2147483647 h 757"/>
                <a:gd name="T30" fmla="*/ 2147483647 w 920"/>
                <a:gd name="T31" fmla="*/ 2147483647 h 757"/>
                <a:gd name="T32" fmla="*/ 2147483647 w 920"/>
                <a:gd name="T33" fmla="*/ 2147483647 h 757"/>
                <a:gd name="T34" fmla="*/ 2147483647 w 920"/>
                <a:gd name="T35" fmla="*/ 2147483647 h 757"/>
                <a:gd name="T36" fmla="*/ 2147483647 w 920"/>
                <a:gd name="T37" fmla="*/ 2147483647 h 757"/>
                <a:gd name="T38" fmla="*/ 2147483647 w 920"/>
                <a:gd name="T39" fmla="*/ 2147483647 h 757"/>
                <a:gd name="T40" fmla="*/ 2147483647 w 920"/>
                <a:gd name="T41" fmla="*/ 2147483647 h 757"/>
                <a:gd name="T42" fmla="*/ 2147483647 w 920"/>
                <a:gd name="T43" fmla="*/ 2147483647 h 757"/>
                <a:gd name="T44" fmla="*/ 2147483647 w 920"/>
                <a:gd name="T45" fmla="*/ 2147483647 h 757"/>
                <a:gd name="T46" fmla="*/ 2147483647 w 920"/>
                <a:gd name="T47" fmla="*/ 2147483647 h 757"/>
                <a:gd name="T48" fmla="*/ 2147483647 w 920"/>
                <a:gd name="T49" fmla="*/ 2147483647 h 757"/>
                <a:gd name="T50" fmla="*/ 0 w 920"/>
                <a:gd name="T51" fmla="*/ 2147483647 h 7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20"/>
                <a:gd name="T79" fmla="*/ 0 h 757"/>
                <a:gd name="T80" fmla="*/ 920 w 920"/>
                <a:gd name="T81" fmla="*/ 757 h 7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20" h="757">
                  <a:moveTo>
                    <a:pt x="0" y="25"/>
                  </a:moveTo>
                  <a:lnTo>
                    <a:pt x="403" y="0"/>
                  </a:lnTo>
                  <a:lnTo>
                    <a:pt x="488" y="0"/>
                  </a:lnTo>
                  <a:lnTo>
                    <a:pt x="553" y="22"/>
                  </a:lnTo>
                  <a:lnTo>
                    <a:pt x="518" y="87"/>
                  </a:lnTo>
                  <a:lnTo>
                    <a:pt x="635" y="195"/>
                  </a:lnTo>
                  <a:lnTo>
                    <a:pt x="673" y="285"/>
                  </a:lnTo>
                  <a:lnTo>
                    <a:pt x="743" y="262"/>
                  </a:lnTo>
                  <a:lnTo>
                    <a:pt x="740" y="390"/>
                  </a:lnTo>
                  <a:lnTo>
                    <a:pt x="810" y="427"/>
                  </a:lnTo>
                  <a:lnTo>
                    <a:pt x="843" y="540"/>
                  </a:lnTo>
                  <a:lnTo>
                    <a:pt x="893" y="550"/>
                  </a:lnTo>
                  <a:lnTo>
                    <a:pt x="920" y="597"/>
                  </a:lnTo>
                  <a:lnTo>
                    <a:pt x="858" y="662"/>
                  </a:lnTo>
                  <a:lnTo>
                    <a:pt x="838" y="737"/>
                  </a:lnTo>
                  <a:lnTo>
                    <a:pt x="750" y="757"/>
                  </a:lnTo>
                  <a:lnTo>
                    <a:pt x="773" y="675"/>
                  </a:lnTo>
                  <a:lnTo>
                    <a:pt x="428" y="705"/>
                  </a:lnTo>
                  <a:lnTo>
                    <a:pt x="180" y="735"/>
                  </a:lnTo>
                  <a:lnTo>
                    <a:pt x="165" y="655"/>
                  </a:lnTo>
                  <a:lnTo>
                    <a:pt x="148" y="412"/>
                  </a:lnTo>
                  <a:lnTo>
                    <a:pt x="145" y="280"/>
                  </a:lnTo>
                  <a:lnTo>
                    <a:pt x="63" y="220"/>
                  </a:lnTo>
                  <a:lnTo>
                    <a:pt x="93" y="165"/>
                  </a:lnTo>
                  <a:lnTo>
                    <a:pt x="53" y="135"/>
                  </a:lnTo>
                  <a:lnTo>
                    <a:pt x="0" y="2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3" name="Freeform 1044"/>
            <p:cNvSpPr>
              <a:spLocks/>
            </p:cNvSpPr>
            <p:nvPr/>
          </p:nvSpPr>
          <p:spPr bwMode="gray">
            <a:xfrm>
              <a:off x="2960688" y="3421063"/>
              <a:ext cx="885825" cy="928687"/>
            </a:xfrm>
            <a:custGeom>
              <a:avLst/>
              <a:gdLst>
                <a:gd name="T0" fmla="*/ 2147483647 w 952"/>
                <a:gd name="T1" fmla="*/ 0 h 945"/>
                <a:gd name="T2" fmla="*/ 2147483647 w 952"/>
                <a:gd name="T3" fmla="*/ 2147483647 h 945"/>
                <a:gd name="T4" fmla="*/ 2147483647 w 952"/>
                <a:gd name="T5" fmla="*/ 2147483647 h 945"/>
                <a:gd name="T6" fmla="*/ 2147483647 w 952"/>
                <a:gd name="T7" fmla="*/ 2147483647 h 945"/>
                <a:gd name="T8" fmla="*/ 2147483647 w 952"/>
                <a:gd name="T9" fmla="*/ 2147483647 h 945"/>
                <a:gd name="T10" fmla="*/ 2147483647 w 952"/>
                <a:gd name="T11" fmla="*/ 2147483647 h 945"/>
                <a:gd name="T12" fmla="*/ 2147483647 w 952"/>
                <a:gd name="T13" fmla="*/ 2147483647 h 945"/>
                <a:gd name="T14" fmla="*/ 2147483647 w 952"/>
                <a:gd name="T15" fmla="*/ 2147483647 h 945"/>
                <a:gd name="T16" fmla="*/ 0 w 952"/>
                <a:gd name="T17" fmla="*/ 2147483647 h 945"/>
                <a:gd name="T18" fmla="*/ 2147483647 w 952"/>
                <a:gd name="T19" fmla="*/ 2147483647 h 945"/>
                <a:gd name="T20" fmla="*/ 2147483647 w 952"/>
                <a:gd name="T21" fmla="*/ 0 h 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2"/>
                <a:gd name="T34" fmla="*/ 0 h 945"/>
                <a:gd name="T35" fmla="*/ 952 w 952"/>
                <a:gd name="T36" fmla="*/ 945 h 9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2" h="945">
                  <a:moveTo>
                    <a:pt x="115" y="0"/>
                  </a:moveTo>
                  <a:lnTo>
                    <a:pt x="952" y="38"/>
                  </a:lnTo>
                  <a:lnTo>
                    <a:pt x="912" y="873"/>
                  </a:lnTo>
                  <a:lnTo>
                    <a:pt x="639" y="858"/>
                  </a:lnTo>
                  <a:lnTo>
                    <a:pt x="385" y="850"/>
                  </a:lnTo>
                  <a:lnTo>
                    <a:pt x="385" y="883"/>
                  </a:lnTo>
                  <a:lnTo>
                    <a:pt x="172" y="883"/>
                  </a:lnTo>
                  <a:lnTo>
                    <a:pt x="160" y="945"/>
                  </a:lnTo>
                  <a:lnTo>
                    <a:pt x="0" y="925"/>
                  </a:lnTo>
                  <a:lnTo>
                    <a:pt x="90" y="218"/>
                  </a:lnTo>
                  <a:lnTo>
                    <a:pt x="115"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4" name="Freeform 1045"/>
            <p:cNvSpPr>
              <a:spLocks/>
            </p:cNvSpPr>
            <p:nvPr/>
          </p:nvSpPr>
          <p:spPr bwMode="gray">
            <a:xfrm>
              <a:off x="3962400" y="2959100"/>
              <a:ext cx="952500" cy="509588"/>
            </a:xfrm>
            <a:custGeom>
              <a:avLst/>
              <a:gdLst>
                <a:gd name="T0" fmla="*/ 2147483647 w 1025"/>
                <a:gd name="T1" fmla="*/ 2147483647 h 522"/>
                <a:gd name="T2" fmla="*/ 2147483647 w 1025"/>
                <a:gd name="T3" fmla="*/ 2147483647 h 522"/>
                <a:gd name="T4" fmla="*/ 0 w 1025"/>
                <a:gd name="T5" fmla="*/ 2147483647 h 522"/>
                <a:gd name="T6" fmla="*/ 2147483647 w 1025"/>
                <a:gd name="T7" fmla="*/ 2147483647 h 522"/>
                <a:gd name="T8" fmla="*/ 2147483647 w 1025"/>
                <a:gd name="T9" fmla="*/ 2147483647 h 522"/>
                <a:gd name="T10" fmla="*/ 2147483647 w 1025"/>
                <a:gd name="T11" fmla="*/ 2147483647 h 522"/>
                <a:gd name="T12" fmla="*/ 2147483647 w 1025"/>
                <a:gd name="T13" fmla="*/ 2147483647 h 522"/>
                <a:gd name="T14" fmla="*/ 2147483647 w 1025"/>
                <a:gd name="T15" fmla="*/ 2147483647 h 522"/>
                <a:gd name="T16" fmla="*/ 2147483647 w 1025"/>
                <a:gd name="T17" fmla="*/ 0 h 522"/>
                <a:gd name="T18" fmla="*/ 2147483647 w 1025"/>
                <a:gd name="T19" fmla="*/ 2147483647 h 522"/>
                <a:gd name="T20" fmla="*/ 2147483647 w 1025"/>
                <a:gd name="T21" fmla="*/ 2147483647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5"/>
                <a:gd name="T34" fmla="*/ 0 h 522"/>
                <a:gd name="T35" fmla="*/ 1025 w 1025"/>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5" h="522">
                  <a:moveTo>
                    <a:pt x="10" y="5"/>
                  </a:moveTo>
                  <a:lnTo>
                    <a:pt x="8" y="305"/>
                  </a:lnTo>
                  <a:lnTo>
                    <a:pt x="0" y="517"/>
                  </a:lnTo>
                  <a:lnTo>
                    <a:pt x="1025" y="522"/>
                  </a:lnTo>
                  <a:lnTo>
                    <a:pt x="1005" y="250"/>
                  </a:lnTo>
                  <a:lnTo>
                    <a:pt x="1005" y="147"/>
                  </a:lnTo>
                  <a:lnTo>
                    <a:pt x="923" y="85"/>
                  </a:lnTo>
                  <a:lnTo>
                    <a:pt x="948" y="30"/>
                  </a:lnTo>
                  <a:lnTo>
                    <a:pt x="913" y="0"/>
                  </a:lnTo>
                  <a:lnTo>
                    <a:pt x="448" y="5"/>
                  </a:lnTo>
                  <a:lnTo>
                    <a:pt x="10" y="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5" name="Freeform 1046"/>
            <p:cNvSpPr>
              <a:spLocks/>
            </p:cNvSpPr>
            <p:nvPr/>
          </p:nvSpPr>
          <p:spPr bwMode="gray">
            <a:xfrm>
              <a:off x="3838575" y="3457575"/>
              <a:ext cx="1109663" cy="566738"/>
            </a:xfrm>
            <a:custGeom>
              <a:avLst/>
              <a:gdLst>
                <a:gd name="T0" fmla="*/ 2147483647 w 1195"/>
                <a:gd name="T1" fmla="*/ 0 h 575"/>
                <a:gd name="T2" fmla="*/ 0 w 1195"/>
                <a:gd name="T3" fmla="*/ 2147483647 h 575"/>
                <a:gd name="T4" fmla="*/ 2147483647 w 1195"/>
                <a:gd name="T5" fmla="*/ 2147483647 h 575"/>
                <a:gd name="T6" fmla="*/ 2147483647 w 1195"/>
                <a:gd name="T7" fmla="*/ 2147483647 h 575"/>
                <a:gd name="T8" fmla="*/ 2147483647 w 1195"/>
                <a:gd name="T9" fmla="*/ 2147483647 h 575"/>
                <a:gd name="T10" fmla="*/ 2147483647 w 1195"/>
                <a:gd name="T11" fmla="*/ 2147483647 h 575"/>
                <a:gd name="T12" fmla="*/ 2147483647 w 1195"/>
                <a:gd name="T13" fmla="*/ 2147483647 h 575"/>
                <a:gd name="T14" fmla="*/ 2147483647 w 1195"/>
                <a:gd name="T15" fmla="*/ 2147483647 h 575"/>
                <a:gd name="T16" fmla="*/ 2147483647 w 1195"/>
                <a:gd name="T17" fmla="*/ 2147483647 h 575"/>
                <a:gd name="T18" fmla="*/ 2147483647 w 1195"/>
                <a:gd name="T19" fmla="*/ 2147483647 h 575"/>
                <a:gd name="T20" fmla="*/ 2147483647 w 1195"/>
                <a:gd name="T21" fmla="*/ 2147483647 h 575"/>
                <a:gd name="T22" fmla="*/ 2147483647 w 1195"/>
                <a:gd name="T23" fmla="*/ 2147483647 h 575"/>
                <a:gd name="T24" fmla="*/ 2147483647 w 1195"/>
                <a:gd name="T25" fmla="*/ 0 h 5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5"/>
                <a:gd name="T40" fmla="*/ 0 h 575"/>
                <a:gd name="T41" fmla="*/ 1195 w 1195"/>
                <a:gd name="T42" fmla="*/ 575 h 5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5" h="575">
                  <a:moveTo>
                    <a:pt x="7" y="0"/>
                  </a:moveTo>
                  <a:lnTo>
                    <a:pt x="0" y="102"/>
                  </a:lnTo>
                  <a:lnTo>
                    <a:pt x="425" y="117"/>
                  </a:lnTo>
                  <a:lnTo>
                    <a:pt x="427" y="445"/>
                  </a:lnTo>
                  <a:lnTo>
                    <a:pt x="645" y="535"/>
                  </a:lnTo>
                  <a:lnTo>
                    <a:pt x="705" y="502"/>
                  </a:lnTo>
                  <a:lnTo>
                    <a:pt x="842" y="575"/>
                  </a:lnTo>
                  <a:lnTo>
                    <a:pt x="932" y="572"/>
                  </a:lnTo>
                  <a:lnTo>
                    <a:pt x="1097" y="502"/>
                  </a:lnTo>
                  <a:lnTo>
                    <a:pt x="1195" y="570"/>
                  </a:lnTo>
                  <a:lnTo>
                    <a:pt x="1195" y="215"/>
                  </a:lnTo>
                  <a:lnTo>
                    <a:pt x="1165" y="7"/>
                  </a:lnTo>
                  <a:lnTo>
                    <a:pt x="7"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6" name="Freeform 1047"/>
            <p:cNvSpPr>
              <a:spLocks/>
            </p:cNvSpPr>
            <p:nvPr/>
          </p:nvSpPr>
          <p:spPr bwMode="gray">
            <a:xfrm>
              <a:off x="5043488" y="1701800"/>
              <a:ext cx="650875" cy="796925"/>
            </a:xfrm>
            <a:custGeom>
              <a:avLst/>
              <a:gdLst>
                <a:gd name="T0" fmla="*/ 2147483647 w 695"/>
                <a:gd name="T1" fmla="*/ 2147483647 h 813"/>
                <a:gd name="T2" fmla="*/ 2147483647 w 695"/>
                <a:gd name="T3" fmla="*/ 2147483647 h 813"/>
                <a:gd name="T4" fmla="*/ 2147483647 w 695"/>
                <a:gd name="T5" fmla="*/ 2147483647 h 813"/>
                <a:gd name="T6" fmla="*/ 2147483647 w 695"/>
                <a:gd name="T7" fmla="*/ 0 h 813"/>
                <a:gd name="T8" fmla="*/ 2147483647 w 695"/>
                <a:gd name="T9" fmla="*/ 2147483647 h 813"/>
                <a:gd name="T10" fmla="*/ 2147483647 w 695"/>
                <a:gd name="T11" fmla="*/ 2147483647 h 813"/>
                <a:gd name="T12" fmla="*/ 2147483647 w 695"/>
                <a:gd name="T13" fmla="*/ 2147483647 h 813"/>
                <a:gd name="T14" fmla="*/ 2147483647 w 695"/>
                <a:gd name="T15" fmla="*/ 2147483647 h 813"/>
                <a:gd name="T16" fmla="*/ 2147483647 w 695"/>
                <a:gd name="T17" fmla="*/ 2147483647 h 813"/>
                <a:gd name="T18" fmla="*/ 2147483647 w 695"/>
                <a:gd name="T19" fmla="*/ 2147483647 h 813"/>
                <a:gd name="T20" fmla="*/ 2147483647 w 695"/>
                <a:gd name="T21" fmla="*/ 2147483647 h 813"/>
                <a:gd name="T22" fmla="*/ 2147483647 w 695"/>
                <a:gd name="T23" fmla="*/ 2147483647 h 813"/>
                <a:gd name="T24" fmla="*/ 2147483647 w 695"/>
                <a:gd name="T25" fmla="*/ 2147483647 h 813"/>
                <a:gd name="T26" fmla="*/ 2147483647 w 695"/>
                <a:gd name="T27" fmla="*/ 2147483647 h 813"/>
                <a:gd name="T28" fmla="*/ 2147483647 w 695"/>
                <a:gd name="T29" fmla="*/ 2147483647 h 813"/>
                <a:gd name="T30" fmla="*/ 2147483647 w 695"/>
                <a:gd name="T31" fmla="*/ 2147483647 h 813"/>
                <a:gd name="T32" fmla="*/ 2147483647 w 695"/>
                <a:gd name="T33" fmla="*/ 2147483647 h 813"/>
                <a:gd name="T34" fmla="*/ 2147483647 w 695"/>
                <a:gd name="T35" fmla="*/ 2147483647 h 813"/>
                <a:gd name="T36" fmla="*/ 2147483647 w 695"/>
                <a:gd name="T37" fmla="*/ 2147483647 h 813"/>
                <a:gd name="T38" fmla="*/ 2147483647 w 695"/>
                <a:gd name="T39" fmla="*/ 2147483647 h 813"/>
                <a:gd name="T40" fmla="*/ 2147483647 w 695"/>
                <a:gd name="T41" fmla="*/ 2147483647 h 813"/>
                <a:gd name="T42" fmla="*/ 2147483647 w 695"/>
                <a:gd name="T43" fmla="*/ 2147483647 h 813"/>
                <a:gd name="T44" fmla="*/ 2147483647 w 695"/>
                <a:gd name="T45" fmla="*/ 2147483647 h 813"/>
                <a:gd name="T46" fmla="*/ 2147483647 w 695"/>
                <a:gd name="T47" fmla="*/ 2147483647 h 813"/>
                <a:gd name="T48" fmla="*/ 2147483647 w 695"/>
                <a:gd name="T49" fmla="*/ 2147483647 h 813"/>
                <a:gd name="T50" fmla="*/ 2147483647 w 695"/>
                <a:gd name="T51" fmla="*/ 2147483647 h 813"/>
                <a:gd name="T52" fmla="*/ 2147483647 w 695"/>
                <a:gd name="T53" fmla="*/ 2147483647 h 813"/>
                <a:gd name="T54" fmla="*/ 2147483647 w 695"/>
                <a:gd name="T55" fmla="*/ 2147483647 h 813"/>
                <a:gd name="T56" fmla="*/ 2147483647 w 695"/>
                <a:gd name="T57" fmla="*/ 2147483647 h 813"/>
                <a:gd name="T58" fmla="*/ 2147483647 w 695"/>
                <a:gd name="T59" fmla="*/ 2147483647 h 813"/>
                <a:gd name="T60" fmla="*/ 2147483647 w 695"/>
                <a:gd name="T61" fmla="*/ 2147483647 h 813"/>
                <a:gd name="T62" fmla="*/ 2147483647 w 695"/>
                <a:gd name="T63" fmla="*/ 2147483647 h 813"/>
                <a:gd name="T64" fmla="*/ 2147483647 w 695"/>
                <a:gd name="T65" fmla="*/ 2147483647 h 813"/>
                <a:gd name="T66" fmla="*/ 0 w 695"/>
                <a:gd name="T67" fmla="*/ 2147483647 h 813"/>
                <a:gd name="T68" fmla="*/ 2147483647 w 695"/>
                <a:gd name="T69" fmla="*/ 2147483647 h 813"/>
                <a:gd name="T70" fmla="*/ 2147483647 w 695"/>
                <a:gd name="T71" fmla="*/ 2147483647 h 8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5"/>
                <a:gd name="T109" fmla="*/ 0 h 813"/>
                <a:gd name="T110" fmla="*/ 695 w 695"/>
                <a:gd name="T111" fmla="*/ 813 h 8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5" h="813">
                  <a:moveTo>
                    <a:pt x="50" y="55"/>
                  </a:moveTo>
                  <a:lnTo>
                    <a:pt x="102" y="48"/>
                  </a:lnTo>
                  <a:lnTo>
                    <a:pt x="150" y="48"/>
                  </a:lnTo>
                  <a:lnTo>
                    <a:pt x="180" y="0"/>
                  </a:lnTo>
                  <a:lnTo>
                    <a:pt x="202" y="60"/>
                  </a:lnTo>
                  <a:lnTo>
                    <a:pt x="277" y="60"/>
                  </a:lnTo>
                  <a:lnTo>
                    <a:pt x="317" y="115"/>
                  </a:lnTo>
                  <a:lnTo>
                    <a:pt x="395" y="100"/>
                  </a:lnTo>
                  <a:lnTo>
                    <a:pt x="447" y="135"/>
                  </a:lnTo>
                  <a:lnTo>
                    <a:pt x="545" y="160"/>
                  </a:lnTo>
                  <a:lnTo>
                    <a:pt x="562" y="203"/>
                  </a:lnTo>
                  <a:lnTo>
                    <a:pt x="612" y="205"/>
                  </a:lnTo>
                  <a:lnTo>
                    <a:pt x="597" y="248"/>
                  </a:lnTo>
                  <a:lnTo>
                    <a:pt x="615" y="295"/>
                  </a:lnTo>
                  <a:lnTo>
                    <a:pt x="582" y="355"/>
                  </a:lnTo>
                  <a:lnTo>
                    <a:pt x="605" y="368"/>
                  </a:lnTo>
                  <a:lnTo>
                    <a:pt x="660" y="303"/>
                  </a:lnTo>
                  <a:lnTo>
                    <a:pt x="657" y="280"/>
                  </a:lnTo>
                  <a:lnTo>
                    <a:pt x="680" y="270"/>
                  </a:lnTo>
                  <a:lnTo>
                    <a:pt x="695" y="303"/>
                  </a:lnTo>
                  <a:lnTo>
                    <a:pt x="652" y="348"/>
                  </a:lnTo>
                  <a:lnTo>
                    <a:pt x="635" y="450"/>
                  </a:lnTo>
                  <a:lnTo>
                    <a:pt x="635" y="623"/>
                  </a:lnTo>
                  <a:lnTo>
                    <a:pt x="660" y="653"/>
                  </a:lnTo>
                  <a:lnTo>
                    <a:pt x="650" y="760"/>
                  </a:lnTo>
                  <a:lnTo>
                    <a:pt x="320" y="813"/>
                  </a:lnTo>
                  <a:lnTo>
                    <a:pt x="237" y="763"/>
                  </a:lnTo>
                  <a:lnTo>
                    <a:pt x="255" y="698"/>
                  </a:lnTo>
                  <a:lnTo>
                    <a:pt x="215" y="628"/>
                  </a:lnTo>
                  <a:lnTo>
                    <a:pt x="180" y="540"/>
                  </a:lnTo>
                  <a:lnTo>
                    <a:pt x="87" y="453"/>
                  </a:lnTo>
                  <a:lnTo>
                    <a:pt x="30" y="453"/>
                  </a:lnTo>
                  <a:lnTo>
                    <a:pt x="30" y="333"/>
                  </a:lnTo>
                  <a:lnTo>
                    <a:pt x="0" y="288"/>
                  </a:lnTo>
                  <a:lnTo>
                    <a:pt x="65" y="218"/>
                  </a:lnTo>
                  <a:lnTo>
                    <a:pt x="50" y="5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7" name="Freeform 1048"/>
            <p:cNvSpPr>
              <a:spLocks/>
            </p:cNvSpPr>
            <p:nvPr/>
          </p:nvSpPr>
          <p:spPr bwMode="gray">
            <a:xfrm>
              <a:off x="5299075" y="1585913"/>
              <a:ext cx="695325" cy="317500"/>
            </a:xfrm>
            <a:custGeom>
              <a:avLst/>
              <a:gdLst>
                <a:gd name="T0" fmla="*/ 0 w 748"/>
                <a:gd name="T1" fmla="*/ 2147483647 h 323"/>
                <a:gd name="T2" fmla="*/ 2147483647 w 748"/>
                <a:gd name="T3" fmla="*/ 0 h 323"/>
                <a:gd name="T4" fmla="*/ 2147483647 w 748"/>
                <a:gd name="T5" fmla="*/ 2147483647 h 323"/>
                <a:gd name="T6" fmla="*/ 2147483647 w 748"/>
                <a:gd name="T7" fmla="*/ 2147483647 h 323"/>
                <a:gd name="T8" fmla="*/ 2147483647 w 748"/>
                <a:gd name="T9" fmla="*/ 2147483647 h 323"/>
                <a:gd name="T10" fmla="*/ 2147483647 w 748"/>
                <a:gd name="T11" fmla="*/ 2147483647 h 323"/>
                <a:gd name="T12" fmla="*/ 2147483647 w 748"/>
                <a:gd name="T13" fmla="*/ 2147483647 h 323"/>
                <a:gd name="T14" fmla="*/ 2147483647 w 748"/>
                <a:gd name="T15" fmla="*/ 2147483647 h 323"/>
                <a:gd name="T16" fmla="*/ 2147483647 w 748"/>
                <a:gd name="T17" fmla="*/ 2147483647 h 323"/>
                <a:gd name="T18" fmla="*/ 2147483647 w 748"/>
                <a:gd name="T19" fmla="*/ 2147483647 h 323"/>
                <a:gd name="T20" fmla="*/ 2147483647 w 748"/>
                <a:gd name="T21" fmla="*/ 2147483647 h 323"/>
                <a:gd name="T22" fmla="*/ 2147483647 w 748"/>
                <a:gd name="T23" fmla="*/ 2147483647 h 323"/>
                <a:gd name="T24" fmla="*/ 2147483647 w 748"/>
                <a:gd name="T25" fmla="*/ 2147483647 h 323"/>
                <a:gd name="T26" fmla="*/ 2147483647 w 748"/>
                <a:gd name="T27" fmla="*/ 2147483647 h 323"/>
                <a:gd name="T28" fmla="*/ 2147483647 w 748"/>
                <a:gd name="T29" fmla="*/ 2147483647 h 323"/>
                <a:gd name="T30" fmla="*/ 2147483647 w 748"/>
                <a:gd name="T31" fmla="*/ 2147483647 h 323"/>
                <a:gd name="T32" fmla="*/ 2147483647 w 748"/>
                <a:gd name="T33" fmla="*/ 2147483647 h 323"/>
                <a:gd name="T34" fmla="*/ 2147483647 w 748"/>
                <a:gd name="T35" fmla="*/ 2147483647 h 323"/>
                <a:gd name="T36" fmla="*/ 2147483647 w 748"/>
                <a:gd name="T37" fmla="*/ 2147483647 h 323"/>
                <a:gd name="T38" fmla="*/ 2147483647 w 748"/>
                <a:gd name="T39" fmla="*/ 2147483647 h 323"/>
                <a:gd name="T40" fmla="*/ 2147483647 w 748"/>
                <a:gd name="T41" fmla="*/ 2147483647 h 323"/>
                <a:gd name="T42" fmla="*/ 2147483647 w 748"/>
                <a:gd name="T43" fmla="*/ 2147483647 h 323"/>
                <a:gd name="T44" fmla="*/ 2147483647 w 748"/>
                <a:gd name="T45" fmla="*/ 2147483647 h 323"/>
                <a:gd name="T46" fmla="*/ 2147483647 w 748"/>
                <a:gd name="T47" fmla="*/ 2147483647 h 323"/>
                <a:gd name="T48" fmla="*/ 0 w 748"/>
                <a:gd name="T49" fmla="*/ 2147483647 h 3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8"/>
                <a:gd name="T76" fmla="*/ 0 h 323"/>
                <a:gd name="T77" fmla="*/ 748 w 748"/>
                <a:gd name="T78" fmla="*/ 323 h 3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8" h="323">
                  <a:moveTo>
                    <a:pt x="0" y="178"/>
                  </a:moveTo>
                  <a:lnTo>
                    <a:pt x="168" y="0"/>
                  </a:lnTo>
                  <a:lnTo>
                    <a:pt x="138" y="73"/>
                  </a:lnTo>
                  <a:lnTo>
                    <a:pt x="160" y="95"/>
                  </a:lnTo>
                  <a:lnTo>
                    <a:pt x="213" y="65"/>
                  </a:lnTo>
                  <a:lnTo>
                    <a:pt x="328" y="110"/>
                  </a:lnTo>
                  <a:lnTo>
                    <a:pt x="378" y="73"/>
                  </a:lnTo>
                  <a:lnTo>
                    <a:pt x="533" y="53"/>
                  </a:lnTo>
                  <a:lnTo>
                    <a:pt x="563" y="98"/>
                  </a:lnTo>
                  <a:lnTo>
                    <a:pt x="623" y="88"/>
                  </a:lnTo>
                  <a:lnTo>
                    <a:pt x="740" y="135"/>
                  </a:lnTo>
                  <a:lnTo>
                    <a:pt x="748" y="170"/>
                  </a:lnTo>
                  <a:lnTo>
                    <a:pt x="620" y="200"/>
                  </a:lnTo>
                  <a:lnTo>
                    <a:pt x="583" y="178"/>
                  </a:lnTo>
                  <a:lnTo>
                    <a:pt x="518" y="185"/>
                  </a:lnTo>
                  <a:lnTo>
                    <a:pt x="443" y="230"/>
                  </a:lnTo>
                  <a:lnTo>
                    <a:pt x="408" y="233"/>
                  </a:lnTo>
                  <a:lnTo>
                    <a:pt x="380" y="200"/>
                  </a:lnTo>
                  <a:lnTo>
                    <a:pt x="338" y="320"/>
                  </a:lnTo>
                  <a:lnTo>
                    <a:pt x="290" y="323"/>
                  </a:lnTo>
                  <a:lnTo>
                    <a:pt x="270" y="275"/>
                  </a:lnTo>
                  <a:lnTo>
                    <a:pt x="170" y="253"/>
                  </a:lnTo>
                  <a:lnTo>
                    <a:pt x="123" y="218"/>
                  </a:lnTo>
                  <a:lnTo>
                    <a:pt x="40" y="230"/>
                  </a:lnTo>
                  <a:lnTo>
                    <a:pt x="0" y="178"/>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8" name="Freeform 1049"/>
            <p:cNvSpPr>
              <a:spLocks/>
            </p:cNvSpPr>
            <p:nvPr/>
          </p:nvSpPr>
          <p:spPr bwMode="gray">
            <a:xfrm>
              <a:off x="3313113" y="3557588"/>
              <a:ext cx="1798637" cy="1760537"/>
            </a:xfrm>
            <a:custGeom>
              <a:avLst/>
              <a:gdLst>
                <a:gd name="T0" fmla="*/ 2147483647 w 1932"/>
                <a:gd name="T1" fmla="*/ 0 h 1790"/>
                <a:gd name="T2" fmla="*/ 2147483647 w 1932"/>
                <a:gd name="T3" fmla="*/ 2147483647 h 1790"/>
                <a:gd name="T4" fmla="*/ 2147483647 w 1932"/>
                <a:gd name="T5" fmla="*/ 2147483647 h 1790"/>
                <a:gd name="T6" fmla="*/ 2147483647 w 1932"/>
                <a:gd name="T7" fmla="*/ 2147483647 h 1790"/>
                <a:gd name="T8" fmla="*/ 2147483647 w 1932"/>
                <a:gd name="T9" fmla="*/ 2147483647 h 1790"/>
                <a:gd name="T10" fmla="*/ 2147483647 w 1932"/>
                <a:gd name="T11" fmla="*/ 2147483647 h 1790"/>
                <a:gd name="T12" fmla="*/ 2147483647 w 1932"/>
                <a:gd name="T13" fmla="*/ 2147483647 h 1790"/>
                <a:gd name="T14" fmla="*/ 2147483647 w 1932"/>
                <a:gd name="T15" fmla="*/ 2147483647 h 1790"/>
                <a:gd name="T16" fmla="*/ 2147483647 w 1932"/>
                <a:gd name="T17" fmla="*/ 2147483647 h 1790"/>
                <a:gd name="T18" fmla="*/ 2147483647 w 1932"/>
                <a:gd name="T19" fmla="*/ 2147483647 h 1790"/>
                <a:gd name="T20" fmla="*/ 2147483647 w 1932"/>
                <a:gd name="T21" fmla="*/ 2147483647 h 1790"/>
                <a:gd name="T22" fmla="*/ 2147483647 w 1932"/>
                <a:gd name="T23" fmla="*/ 2147483647 h 1790"/>
                <a:gd name="T24" fmla="*/ 2147483647 w 1932"/>
                <a:gd name="T25" fmla="*/ 2147483647 h 1790"/>
                <a:gd name="T26" fmla="*/ 2147483647 w 1932"/>
                <a:gd name="T27" fmla="*/ 2147483647 h 1790"/>
                <a:gd name="T28" fmla="*/ 2147483647 w 1932"/>
                <a:gd name="T29" fmla="*/ 2147483647 h 1790"/>
                <a:gd name="T30" fmla="*/ 2147483647 w 1932"/>
                <a:gd name="T31" fmla="*/ 2147483647 h 1790"/>
                <a:gd name="T32" fmla="*/ 2147483647 w 1932"/>
                <a:gd name="T33" fmla="*/ 2147483647 h 1790"/>
                <a:gd name="T34" fmla="*/ 2147483647 w 1932"/>
                <a:gd name="T35" fmla="*/ 2147483647 h 1790"/>
                <a:gd name="T36" fmla="*/ 2147483647 w 1932"/>
                <a:gd name="T37" fmla="*/ 2147483647 h 1790"/>
                <a:gd name="T38" fmla="*/ 2147483647 w 1932"/>
                <a:gd name="T39" fmla="*/ 2147483647 h 1790"/>
                <a:gd name="T40" fmla="*/ 2147483647 w 1932"/>
                <a:gd name="T41" fmla="*/ 2147483647 h 1790"/>
                <a:gd name="T42" fmla="*/ 2147483647 w 1932"/>
                <a:gd name="T43" fmla="*/ 2147483647 h 1790"/>
                <a:gd name="T44" fmla="*/ 2147483647 w 1932"/>
                <a:gd name="T45" fmla="*/ 2147483647 h 1790"/>
                <a:gd name="T46" fmla="*/ 2147483647 w 1932"/>
                <a:gd name="T47" fmla="*/ 2147483647 h 1790"/>
                <a:gd name="T48" fmla="*/ 2147483647 w 1932"/>
                <a:gd name="T49" fmla="*/ 2147483647 h 1790"/>
                <a:gd name="T50" fmla="*/ 2147483647 w 1932"/>
                <a:gd name="T51" fmla="*/ 2147483647 h 1790"/>
                <a:gd name="T52" fmla="*/ 2147483647 w 1932"/>
                <a:gd name="T53" fmla="*/ 2147483647 h 1790"/>
                <a:gd name="T54" fmla="*/ 2147483647 w 1932"/>
                <a:gd name="T55" fmla="*/ 2147483647 h 1790"/>
                <a:gd name="T56" fmla="*/ 2147483647 w 1932"/>
                <a:gd name="T57" fmla="*/ 2147483647 h 1790"/>
                <a:gd name="T58" fmla="*/ 2147483647 w 1932"/>
                <a:gd name="T59" fmla="*/ 2147483647 h 1790"/>
                <a:gd name="T60" fmla="*/ 2147483647 w 1932"/>
                <a:gd name="T61" fmla="*/ 2147483647 h 1790"/>
                <a:gd name="T62" fmla="*/ 2147483647 w 1932"/>
                <a:gd name="T63" fmla="*/ 2147483647 h 1790"/>
                <a:gd name="T64" fmla="*/ 2147483647 w 1932"/>
                <a:gd name="T65" fmla="*/ 2147483647 h 1790"/>
                <a:gd name="T66" fmla="*/ 2147483647 w 1932"/>
                <a:gd name="T67" fmla="*/ 2147483647 h 1790"/>
                <a:gd name="T68" fmla="*/ 2147483647 w 1932"/>
                <a:gd name="T69" fmla="*/ 2147483647 h 1790"/>
                <a:gd name="T70" fmla="*/ 2147483647 w 1932"/>
                <a:gd name="T71" fmla="*/ 2147483647 h 1790"/>
                <a:gd name="T72" fmla="*/ 2147483647 w 1932"/>
                <a:gd name="T73" fmla="*/ 2147483647 h 1790"/>
                <a:gd name="T74" fmla="*/ 2147483647 w 1932"/>
                <a:gd name="T75" fmla="*/ 2147483647 h 1790"/>
                <a:gd name="T76" fmla="*/ 2147483647 w 1932"/>
                <a:gd name="T77" fmla="*/ 2147483647 h 1790"/>
                <a:gd name="T78" fmla="*/ 2147483647 w 1932"/>
                <a:gd name="T79" fmla="*/ 2147483647 h 1790"/>
                <a:gd name="T80" fmla="*/ 2147483647 w 1932"/>
                <a:gd name="T81" fmla="*/ 2147483647 h 1790"/>
                <a:gd name="T82" fmla="*/ 2147483647 w 1932"/>
                <a:gd name="T83" fmla="*/ 2147483647 h 1790"/>
                <a:gd name="T84" fmla="*/ 2147483647 w 1932"/>
                <a:gd name="T85" fmla="*/ 2147483647 h 1790"/>
                <a:gd name="T86" fmla="*/ 2147483647 w 1932"/>
                <a:gd name="T87" fmla="*/ 2147483647 h 1790"/>
                <a:gd name="T88" fmla="*/ 2147483647 w 1932"/>
                <a:gd name="T89" fmla="*/ 2147483647 h 1790"/>
                <a:gd name="T90" fmla="*/ 2147483647 w 1932"/>
                <a:gd name="T91" fmla="*/ 2147483647 h 1790"/>
                <a:gd name="T92" fmla="*/ 0 w 1932"/>
                <a:gd name="T93" fmla="*/ 2147483647 h 1790"/>
                <a:gd name="T94" fmla="*/ 0 w 1932"/>
                <a:gd name="T95" fmla="*/ 2147483647 h 1790"/>
                <a:gd name="T96" fmla="*/ 2147483647 w 1932"/>
                <a:gd name="T97" fmla="*/ 2147483647 h 1790"/>
                <a:gd name="T98" fmla="*/ 2147483647 w 1932"/>
                <a:gd name="T99" fmla="*/ 2147483647 h 1790"/>
                <a:gd name="T100" fmla="*/ 2147483647 w 1932"/>
                <a:gd name="T101" fmla="*/ 0 h 17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2"/>
                <a:gd name="T154" fmla="*/ 0 h 1790"/>
                <a:gd name="T155" fmla="*/ 1932 w 1932"/>
                <a:gd name="T156" fmla="*/ 1790 h 17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2" h="1790">
                  <a:moveTo>
                    <a:pt x="560" y="0"/>
                  </a:moveTo>
                  <a:lnTo>
                    <a:pt x="987" y="15"/>
                  </a:lnTo>
                  <a:lnTo>
                    <a:pt x="987" y="340"/>
                  </a:lnTo>
                  <a:lnTo>
                    <a:pt x="1205" y="430"/>
                  </a:lnTo>
                  <a:lnTo>
                    <a:pt x="1265" y="400"/>
                  </a:lnTo>
                  <a:lnTo>
                    <a:pt x="1407" y="470"/>
                  </a:lnTo>
                  <a:lnTo>
                    <a:pt x="1492" y="465"/>
                  </a:lnTo>
                  <a:lnTo>
                    <a:pt x="1657" y="395"/>
                  </a:lnTo>
                  <a:lnTo>
                    <a:pt x="1752" y="463"/>
                  </a:lnTo>
                  <a:lnTo>
                    <a:pt x="1835" y="480"/>
                  </a:lnTo>
                  <a:lnTo>
                    <a:pt x="1835" y="745"/>
                  </a:lnTo>
                  <a:lnTo>
                    <a:pt x="1932" y="910"/>
                  </a:lnTo>
                  <a:lnTo>
                    <a:pt x="1910" y="1135"/>
                  </a:lnTo>
                  <a:lnTo>
                    <a:pt x="1805" y="1225"/>
                  </a:lnTo>
                  <a:lnTo>
                    <a:pt x="1782" y="1143"/>
                  </a:lnTo>
                  <a:lnTo>
                    <a:pt x="1752" y="1180"/>
                  </a:lnTo>
                  <a:lnTo>
                    <a:pt x="1775" y="1233"/>
                  </a:lnTo>
                  <a:lnTo>
                    <a:pt x="1587" y="1368"/>
                  </a:lnTo>
                  <a:lnTo>
                    <a:pt x="1542" y="1375"/>
                  </a:lnTo>
                  <a:lnTo>
                    <a:pt x="1445" y="1443"/>
                  </a:lnTo>
                  <a:lnTo>
                    <a:pt x="1445" y="1480"/>
                  </a:lnTo>
                  <a:lnTo>
                    <a:pt x="1415" y="1488"/>
                  </a:lnTo>
                  <a:lnTo>
                    <a:pt x="1437" y="1533"/>
                  </a:lnTo>
                  <a:lnTo>
                    <a:pt x="1385" y="1600"/>
                  </a:lnTo>
                  <a:lnTo>
                    <a:pt x="1415" y="1698"/>
                  </a:lnTo>
                  <a:lnTo>
                    <a:pt x="1445" y="1730"/>
                  </a:lnTo>
                  <a:lnTo>
                    <a:pt x="1437" y="1790"/>
                  </a:lnTo>
                  <a:lnTo>
                    <a:pt x="1362" y="1790"/>
                  </a:lnTo>
                  <a:lnTo>
                    <a:pt x="1295" y="1760"/>
                  </a:lnTo>
                  <a:lnTo>
                    <a:pt x="1250" y="1768"/>
                  </a:lnTo>
                  <a:lnTo>
                    <a:pt x="1100" y="1715"/>
                  </a:lnTo>
                  <a:lnTo>
                    <a:pt x="1032" y="1510"/>
                  </a:lnTo>
                  <a:lnTo>
                    <a:pt x="927" y="1413"/>
                  </a:lnTo>
                  <a:lnTo>
                    <a:pt x="835" y="1233"/>
                  </a:lnTo>
                  <a:lnTo>
                    <a:pt x="792" y="1215"/>
                  </a:lnTo>
                  <a:lnTo>
                    <a:pt x="742" y="1170"/>
                  </a:lnTo>
                  <a:lnTo>
                    <a:pt x="695" y="1170"/>
                  </a:lnTo>
                  <a:lnTo>
                    <a:pt x="622" y="1155"/>
                  </a:lnTo>
                  <a:lnTo>
                    <a:pt x="567" y="1170"/>
                  </a:lnTo>
                  <a:lnTo>
                    <a:pt x="530" y="1260"/>
                  </a:lnTo>
                  <a:lnTo>
                    <a:pt x="472" y="1275"/>
                  </a:lnTo>
                  <a:lnTo>
                    <a:pt x="350" y="1205"/>
                  </a:lnTo>
                  <a:lnTo>
                    <a:pt x="277" y="1120"/>
                  </a:lnTo>
                  <a:lnTo>
                    <a:pt x="265" y="1018"/>
                  </a:lnTo>
                  <a:lnTo>
                    <a:pt x="212" y="948"/>
                  </a:lnTo>
                  <a:lnTo>
                    <a:pt x="90" y="850"/>
                  </a:lnTo>
                  <a:lnTo>
                    <a:pt x="0" y="748"/>
                  </a:lnTo>
                  <a:lnTo>
                    <a:pt x="0" y="705"/>
                  </a:lnTo>
                  <a:lnTo>
                    <a:pt x="292" y="708"/>
                  </a:lnTo>
                  <a:lnTo>
                    <a:pt x="530" y="728"/>
                  </a:lnTo>
                  <a:lnTo>
                    <a:pt x="560"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29" name="Freeform 1050"/>
            <p:cNvSpPr>
              <a:spLocks/>
            </p:cNvSpPr>
            <p:nvPr/>
          </p:nvSpPr>
          <p:spPr bwMode="gray">
            <a:xfrm>
              <a:off x="4924425" y="3484563"/>
              <a:ext cx="627063" cy="617537"/>
            </a:xfrm>
            <a:custGeom>
              <a:avLst/>
              <a:gdLst>
                <a:gd name="T0" fmla="*/ 0 w 673"/>
                <a:gd name="T1" fmla="*/ 2147483647 h 628"/>
                <a:gd name="T2" fmla="*/ 2147483647 w 673"/>
                <a:gd name="T3" fmla="*/ 2147483647 h 628"/>
                <a:gd name="T4" fmla="*/ 2147483647 w 673"/>
                <a:gd name="T5" fmla="*/ 0 h 628"/>
                <a:gd name="T6" fmla="*/ 2147483647 w 673"/>
                <a:gd name="T7" fmla="*/ 2147483647 h 628"/>
                <a:gd name="T8" fmla="*/ 2147483647 w 673"/>
                <a:gd name="T9" fmla="*/ 2147483647 h 628"/>
                <a:gd name="T10" fmla="*/ 2147483647 w 673"/>
                <a:gd name="T11" fmla="*/ 2147483647 h 628"/>
                <a:gd name="T12" fmla="*/ 2147483647 w 673"/>
                <a:gd name="T13" fmla="*/ 2147483647 h 628"/>
                <a:gd name="T14" fmla="*/ 2147483647 w 673"/>
                <a:gd name="T15" fmla="*/ 2147483647 h 628"/>
                <a:gd name="T16" fmla="*/ 2147483647 w 673"/>
                <a:gd name="T17" fmla="*/ 2147483647 h 628"/>
                <a:gd name="T18" fmla="*/ 2147483647 w 673"/>
                <a:gd name="T19" fmla="*/ 2147483647 h 628"/>
                <a:gd name="T20" fmla="*/ 2147483647 w 673"/>
                <a:gd name="T21" fmla="*/ 2147483647 h 628"/>
                <a:gd name="T22" fmla="*/ 2147483647 w 673"/>
                <a:gd name="T23" fmla="*/ 2147483647 h 628"/>
                <a:gd name="T24" fmla="*/ 2147483647 w 673"/>
                <a:gd name="T25" fmla="*/ 2147483647 h 628"/>
                <a:gd name="T26" fmla="*/ 2147483647 w 673"/>
                <a:gd name="T27" fmla="*/ 2147483647 h 628"/>
                <a:gd name="T28" fmla="*/ 2147483647 w 673"/>
                <a:gd name="T29" fmla="*/ 2147483647 h 628"/>
                <a:gd name="T30" fmla="*/ 0 w 673"/>
                <a:gd name="T31" fmla="*/ 2147483647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3"/>
                <a:gd name="T49" fmla="*/ 0 h 628"/>
                <a:gd name="T50" fmla="*/ 673 w 673"/>
                <a:gd name="T51" fmla="*/ 628 h 6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3" h="628">
                  <a:moveTo>
                    <a:pt x="0" y="58"/>
                  </a:moveTo>
                  <a:lnTo>
                    <a:pt x="265" y="25"/>
                  </a:lnTo>
                  <a:lnTo>
                    <a:pt x="593" y="0"/>
                  </a:lnTo>
                  <a:lnTo>
                    <a:pt x="575" y="83"/>
                  </a:lnTo>
                  <a:lnTo>
                    <a:pt x="648" y="65"/>
                  </a:lnTo>
                  <a:lnTo>
                    <a:pt x="673" y="120"/>
                  </a:lnTo>
                  <a:lnTo>
                    <a:pt x="598" y="170"/>
                  </a:lnTo>
                  <a:lnTo>
                    <a:pt x="615" y="258"/>
                  </a:lnTo>
                  <a:lnTo>
                    <a:pt x="538" y="403"/>
                  </a:lnTo>
                  <a:lnTo>
                    <a:pt x="480" y="493"/>
                  </a:lnTo>
                  <a:lnTo>
                    <a:pt x="513" y="608"/>
                  </a:lnTo>
                  <a:lnTo>
                    <a:pt x="98" y="628"/>
                  </a:lnTo>
                  <a:lnTo>
                    <a:pt x="95" y="558"/>
                  </a:lnTo>
                  <a:lnTo>
                    <a:pt x="13" y="543"/>
                  </a:lnTo>
                  <a:lnTo>
                    <a:pt x="13" y="170"/>
                  </a:lnTo>
                  <a:lnTo>
                    <a:pt x="0" y="58"/>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0" name="Freeform 1051"/>
            <p:cNvSpPr>
              <a:spLocks/>
            </p:cNvSpPr>
            <p:nvPr/>
          </p:nvSpPr>
          <p:spPr bwMode="gray">
            <a:xfrm>
              <a:off x="5235575" y="2441575"/>
              <a:ext cx="541338" cy="942975"/>
            </a:xfrm>
            <a:custGeom>
              <a:avLst/>
              <a:gdLst>
                <a:gd name="T0" fmla="*/ 2147483647 w 580"/>
                <a:gd name="T1" fmla="*/ 2147483647 h 958"/>
                <a:gd name="T2" fmla="*/ 2147483647 w 580"/>
                <a:gd name="T3" fmla="*/ 0 h 958"/>
                <a:gd name="T4" fmla="*/ 2147483647 w 580"/>
                <a:gd name="T5" fmla="*/ 2147483647 h 958"/>
                <a:gd name="T6" fmla="*/ 2147483647 w 580"/>
                <a:gd name="T7" fmla="*/ 2147483647 h 958"/>
                <a:gd name="T8" fmla="*/ 2147483647 w 580"/>
                <a:gd name="T9" fmla="*/ 2147483647 h 958"/>
                <a:gd name="T10" fmla="*/ 2147483647 w 580"/>
                <a:gd name="T11" fmla="*/ 2147483647 h 958"/>
                <a:gd name="T12" fmla="*/ 2147483647 w 580"/>
                <a:gd name="T13" fmla="*/ 2147483647 h 958"/>
                <a:gd name="T14" fmla="*/ 2147483647 w 580"/>
                <a:gd name="T15" fmla="*/ 2147483647 h 958"/>
                <a:gd name="T16" fmla="*/ 2147483647 w 580"/>
                <a:gd name="T17" fmla="*/ 2147483647 h 958"/>
                <a:gd name="T18" fmla="*/ 2147483647 w 580"/>
                <a:gd name="T19" fmla="*/ 2147483647 h 958"/>
                <a:gd name="T20" fmla="*/ 2147483647 w 580"/>
                <a:gd name="T21" fmla="*/ 2147483647 h 958"/>
                <a:gd name="T22" fmla="*/ 2147483647 w 580"/>
                <a:gd name="T23" fmla="*/ 2147483647 h 958"/>
                <a:gd name="T24" fmla="*/ 2147483647 w 580"/>
                <a:gd name="T25" fmla="*/ 2147483647 h 958"/>
                <a:gd name="T26" fmla="*/ 2147483647 w 580"/>
                <a:gd name="T27" fmla="*/ 2147483647 h 958"/>
                <a:gd name="T28" fmla="*/ 2147483647 w 580"/>
                <a:gd name="T29" fmla="*/ 2147483647 h 958"/>
                <a:gd name="T30" fmla="*/ 2147483647 w 580"/>
                <a:gd name="T31" fmla="*/ 2147483647 h 958"/>
                <a:gd name="T32" fmla="*/ 2147483647 w 580"/>
                <a:gd name="T33" fmla="*/ 2147483647 h 958"/>
                <a:gd name="T34" fmla="*/ 0 w 580"/>
                <a:gd name="T35" fmla="*/ 2147483647 h 958"/>
                <a:gd name="T36" fmla="*/ 2147483647 w 580"/>
                <a:gd name="T37" fmla="*/ 2147483647 h 958"/>
                <a:gd name="T38" fmla="*/ 2147483647 w 580"/>
                <a:gd name="T39" fmla="*/ 2147483647 h 958"/>
                <a:gd name="T40" fmla="*/ 2147483647 w 580"/>
                <a:gd name="T41" fmla="*/ 2147483647 h 958"/>
                <a:gd name="T42" fmla="*/ 2147483647 w 580"/>
                <a:gd name="T43" fmla="*/ 2147483647 h 958"/>
                <a:gd name="T44" fmla="*/ 2147483647 w 580"/>
                <a:gd name="T45" fmla="*/ 2147483647 h 9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0"/>
                <a:gd name="T70" fmla="*/ 0 h 958"/>
                <a:gd name="T71" fmla="*/ 580 w 580"/>
                <a:gd name="T72" fmla="*/ 958 h 9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0" h="958">
                  <a:moveTo>
                    <a:pt x="108" y="55"/>
                  </a:moveTo>
                  <a:lnTo>
                    <a:pt x="440" y="0"/>
                  </a:lnTo>
                  <a:lnTo>
                    <a:pt x="493" y="118"/>
                  </a:lnTo>
                  <a:lnTo>
                    <a:pt x="560" y="608"/>
                  </a:lnTo>
                  <a:lnTo>
                    <a:pt x="580" y="673"/>
                  </a:lnTo>
                  <a:lnTo>
                    <a:pt x="528" y="803"/>
                  </a:lnTo>
                  <a:lnTo>
                    <a:pt x="528" y="893"/>
                  </a:lnTo>
                  <a:lnTo>
                    <a:pt x="468" y="883"/>
                  </a:lnTo>
                  <a:lnTo>
                    <a:pt x="470" y="958"/>
                  </a:lnTo>
                  <a:lnTo>
                    <a:pt x="408" y="928"/>
                  </a:lnTo>
                  <a:lnTo>
                    <a:pt x="375" y="938"/>
                  </a:lnTo>
                  <a:lnTo>
                    <a:pt x="328" y="930"/>
                  </a:lnTo>
                  <a:lnTo>
                    <a:pt x="293" y="815"/>
                  </a:lnTo>
                  <a:lnTo>
                    <a:pt x="225" y="780"/>
                  </a:lnTo>
                  <a:lnTo>
                    <a:pt x="225" y="658"/>
                  </a:lnTo>
                  <a:lnTo>
                    <a:pt x="158" y="673"/>
                  </a:lnTo>
                  <a:lnTo>
                    <a:pt x="120" y="583"/>
                  </a:lnTo>
                  <a:lnTo>
                    <a:pt x="0" y="478"/>
                  </a:lnTo>
                  <a:lnTo>
                    <a:pt x="88" y="313"/>
                  </a:lnTo>
                  <a:lnTo>
                    <a:pt x="63" y="235"/>
                  </a:lnTo>
                  <a:lnTo>
                    <a:pt x="150" y="220"/>
                  </a:lnTo>
                  <a:lnTo>
                    <a:pt x="158" y="113"/>
                  </a:lnTo>
                  <a:lnTo>
                    <a:pt x="108" y="5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1" name="Freeform 1052"/>
            <p:cNvSpPr>
              <a:spLocks/>
            </p:cNvSpPr>
            <p:nvPr/>
          </p:nvSpPr>
          <p:spPr bwMode="gray">
            <a:xfrm>
              <a:off x="5543550" y="2954338"/>
              <a:ext cx="946150" cy="554037"/>
            </a:xfrm>
            <a:custGeom>
              <a:avLst/>
              <a:gdLst>
                <a:gd name="T0" fmla="*/ 0 w 1017"/>
                <a:gd name="T1" fmla="*/ 2147483647 h 565"/>
                <a:gd name="T2" fmla="*/ 2147483647 w 1017"/>
                <a:gd name="T3" fmla="*/ 2147483647 h 565"/>
                <a:gd name="T4" fmla="*/ 2147483647 w 1017"/>
                <a:gd name="T5" fmla="*/ 2147483647 h 565"/>
                <a:gd name="T6" fmla="*/ 2147483647 w 1017"/>
                <a:gd name="T7" fmla="*/ 2147483647 h 565"/>
                <a:gd name="T8" fmla="*/ 2147483647 w 1017"/>
                <a:gd name="T9" fmla="*/ 2147483647 h 565"/>
                <a:gd name="T10" fmla="*/ 2147483647 w 1017"/>
                <a:gd name="T11" fmla="*/ 2147483647 h 565"/>
                <a:gd name="T12" fmla="*/ 2147483647 w 1017"/>
                <a:gd name="T13" fmla="*/ 2147483647 h 565"/>
                <a:gd name="T14" fmla="*/ 2147483647 w 1017"/>
                <a:gd name="T15" fmla="*/ 2147483647 h 565"/>
                <a:gd name="T16" fmla="*/ 2147483647 w 1017"/>
                <a:gd name="T17" fmla="*/ 2147483647 h 565"/>
                <a:gd name="T18" fmla="*/ 2147483647 w 1017"/>
                <a:gd name="T19" fmla="*/ 2147483647 h 565"/>
                <a:gd name="T20" fmla="*/ 2147483647 w 1017"/>
                <a:gd name="T21" fmla="*/ 2147483647 h 565"/>
                <a:gd name="T22" fmla="*/ 2147483647 w 1017"/>
                <a:gd name="T23" fmla="*/ 2147483647 h 565"/>
                <a:gd name="T24" fmla="*/ 2147483647 w 1017"/>
                <a:gd name="T25" fmla="*/ 2147483647 h 565"/>
                <a:gd name="T26" fmla="*/ 2147483647 w 1017"/>
                <a:gd name="T27" fmla="*/ 2147483647 h 565"/>
                <a:gd name="T28" fmla="*/ 2147483647 w 1017"/>
                <a:gd name="T29" fmla="*/ 0 h 565"/>
                <a:gd name="T30" fmla="*/ 2147483647 w 1017"/>
                <a:gd name="T31" fmla="*/ 2147483647 h 565"/>
                <a:gd name="T32" fmla="*/ 2147483647 w 1017"/>
                <a:gd name="T33" fmla="*/ 2147483647 h 565"/>
                <a:gd name="T34" fmla="*/ 2147483647 w 1017"/>
                <a:gd name="T35" fmla="*/ 2147483647 h 565"/>
                <a:gd name="T36" fmla="*/ 2147483647 w 1017"/>
                <a:gd name="T37" fmla="*/ 2147483647 h 565"/>
                <a:gd name="T38" fmla="*/ 2147483647 w 1017"/>
                <a:gd name="T39" fmla="*/ 2147483647 h 565"/>
                <a:gd name="T40" fmla="*/ 2147483647 w 1017"/>
                <a:gd name="T41" fmla="*/ 2147483647 h 565"/>
                <a:gd name="T42" fmla="*/ 2147483647 w 1017"/>
                <a:gd name="T43" fmla="*/ 2147483647 h 565"/>
                <a:gd name="T44" fmla="*/ 2147483647 w 1017"/>
                <a:gd name="T45" fmla="*/ 2147483647 h 565"/>
                <a:gd name="T46" fmla="*/ 2147483647 w 1017"/>
                <a:gd name="T47" fmla="*/ 2147483647 h 565"/>
                <a:gd name="T48" fmla="*/ 2147483647 w 1017"/>
                <a:gd name="T49" fmla="*/ 2147483647 h 565"/>
                <a:gd name="T50" fmla="*/ 2147483647 w 1017"/>
                <a:gd name="T51" fmla="*/ 2147483647 h 565"/>
                <a:gd name="T52" fmla="*/ 2147483647 w 1017"/>
                <a:gd name="T53" fmla="*/ 2147483647 h 565"/>
                <a:gd name="T54" fmla="*/ 2147483647 w 1017"/>
                <a:gd name="T55" fmla="*/ 2147483647 h 565"/>
                <a:gd name="T56" fmla="*/ 0 w 1017"/>
                <a:gd name="T57" fmla="*/ 2147483647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7"/>
                <a:gd name="T88" fmla="*/ 0 h 565"/>
                <a:gd name="T89" fmla="*/ 1017 w 1017"/>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7" h="565">
                  <a:moveTo>
                    <a:pt x="0" y="565"/>
                  </a:moveTo>
                  <a:lnTo>
                    <a:pt x="247" y="530"/>
                  </a:lnTo>
                  <a:lnTo>
                    <a:pt x="247" y="505"/>
                  </a:lnTo>
                  <a:lnTo>
                    <a:pt x="845" y="423"/>
                  </a:lnTo>
                  <a:lnTo>
                    <a:pt x="855" y="380"/>
                  </a:lnTo>
                  <a:lnTo>
                    <a:pt x="942" y="348"/>
                  </a:lnTo>
                  <a:lnTo>
                    <a:pt x="952" y="303"/>
                  </a:lnTo>
                  <a:lnTo>
                    <a:pt x="990" y="288"/>
                  </a:lnTo>
                  <a:lnTo>
                    <a:pt x="1017" y="220"/>
                  </a:lnTo>
                  <a:lnTo>
                    <a:pt x="935" y="153"/>
                  </a:lnTo>
                  <a:lnTo>
                    <a:pt x="920" y="63"/>
                  </a:lnTo>
                  <a:lnTo>
                    <a:pt x="855" y="18"/>
                  </a:lnTo>
                  <a:lnTo>
                    <a:pt x="722" y="43"/>
                  </a:lnTo>
                  <a:lnTo>
                    <a:pt x="660" y="3"/>
                  </a:lnTo>
                  <a:lnTo>
                    <a:pt x="600" y="0"/>
                  </a:lnTo>
                  <a:lnTo>
                    <a:pt x="612" y="63"/>
                  </a:lnTo>
                  <a:lnTo>
                    <a:pt x="530" y="95"/>
                  </a:lnTo>
                  <a:lnTo>
                    <a:pt x="475" y="235"/>
                  </a:lnTo>
                  <a:lnTo>
                    <a:pt x="400" y="213"/>
                  </a:lnTo>
                  <a:lnTo>
                    <a:pt x="310" y="265"/>
                  </a:lnTo>
                  <a:lnTo>
                    <a:pt x="195" y="285"/>
                  </a:lnTo>
                  <a:lnTo>
                    <a:pt x="195" y="365"/>
                  </a:lnTo>
                  <a:lnTo>
                    <a:pt x="137" y="363"/>
                  </a:lnTo>
                  <a:lnTo>
                    <a:pt x="140" y="433"/>
                  </a:lnTo>
                  <a:lnTo>
                    <a:pt x="80" y="405"/>
                  </a:lnTo>
                  <a:lnTo>
                    <a:pt x="45" y="418"/>
                  </a:lnTo>
                  <a:lnTo>
                    <a:pt x="75" y="465"/>
                  </a:lnTo>
                  <a:lnTo>
                    <a:pt x="12" y="528"/>
                  </a:lnTo>
                  <a:lnTo>
                    <a:pt x="0" y="56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2" name="Freeform 1053"/>
            <p:cNvSpPr>
              <a:spLocks/>
            </p:cNvSpPr>
            <p:nvPr/>
          </p:nvSpPr>
          <p:spPr bwMode="gray">
            <a:xfrm>
              <a:off x="5016500" y="4079875"/>
              <a:ext cx="762000" cy="649288"/>
            </a:xfrm>
            <a:custGeom>
              <a:avLst/>
              <a:gdLst>
                <a:gd name="T0" fmla="*/ 0 w 820"/>
                <a:gd name="T1" fmla="*/ 2147483647 h 658"/>
                <a:gd name="T2" fmla="*/ 2147483647 w 820"/>
                <a:gd name="T3" fmla="*/ 0 h 658"/>
                <a:gd name="T4" fmla="*/ 2147483647 w 820"/>
                <a:gd name="T5" fmla="*/ 2147483647 h 658"/>
                <a:gd name="T6" fmla="*/ 2147483647 w 820"/>
                <a:gd name="T7" fmla="*/ 2147483647 h 658"/>
                <a:gd name="T8" fmla="*/ 2147483647 w 820"/>
                <a:gd name="T9" fmla="*/ 2147483647 h 658"/>
                <a:gd name="T10" fmla="*/ 2147483647 w 820"/>
                <a:gd name="T11" fmla="*/ 2147483647 h 658"/>
                <a:gd name="T12" fmla="*/ 2147483647 w 820"/>
                <a:gd name="T13" fmla="*/ 2147483647 h 658"/>
                <a:gd name="T14" fmla="*/ 2147483647 w 820"/>
                <a:gd name="T15" fmla="*/ 2147483647 h 658"/>
                <a:gd name="T16" fmla="*/ 2147483647 w 820"/>
                <a:gd name="T17" fmla="*/ 2147483647 h 658"/>
                <a:gd name="T18" fmla="*/ 2147483647 w 820"/>
                <a:gd name="T19" fmla="*/ 2147483647 h 658"/>
                <a:gd name="T20" fmla="*/ 2147483647 w 820"/>
                <a:gd name="T21" fmla="*/ 2147483647 h 658"/>
                <a:gd name="T22" fmla="*/ 2147483647 w 820"/>
                <a:gd name="T23" fmla="*/ 2147483647 h 658"/>
                <a:gd name="T24" fmla="*/ 2147483647 w 820"/>
                <a:gd name="T25" fmla="*/ 2147483647 h 658"/>
                <a:gd name="T26" fmla="*/ 2147483647 w 820"/>
                <a:gd name="T27" fmla="*/ 2147483647 h 658"/>
                <a:gd name="T28" fmla="*/ 2147483647 w 820"/>
                <a:gd name="T29" fmla="*/ 2147483647 h 658"/>
                <a:gd name="T30" fmla="*/ 2147483647 w 820"/>
                <a:gd name="T31" fmla="*/ 2147483647 h 658"/>
                <a:gd name="T32" fmla="*/ 2147483647 w 820"/>
                <a:gd name="T33" fmla="*/ 2147483647 h 658"/>
                <a:gd name="T34" fmla="*/ 2147483647 w 820"/>
                <a:gd name="T35" fmla="*/ 2147483647 h 658"/>
                <a:gd name="T36" fmla="*/ 2147483647 w 820"/>
                <a:gd name="T37" fmla="*/ 2147483647 h 658"/>
                <a:gd name="T38" fmla="*/ 2147483647 w 820"/>
                <a:gd name="T39" fmla="*/ 2147483647 h 658"/>
                <a:gd name="T40" fmla="*/ 2147483647 w 820"/>
                <a:gd name="T41" fmla="*/ 2147483647 h 658"/>
                <a:gd name="T42" fmla="*/ 2147483647 w 820"/>
                <a:gd name="T43" fmla="*/ 2147483647 h 658"/>
                <a:gd name="T44" fmla="*/ 2147483647 w 820"/>
                <a:gd name="T45" fmla="*/ 2147483647 h 658"/>
                <a:gd name="T46" fmla="*/ 2147483647 w 820"/>
                <a:gd name="T47" fmla="*/ 2147483647 h 658"/>
                <a:gd name="T48" fmla="*/ 2147483647 w 820"/>
                <a:gd name="T49" fmla="*/ 2147483647 h 658"/>
                <a:gd name="T50" fmla="*/ 2147483647 w 820"/>
                <a:gd name="T51" fmla="*/ 2147483647 h 658"/>
                <a:gd name="T52" fmla="*/ 2147483647 w 820"/>
                <a:gd name="T53" fmla="*/ 2147483647 h 658"/>
                <a:gd name="T54" fmla="*/ 2147483647 w 820"/>
                <a:gd name="T55" fmla="*/ 2147483647 h 658"/>
                <a:gd name="T56" fmla="*/ 2147483647 w 820"/>
                <a:gd name="T57" fmla="*/ 2147483647 h 658"/>
                <a:gd name="T58" fmla="*/ 2147483647 w 820"/>
                <a:gd name="T59" fmla="*/ 2147483647 h 658"/>
                <a:gd name="T60" fmla="*/ 2147483647 w 820"/>
                <a:gd name="T61" fmla="*/ 2147483647 h 658"/>
                <a:gd name="T62" fmla="*/ 2147483647 w 820"/>
                <a:gd name="T63" fmla="*/ 2147483647 h 658"/>
                <a:gd name="T64" fmla="*/ 2147483647 w 820"/>
                <a:gd name="T65" fmla="*/ 2147483647 h 658"/>
                <a:gd name="T66" fmla="*/ 2147483647 w 820"/>
                <a:gd name="T67" fmla="*/ 2147483647 h 658"/>
                <a:gd name="T68" fmla="*/ 0 w 820"/>
                <a:gd name="T69" fmla="*/ 2147483647 h 6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658"/>
                <a:gd name="T107" fmla="*/ 820 w 820"/>
                <a:gd name="T108" fmla="*/ 658 h 6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658">
                  <a:moveTo>
                    <a:pt x="0" y="15"/>
                  </a:moveTo>
                  <a:lnTo>
                    <a:pt x="410" y="0"/>
                  </a:lnTo>
                  <a:lnTo>
                    <a:pt x="482" y="135"/>
                  </a:lnTo>
                  <a:lnTo>
                    <a:pt x="420" y="295"/>
                  </a:lnTo>
                  <a:lnTo>
                    <a:pt x="400" y="368"/>
                  </a:lnTo>
                  <a:lnTo>
                    <a:pt x="675" y="338"/>
                  </a:lnTo>
                  <a:lnTo>
                    <a:pt x="692" y="443"/>
                  </a:lnTo>
                  <a:lnTo>
                    <a:pt x="610" y="433"/>
                  </a:lnTo>
                  <a:lnTo>
                    <a:pt x="572" y="478"/>
                  </a:lnTo>
                  <a:lnTo>
                    <a:pt x="615" y="508"/>
                  </a:lnTo>
                  <a:lnTo>
                    <a:pt x="690" y="473"/>
                  </a:lnTo>
                  <a:lnTo>
                    <a:pt x="692" y="523"/>
                  </a:lnTo>
                  <a:lnTo>
                    <a:pt x="737" y="480"/>
                  </a:lnTo>
                  <a:lnTo>
                    <a:pt x="767" y="480"/>
                  </a:lnTo>
                  <a:lnTo>
                    <a:pt x="732" y="568"/>
                  </a:lnTo>
                  <a:lnTo>
                    <a:pt x="800" y="583"/>
                  </a:lnTo>
                  <a:lnTo>
                    <a:pt x="820" y="630"/>
                  </a:lnTo>
                  <a:lnTo>
                    <a:pt x="790" y="645"/>
                  </a:lnTo>
                  <a:lnTo>
                    <a:pt x="747" y="615"/>
                  </a:lnTo>
                  <a:lnTo>
                    <a:pt x="667" y="593"/>
                  </a:lnTo>
                  <a:lnTo>
                    <a:pt x="685" y="650"/>
                  </a:lnTo>
                  <a:lnTo>
                    <a:pt x="645" y="658"/>
                  </a:lnTo>
                  <a:lnTo>
                    <a:pt x="612" y="605"/>
                  </a:lnTo>
                  <a:lnTo>
                    <a:pt x="592" y="638"/>
                  </a:lnTo>
                  <a:lnTo>
                    <a:pt x="472" y="638"/>
                  </a:lnTo>
                  <a:lnTo>
                    <a:pt x="472" y="605"/>
                  </a:lnTo>
                  <a:lnTo>
                    <a:pt x="427" y="568"/>
                  </a:lnTo>
                  <a:lnTo>
                    <a:pt x="337" y="563"/>
                  </a:lnTo>
                  <a:lnTo>
                    <a:pt x="412" y="605"/>
                  </a:lnTo>
                  <a:lnTo>
                    <a:pt x="307" y="628"/>
                  </a:lnTo>
                  <a:lnTo>
                    <a:pt x="142" y="598"/>
                  </a:lnTo>
                  <a:lnTo>
                    <a:pt x="80" y="605"/>
                  </a:lnTo>
                  <a:lnTo>
                    <a:pt x="102" y="385"/>
                  </a:lnTo>
                  <a:lnTo>
                    <a:pt x="2" y="210"/>
                  </a:lnTo>
                  <a:lnTo>
                    <a:pt x="0" y="1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3" name="Freeform 1054"/>
            <p:cNvSpPr>
              <a:spLocks/>
            </p:cNvSpPr>
            <p:nvPr/>
          </p:nvSpPr>
          <p:spPr bwMode="gray">
            <a:xfrm>
              <a:off x="6019800" y="2360613"/>
              <a:ext cx="539750" cy="657225"/>
            </a:xfrm>
            <a:custGeom>
              <a:avLst/>
              <a:gdLst>
                <a:gd name="T0" fmla="*/ 0 w 577"/>
                <a:gd name="T1" fmla="*/ 2147483647 h 667"/>
                <a:gd name="T2" fmla="*/ 2147483647 w 577"/>
                <a:gd name="T3" fmla="*/ 2147483647 h 667"/>
                <a:gd name="T4" fmla="*/ 2147483647 w 577"/>
                <a:gd name="T5" fmla="*/ 2147483647 h 667"/>
                <a:gd name="T6" fmla="*/ 2147483647 w 577"/>
                <a:gd name="T7" fmla="*/ 2147483647 h 667"/>
                <a:gd name="T8" fmla="*/ 2147483647 w 577"/>
                <a:gd name="T9" fmla="*/ 2147483647 h 667"/>
                <a:gd name="T10" fmla="*/ 2147483647 w 577"/>
                <a:gd name="T11" fmla="*/ 0 h 667"/>
                <a:gd name="T12" fmla="*/ 2147483647 w 577"/>
                <a:gd name="T13" fmla="*/ 2147483647 h 667"/>
                <a:gd name="T14" fmla="*/ 2147483647 w 577"/>
                <a:gd name="T15" fmla="*/ 2147483647 h 667"/>
                <a:gd name="T16" fmla="*/ 2147483647 w 577"/>
                <a:gd name="T17" fmla="*/ 2147483647 h 667"/>
                <a:gd name="T18" fmla="*/ 2147483647 w 577"/>
                <a:gd name="T19" fmla="*/ 2147483647 h 667"/>
                <a:gd name="T20" fmla="*/ 2147483647 w 577"/>
                <a:gd name="T21" fmla="*/ 2147483647 h 667"/>
                <a:gd name="T22" fmla="*/ 2147483647 w 577"/>
                <a:gd name="T23" fmla="*/ 2147483647 h 667"/>
                <a:gd name="T24" fmla="*/ 2147483647 w 577"/>
                <a:gd name="T25" fmla="*/ 2147483647 h 667"/>
                <a:gd name="T26" fmla="*/ 2147483647 w 577"/>
                <a:gd name="T27" fmla="*/ 2147483647 h 667"/>
                <a:gd name="T28" fmla="*/ 2147483647 w 577"/>
                <a:gd name="T29" fmla="*/ 2147483647 h 667"/>
                <a:gd name="T30" fmla="*/ 2147483647 w 577"/>
                <a:gd name="T31" fmla="*/ 2147483647 h 667"/>
                <a:gd name="T32" fmla="*/ 2147483647 w 577"/>
                <a:gd name="T33" fmla="*/ 2147483647 h 667"/>
                <a:gd name="T34" fmla="*/ 2147483647 w 577"/>
                <a:gd name="T35" fmla="*/ 2147483647 h 667"/>
                <a:gd name="T36" fmla="*/ 0 w 577"/>
                <a:gd name="T37" fmla="*/ 2147483647 h 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7"/>
                <a:gd name="T58" fmla="*/ 0 h 667"/>
                <a:gd name="T59" fmla="*/ 577 w 577"/>
                <a:gd name="T60" fmla="*/ 667 h 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7" h="667">
                  <a:moveTo>
                    <a:pt x="0" y="150"/>
                  </a:moveTo>
                  <a:lnTo>
                    <a:pt x="260" y="125"/>
                  </a:lnTo>
                  <a:lnTo>
                    <a:pt x="315" y="135"/>
                  </a:lnTo>
                  <a:lnTo>
                    <a:pt x="437" y="77"/>
                  </a:lnTo>
                  <a:lnTo>
                    <a:pt x="465" y="25"/>
                  </a:lnTo>
                  <a:lnTo>
                    <a:pt x="537" y="0"/>
                  </a:lnTo>
                  <a:lnTo>
                    <a:pt x="577" y="252"/>
                  </a:lnTo>
                  <a:lnTo>
                    <a:pt x="547" y="280"/>
                  </a:lnTo>
                  <a:lnTo>
                    <a:pt x="555" y="455"/>
                  </a:lnTo>
                  <a:lnTo>
                    <a:pt x="497" y="470"/>
                  </a:lnTo>
                  <a:lnTo>
                    <a:pt x="465" y="567"/>
                  </a:lnTo>
                  <a:lnTo>
                    <a:pt x="420" y="555"/>
                  </a:lnTo>
                  <a:lnTo>
                    <a:pt x="405" y="667"/>
                  </a:lnTo>
                  <a:lnTo>
                    <a:pt x="340" y="620"/>
                  </a:lnTo>
                  <a:lnTo>
                    <a:pt x="212" y="650"/>
                  </a:lnTo>
                  <a:lnTo>
                    <a:pt x="157" y="607"/>
                  </a:lnTo>
                  <a:lnTo>
                    <a:pt x="85" y="605"/>
                  </a:lnTo>
                  <a:lnTo>
                    <a:pt x="47" y="417"/>
                  </a:lnTo>
                  <a:lnTo>
                    <a:pt x="0" y="15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4" name="Freeform 1055"/>
            <p:cNvSpPr>
              <a:spLocks/>
            </p:cNvSpPr>
            <p:nvPr/>
          </p:nvSpPr>
          <p:spPr bwMode="gray">
            <a:xfrm>
              <a:off x="5476875" y="3314700"/>
              <a:ext cx="1095375" cy="420688"/>
            </a:xfrm>
            <a:custGeom>
              <a:avLst/>
              <a:gdLst>
                <a:gd name="T0" fmla="*/ 2147483647 w 1173"/>
                <a:gd name="T1" fmla="*/ 2147483647 h 428"/>
                <a:gd name="T2" fmla="*/ 2147483647 w 1173"/>
                <a:gd name="T3" fmla="*/ 2147483647 h 428"/>
                <a:gd name="T4" fmla="*/ 2147483647 w 1173"/>
                <a:gd name="T5" fmla="*/ 2147483647 h 428"/>
                <a:gd name="T6" fmla="*/ 2147483647 w 1173"/>
                <a:gd name="T7" fmla="*/ 2147483647 h 428"/>
                <a:gd name="T8" fmla="*/ 0 w 1173"/>
                <a:gd name="T9" fmla="*/ 2147483647 h 428"/>
                <a:gd name="T10" fmla="*/ 2147483647 w 1173"/>
                <a:gd name="T11" fmla="*/ 2147483647 h 428"/>
                <a:gd name="T12" fmla="*/ 2147483647 w 1173"/>
                <a:gd name="T13" fmla="*/ 2147483647 h 428"/>
                <a:gd name="T14" fmla="*/ 2147483647 w 1173"/>
                <a:gd name="T15" fmla="*/ 2147483647 h 428"/>
                <a:gd name="T16" fmla="*/ 2147483647 w 1173"/>
                <a:gd name="T17" fmla="*/ 2147483647 h 428"/>
                <a:gd name="T18" fmla="*/ 2147483647 w 1173"/>
                <a:gd name="T19" fmla="*/ 2147483647 h 428"/>
                <a:gd name="T20" fmla="*/ 2147483647 w 1173"/>
                <a:gd name="T21" fmla="*/ 2147483647 h 428"/>
                <a:gd name="T22" fmla="*/ 2147483647 w 1173"/>
                <a:gd name="T23" fmla="*/ 0 h 428"/>
                <a:gd name="T24" fmla="*/ 2147483647 w 1173"/>
                <a:gd name="T25" fmla="*/ 2147483647 h 428"/>
                <a:gd name="T26" fmla="*/ 2147483647 w 1173"/>
                <a:gd name="T27" fmla="*/ 2147483647 h 428"/>
                <a:gd name="T28" fmla="*/ 2147483647 w 1173"/>
                <a:gd name="T29" fmla="*/ 2147483647 h 428"/>
                <a:gd name="T30" fmla="*/ 2147483647 w 1173"/>
                <a:gd name="T31" fmla="*/ 2147483647 h 4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3"/>
                <a:gd name="T49" fmla="*/ 0 h 428"/>
                <a:gd name="T50" fmla="*/ 1173 w 1173"/>
                <a:gd name="T51" fmla="*/ 428 h 4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3" h="428">
                  <a:moveTo>
                    <a:pt x="70" y="195"/>
                  </a:moveTo>
                  <a:lnTo>
                    <a:pt x="70" y="203"/>
                  </a:lnTo>
                  <a:lnTo>
                    <a:pt x="50" y="243"/>
                  </a:lnTo>
                  <a:lnTo>
                    <a:pt x="73" y="298"/>
                  </a:lnTo>
                  <a:lnTo>
                    <a:pt x="0" y="345"/>
                  </a:lnTo>
                  <a:lnTo>
                    <a:pt x="15" y="428"/>
                  </a:lnTo>
                  <a:lnTo>
                    <a:pt x="323" y="403"/>
                  </a:lnTo>
                  <a:lnTo>
                    <a:pt x="688" y="360"/>
                  </a:lnTo>
                  <a:lnTo>
                    <a:pt x="870" y="328"/>
                  </a:lnTo>
                  <a:lnTo>
                    <a:pt x="908" y="218"/>
                  </a:lnTo>
                  <a:lnTo>
                    <a:pt x="973" y="213"/>
                  </a:lnTo>
                  <a:lnTo>
                    <a:pt x="1173" y="0"/>
                  </a:lnTo>
                  <a:lnTo>
                    <a:pt x="913" y="53"/>
                  </a:lnTo>
                  <a:lnTo>
                    <a:pt x="308" y="140"/>
                  </a:lnTo>
                  <a:lnTo>
                    <a:pt x="313" y="165"/>
                  </a:lnTo>
                  <a:lnTo>
                    <a:pt x="70" y="19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5" name="Freeform 1056"/>
            <p:cNvSpPr>
              <a:spLocks/>
            </p:cNvSpPr>
            <p:nvPr/>
          </p:nvSpPr>
          <p:spPr bwMode="gray">
            <a:xfrm>
              <a:off x="5372100" y="3700463"/>
              <a:ext cx="446088" cy="825500"/>
            </a:xfrm>
            <a:custGeom>
              <a:avLst/>
              <a:gdLst>
                <a:gd name="T0" fmla="*/ 2147483647 w 480"/>
                <a:gd name="T1" fmla="*/ 2147483647 h 838"/>
                <a:gd name="T2" fmla="*/ 2147483647 w 480"/>
                <a:gd name="T3" fmla="*/ 2147483647 h 838"/>
                <a:gd name="T4" fmla="*/ 0 w 480"/>
                <a:gd name="T5" fmla="*/ 2147483647 h 838"/>
                <a:gd name="T6" fmla="*/ 2147483647 w 480"/>
                <a:gd name="T7" fmla="*/ 2147483647 h 838"/>
                <a:gd name="T8" fmla="*/ 2147483647 w 480"/>
                <a:gd name="T9" fmla="*/ 2147483647 h 838"/>
                <a:gd name="T10" fmla="*/ 2147483647 w 480"/>
                <a:gd name="T11" fmla="*/ 2147483647 h 838"/>
                <a:gd name="T12" fmla="*/ 2147483647 w 480"/>
                <a:gd name="T13" fmla="*/ 2147483647 h 838"/>
                <a:gd name="T14" fmla="*/ 2147483647 w 480"/>
                <a:gd name="T15" fmla="*/ 2147483647 h 838"/>
                <a:gd name="T16" fmla="*/ 2147483647 w 480"/>
                <a:gd name="T17" fmla="*/ 2147483647 h 838"/>
                <a:gd name="T18" fmla="*/ 2147483647 w 480"/>
                <a:gd name="T19" fmla="*/ 2147483647 h 838"/>
                <a:gd name="T20" fmla="*/ 2147483647 w 480"/>
                <a:gd name="T21" fmla="*/ 2147483647 h 838"/>
                <a:gd name="T22" fmla="*/ 2147483647 w 480"/>
                <a:gd name="T23" fmla="*/ 2147483647 h 838"/>
                <a:gd name="T24" fmla="*/ 2147483647 w 480"/>
                <a:gd name="T25" fmla="*/ 2147483647 h 838"/>
                <a:gd name="T26" fmla="*/ 2147483647 w 480"/>
                <a:gd name="T27" fmla="*/ 0 h 838"/>
                <a:gd name="T28" fmla="*/ 2147483647 w 480"/>
                <a:gd name="T29" fmla="*/ 2147483647 h 8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
                <a:gd name="T46" fmla="*/ 0 h 838"/>
                <a:gd name="T47" fmla="*/ 480 w 480"/>
                <a:gd name="T48" fmla="*/ 838 h 8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 h="838">
                  <a:moveTo>
                    <a:pt x="135" y="28"/>
                  </a:moveTo>
                  <a:lnTo>
                    <a:pt x="63" y="170"/>
                  </a:lnTo>
                  <a:lnTo>
                    <a:pt x="0" y="263"/>
                  </a:lnTo>
                  <a:lnTo>
                    <a:pt x="20" y="373"/>
                  </a:lnTo>
                  <a:lnTo>
                    <a:pt x="95" y="523"/>
                  </a:lnTo>
                  <a:lnTo>
                    <a:pt x="38" y="675"/>
                  </a:lnTo>
                  <a:lnTo>
                    <a:pt x="13" y="755"/>
                  </a:lnTo>
                  <a:lnTo>
                    <a:pt x="293" y="723"/>
                  </a:lnTo>
                  <a:lnTo>
                    <a:pt x="305" y="825"/>
                  </a:lnTo>
                  <a:lnTo>
                    <a:pt x="363" y="838"/>
                  </a:lnTo>
                  <a:lnTo>
                    <a:pt x="378" y="785"/>
                  </a:lnTo>
                  <a:lnTo>
                    <a:pt x="480" y="770"/>
                  </a:lnTo>
                  <a:lnTo>
                    <a:pt x="458" y="600"/>
                  </a:lnTo>
                  <a:lnTo>
                    <a:pt x="453" y="0"/>
                  </a:lnTo>
                  <a:lnTo>
                    <a:pt x="135" y="28"/>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6" name="Freeform 1057"/>
            <p:cNvSpPr>
              <a:spLocks/>
            </p:cNvSpPr>
            <p:nvPr/>
          </p:nvSpPr>
          <p:spPr bwMode="gray">
            <a:xfrm>
              <a:off x="5778500" y="1811338"/>
              <a:ext cx="500063" cy="711200"/>
            </a:xfrm>
            <a:custGeom>
              <a:avLst/>
              <a:gdLst>
                <a:gd name="T0" fmla="*/ 2147483647 w 535"/>
                <a:gd name="T1" fmla="*/ 2147483647 h 725"/>
                <a:gd name="T2" fmla="*/ 2147483647 w 535"/>
                <a:gd name="T3" fmla="*/ 2147483647 h 725"/>
                <a:gd name="T4" fmla="*/ 2147483647 w 535"/>
                <a:gd name="T5" fmla="*/ 2147483647 h 725"/>
                <a:gd name="T6" fmla="*/ 2147483647 w 535"/>
                <a:gd name="T7" fmla="*/ 2147483647 h 725"/>
                <a:gd name="T8" fmla="*/ 2147483647 w 535"/>
                <a:gd name="T9" fmla="*/ 2147483647 h 725"/>
                <a:gd name="T10" fmla="*/ 2147483647 w 535"/>
                <a:gd name="T11" fmla="*/ 2147483647 h 725"/>
                <a:gd name="T12" fmla="*/ 0 w 535"/>
                <a:gd name="T13" fmla="*/ 2147483647 h 725"/>
                <a:gd name="T14" fmla="*/ 2147483647 w 535"/>
                <a:gd name="T15" fmla="*/ 2147483647 h 725"/>
                <a:gd name="T16" fmla="*/ 2147483647 w 535"/>
                <a:gd name="T17" fmla="*/ 2147483647 h 725"/>
                <a:gd name="T18" fmla="*/ 2147483647 w 535"/>
                <a:gd name="T19" fmla="*/ 2147483647 h 725"/>
                <a:gd name="T20" fmla="*/ 2147483647 w 535"/>
                <a:gd name="T21" fmla="*/ 2147483647 h 725"/>
                <a:gd name="T22" fmla="*/ 2147483647 w 535"/>
                <a:gd name="T23" fmla="*/ 2147483647 h 725"/>
                <a:gd name="T24" fmla="*/ 2147483647 w 535"/>
                <a:gd name="T25" fmla="*/ 2147483647 h 725"/>
                <a:gd name="T26" fmla="*/ 2147483647 w 535"/>
                <a:gd name="T27" fmla="*/ 2147483647 h 725"/>
                <a:gd name="T28" fmla="*/ 2147483647 w 535"/>
                <a:gd name="T29" fmla="*/ 2147483647 h 725"/>
                <a:gd name="T30" fmla="*/ 2147483647 w 535"/>
                <a:gd name="T31" fmla="*/ 2147483647 h 725"/>
                <a:gd name="T32" fmla="*/ 2147483647 w 535"/>
                <a:gd name="T33" fmla="*/ 2147483647 h 725"/>
                <a:gd name="T34" fmla="*/ 2147483647 w 535"/>
                <a:gd name="T35" fmla="*/ 2147483647 h 725"/>
                <a:gd name="T36" fmla="*/ 2147483647 w 535"/>
                <a:gd name="T37" fmla="*/ 2147483647 h 725"/>
                <a:gd name="T38" fmla="*/ 2147483647 w 535"/>
                <a:gd name="T39" fmla="*/ 2147483647 h 725"/>
                <a:gd name="T40" fmla="*/ 2147483647 w 535"/>
                <a:gd name="T41" fmla="*/ 2147483647 h 725"/>
                <a:gd name="T42" fmla="*/ 2147483647 w 535"/>
                <a:gd name="T43" fmla="*/ 2147483647 h 725"/>
                <a:gd name="T44" fmla="*/ 2147483647 w 535"/>
                <a:gd name="T45" fmla="*/ 2147483647 h 725"/>
                <a:gd name="T46" fmla="*/ 2147483647 w 535"/>
                <a:gd name="T47" fmla="*/ 2147483647 h 725"/>
                <a:gd name="T48" fmla="*/ 2147483647 w 535"/>
                <a:gd name="T49" fmla="*/ 2147483647 h 725"/>
                <a:gd name="T50" fmla="*/ 2147483647 w 535"/>
                <a:gd name="T51" fmla="*/ 2147483647 h 725"/>
                <a:gd name="T52" fmla="*/ 2147483647 w 535"/>
                <a:gd name="T53" fmla="*/ 2147483647 h 725"/>
                <a:gd name="T54" fmla="*/ 2147483647 w 535"/>
                <a:gd name="T55" fmla="*/ 2147483647 h 725"/>
                <a:gd name="T56" fmla="*/ 2147483647 w 535"/>
                <a:gd name="T57" fmla="*/ 2147483647 h 725"/>
                <a:gd name="T58" fmla="*/ 2147483647 w 535"/>
                <a:gd name="T59" fmla="*/ 2147483647 h 725"/>
                <a:gd name="T60" fmla="*/ 2147483647 w 535"/>
                <a:gd name="T61" fmla="*/ 2147483647 h 725"/>
                <a:gd name="T62" fmla="*/ 2147483647 w 535"/>
                <a:gd name="T63" fmla="*/ 2147483647 h 725"/>
                <a:gd name="T64" fmla="*/ 2147483647 w 535"/>
                <a:gd name="T65" fmla="*/ 2147483647 h 725"/>
                <a:gd name="T66" fmla="*/ 2147483647 w 535"/>
                <a:gd name="T67" fmla="*/ 2147483647 h 725"/>
                <a:gd name="T68" fmla="*/ 2147483647 w 535"/>
                <a:gd name="T69" fmla="*/ 2147483647 h 725"/>
                <a:gd name="T70" fmla="*/ 2147483647 w 535"/>
                <a:gd name="T71" fmla="*/ 2147483647 h 725"/>
                <a:gd name="T72" fmla="*/ 2147483647 w 535"/>
                <a:gd name="T73" fmla="*/ 2147483647 h 725"/>
                <a:gd name="T74" fmla="*/ 2147483647 w 535"/>
                <a:gd name="T75" fmla="*/ 2147483647 h 725"/>
                <a:gd name="T76" fmla="*/ 2147483647 w 535"/>
                <a:gd name="T77" fmla="*/ 2147483647 h 725"/>
                <a:gd name="T78" fmla="*/ 2147483647 w 535"/>
                <a:gd name="T79" fmla="*/ 2147483647 h 725"/>
                <a:gd name="T80" fmla="*/ 2147483647 w 535"/>
                <a:gd name="T81" fmla="*/ 2147483647 h 725"/>
                <a:gd name="T82" fmla="*/ 2147483647 w 535"/>
                <a:gd name="T83" fmla="*/ 0 h 725"/>
                <a:gd name="T84" fmla="*/ 2147483647 w 535"/>
                <a:gd name="T85" fmla="*/ 2147483647 h 7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5"/>
                <a:gd name="T130" fmla="*/ 0 h 725"/>
                <a:gd name="T131" fmla="*/ 535 w 535"/>
                <a:gd name="T132" fmla="*/ 725 h 7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5" h="725">
                  <a:moveTo>
                    <a:pt x="135" y="30"/>
                  </a:moveTo>
                  <a:lnTo>
                    <a:pt x="155" y="75"/>
                  </a:lnTo>
                  <a:lnTo>
                    <a:pt x="117" y="102"/>
                  </a:lnTo>
                  <a:lnTo>
                    <a:pt x="115" y="217"/>
                  </a:lnTo>
                  <a:lnTo>
                    <a:pt x="95" y="142"/>
                  </a:lnTo>
                  <a:lnTo>
                    <a:pt x="17" y="215"/>
                  </a:lnTo>
                  <a:lnTo>
                    <a:pt x="0" y="422"/>
                  </a:lnTo>
                  <a:lnTo>
                    <a:pt x="50" y="525"/>
                  </a:lnTo>
                  <a:lnTo>
                    <a:pt x="55" y="577"/>
                  </a:lnTo>
                  <a:lnTo>
                    <a:pt x="57" y="620"/>
                  </a:lnTo>
                  <a:lnTo>
                    <a:pt x="55" y="657"/>
                  </a:lnTo>
                  <a:lnTo>
                    <a:pt x="45" y="725"/>
                  </a:lnTo>
                  <a:lnTo>
                    <a:pt x="255" y="712"/>
                  </a:lnTo>
                  <a:lnTo>
                    <a:pt x="532" y="687"/>
                  </a:lnTo>
                  <a:lnTo>
                    <a:pt x="482" y="672"/>
                  </a:lnTo>
                  <a:lnTo>
                    <a:pt x="455" y="635"/>
                  </a:lnTo>
                  <a:lnTo>
                    <a:pt x="497" y="602"/>
                  </a:lnTo>
                  <a:lnTo>
                    <a:pt x="497" y="562"/>
                  </a:lnTo>
                  <a:lnTo>
                    <a:pt x="477" y="527"/>
                  </a:lnTo>
                  <a:lnTo>
                    <a:pt x="497" y="502"/>
                  </a:lnTo>
                  <a:lnTo>
                    <a:pt x="535" y="505"/>
                  </a:lnTo>
                  <a:lnTo>
                    <a:pt x="527" y="405"/>
                  </a:lnTo>
                  <a:lnTo>
                    <a:pt x="517" y="345"/>
                  </a:lnTo>
                  <a:lnTo>
                    <a:pt x="495" y="307"/>
                  </a:lnTo>
                  <a:lnTo>
                    <a:pt x="472" y="285"/>
                  </a:lnTo>
                  <a:lnTo>
                    <a:pt x="437" y="277"/>
                  </a:lnTo>
                  <a:lnTo>
                    <a:pt x="405" y="277"/>
                  </a:lnTo>
                  <a:lnTo>
                    <a:pt x="370" y="325"/>
                  </a:lnTo>
                  <a:lnTo>
                    <a:pt x="347" y="340"/>
                  </a:lnTo>
                  <a:lnTo>
                    <a:pt x="332" y="345"/>
                  </a:lnTo>
                  <a:lnTo>
                    <a:pt x="315" y="337"/>
                  </a:lnTo>
                  <a:lnTo>
                    <a:pt x="310" y="315"/>
                  </a:lnTo>
                  <a:lnTo>
                    <a:pt x="315" y="300"/>
                  </a:lnTo>
                  <a:lnTo>
                    <a:pt x="330" y="285"/>
                  </a:lnTo>
                  <a:lnTo>
                    <a:pt x="345" y="277"/>
                  </a:lnTo>
                  <a:lnTo>
                    <a:pt x="360" y="275"/>
                  </a:lnTo>
                  <a:lnTo>
                    <a:pt x="360" y="247"/>
                  </a:lnTo>
                  <a:lnTo>
                    <a:pt x="400" y="217"/>
                  </a:lnTo>
                  <a:lnTo>
                    <a:pt x="360" y="122"/>
                  </a:lnTo>
                  <a:lnTo>
                    <a:pt x="360" y="77"/>
                  </a:lnTo>
                  <a:lnTo>
                    <a:pt x="292" y="60"/>
                  </a:lnTo>
                  <a:lnTo>
                    <a:pt x="195" y="0"/>
                  </a:lnTo>
                  <a:lnTo>
                    <a:pt x="135" y="3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7" name="Freeform 1058"/>
            <p:cNvSpPr>
              <a:spLocks/>
            </p:cNvSpPr>
            <p:nvPr/>
          </p:nvSpPr>
          <p:spPr bwMode="gray">
            <a:xfrm>
              <a:off x="5695950" y="2511425"/>
              <a:ext cx="419100" cy="723900"/>
            </a:xfrm>
            <a:custGeom>
              <a:avLst/>
              <a:gdLst>
                <a:gd name="T0" fmla="*/ 0 w 450"/>
                <a:gd name="T1" fmla="*/ 2147483647 h 740"/>
                <a:gd name="T2" fmla="*/ 2147483647 w 450"/>
                <a:gd name="T3" fmla="*/ 2147483647 h 740"/>
                <a:gd name="T4" fmla="*/ 2147483647 w 450"/>
                <a:gd name="T5" fmla="*/ 2147483647 h 740"/>
                <a:gd name="T6" fmla="*/ 2147483647 w 450"/>
                <a:gd name="T7" fmla="*/ 2147483647 h 740"/>
                <a:gd name="T8" fmla="*/ 2147483647 w 450"/>
                <a:gd name="T9" fmla="*/ 2147483647 h 740"/>
                <a:gd name="T10" fmla="*/ 2147483647 w 450"/>
                <a:gd name="T11" fmla="*/ 0 h 740"/>
                <a:gd name="T12" fmla="*/ 2147483647 w 450"/>
                <a:gd name="T13" fmla="*/ 2147483647 h 740"/>
                <a:gd name="T14" fmla="*/ 2147483647 w 450"/>
                <a:gd name="T15" fmla="*/ 2147483647 h 740"/>
                <a:gd name="T16" fmla="*/ 2147483647 w 450"/>
                <a:gd name="T17" fmla="*/ 2147483647 h 740"/>
                <a:gd name="T18" fmla="*/ 2147483647 w 450"/>
                <a:gd name="T19" fmla="*/ 2147483647 h 740"/>
                <a:gd name="T20" fmla="*/ 2147483647 w 450"/>
                <a:gd name="T21" fmla="*/ 2147483647 h 740"/>
                <a:gd name="T22" fmla="*/ 2147483647 w 450"/>
                <a:gd name="T23" fmla="*/ 2147483647 h 740"/>
                <a:gd name="T24" fmla="*/ 2147483647 w 450"/>
                <a:gd name="T25" fmla="*/ 2147483647 h 740"/>
                <a:gd name="T26" fmla="*/ 2147483647 w 450"/>
                <a:gd name="T27" fmla="*/ 2147483647 h 740"/>
                <a:gd name="T28" fmla="*/ 2147483647 w 450"/>
                <a:gd name="T29" fmla="*/ 2147483647 h 740"/>
                <a:gd name="T30" fmla="*/ 0 w 450"/>
                <a:gd name="T31" fmla="*/ 2147483647 h 7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740"/>
                <a:gd name="T50" fmla="*/ 450 w 450"/>
                <a:gd name="T51" fmla="*/ 740 h 7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740">
                  <a:moveTo>
                    <a:pt x="0" y="52"/>
                  </a:moveTo>
                  <a:lnTo>
                    <a:pt x="52" y="80"/>
                  </a:lnTo>
                  <a:lnTo>
                    <a:pt x="102" y="75"/>
                  </a:lnTo>
                  <a:lnTo>
                    <a:pt x="120" y="60"/>
                  </a:lnTo>
                  <a:lnTo>
                    <a:pt x="132" y="15"/>
                  </a:lnTo>
                  <a:lnTo>
                    <a:pt x="350" y="0"/>
                  </a:lnTo>
                  <a:lnTo>
                    <a:pt x="450" y="522"/>
                  </a:lnTo>
                  <a:lnTo>
                    <a:pt x="442" y="517"/>
                  </a:lnTo>
                  <a:lnTo>
                    <a:pt x="367" y="547"/>
                  </a:lnTo>
                  <a:lnTo>
                    <a:pt x="315" y="687"/>
                  </a:lnTo>
                  <a:lnTo>
                    <a:pt x="237" y="667"/>
                  </a:lnTo>
                  <a:lnTo>
                    <a:pt x="147" y="720"/>
                  </a:lnTo>
                  <a:lnTo>
                    <a:pt x="30" y="740"/>
                  </a:lnTo>
                  <a:lnTo>
                    <a:pt x="82" y="602"/>
                  </a:lnTo>
                  <a:lnTo>
                    <a:pt x="60" y="525"/>
                  </a:lnTo>
                  <a:lnTo>
                    <a:pt x="0" y="52"/>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8" name="Freeform 1059"/>
            <p:cNvSpPr>
              <a:spLocks/>
            </p:cNvSpPr>
            <p:nvPr/>
          </p:nvSpPr>
          <p:spPr bwMode="gray">
            <a:xfrm>
              <a:off x="6399213" y="2606675"/>
              <a:ext cx="544512" cy="598488"/>
            </a:xfrm>
            <a:custGeom>
              <a:avLst/>
              <a:gdLst>
                <a:gd name="T0" fmla="*/ 2147483647 w 585"/>
                <a:gd name="T1" fmla="*/ 2147483647 h 613"/>
                <a:gd name="T2" fmla="*/ 2147483647 w 585"/>
                <a:gd name="T3" fmla="*/ 2147483647 h 613"/>
                <a:gd name="T4" fmla="*/ 0 w 585"/>
                <a:gd name="T5" fmla="*/ 2147483647 h 613"/>
                <a:gd name="T6" fmla="*/ 2147483647 w 585"/>
                <a:gd name="T7" fmla="*/ 2147483647 h 613"/>
                <a:gd name="T8" fmla="*/ 2147483647 w 585"/>
                <a:gd name="T9" fmla="*/ 2147483647 h 613"/>
                <a:gd name="T10" fmla="*/ 2147483647 w 585"/>
                <a:gd name="T11" fmla="*/ 2147483647 h 613"/>
                <a:gd name="T12" fmla="*/ 2147483647 w 585"/>
                <a:gd name="T13" fmla="*/ 2147483647 h 613"/>
                <a:gd name="T14" fmla="*/ 2147483647 w 585"/>
                <a:gd name="T15" fmla="*/ 2147483647 h 613"/>
                <a:gd name="T16" fmla="*/ 2147483647 w 585"/>
                <a:gd name="T17" fmla="*/ 2147483647 h 613"/>
                <a:gd name="T18" fmla="*/ 2147483647 w 585"/>
                <a:gd name="T19" fmla="*/ 2147483647 h 613"/>
                <a:gd name="T20" fmla="*/ 2147483647 w 585"/>
                <a:gd name="T21" fmla="*/ 2147483647 h 613"/>
                <a:gd name="T22" fmla="*/ 2147483647 w 585"/>
                <a:gd name="T23" fmla="*/ 2147483647 h 613"/>
                <a:gd name="T24" fmla="*/ 2147483647 w 585"/>
                <a:gd name="T25" fmla="*/ 2147483647 h 613"/>
                <a:gd name="T26" fmla="*/ 2147483647 w 585"/>
                <a:gd name="T27" fmla="*/ 2147483647 h 613"/>
                <a:gd name="T28" fmla="*/ 2147483647 w 585"/>
                <a:gd name="T29" fmla="*/ 2147483647 h 613"/>
                <a:gd name="T30" fmla="*/ 2147483647 w 585"/>
                <a:gd name="T31" fmla="*/ 2147483647 h 613"/>
                <a:gd name="T32" fmla="*/ 2147483647 w 585"/>
                <a:gd name="T33" fmla="*/ 0 h 613"/>
                <a:gd name="T34" fmla="*/ 2147483647 w 585"/>
                <a:gd name="T35" fmla="*/ 2147483647 h 613"/>
                <a:gd name="T36" fmla="*/ 2147483647 w 585"/>
                <a:gd name="T37" fmla="*/ 2147483647 h 613"/>
                <a:gd name="T38" fmla="*/ 2147483647 w 585"/>
                <a:gd name="T39" fmla="*/ 2147483647 h 613"/>
                <a:gd name="T40" fmla="*/ 2147483647 w 585"/>
                <a:gd name="T41" fmla="*/ 2147483647 h 6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5"/>
                <a:gd name="T64" fmla="*/ 0 h 613"/>
                <a:gd name="T65" fmla="*/ 585 w 585"/>
                <a:gd name="T66" fmla="*/ 613 h 6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5" h="613">
                  <a:moveTo>
                    <a:pt x="60" y="320"/>
                  </a:moveTo>
                  <a:lnTo>
                    <a:pt x="15" y="308"/>
                  </a:lnTo>
                  <a:lnTo>
                    <a:pt x="0" y="405"/>
                  </a:lnTo>
                  <a:lnTo>
                    <a:pt x="15" y="508"/>
                  </a:lnTo>
                  <a:lnTo>
                    <a:pt x="100" y="578"/>
                  </a:lnTo>
                  <a:lnTo>
                    <a:pt x="120" y="613"/>
                  </a:lnTo>
                  <a:lnTo>
                    <a:pt x="227" y="578"/>
                  </a:lnTo>
                  <a:lnTo>
                    <a:pt x="355" y="495"/>
                  </a:lnTo>
                  <a:lnTo>
                    <a:pt x="392" y="315"/>
                  </a:lnTo>
                  <a:lnTo>
                    <a:pt x="475" y="268"/>
                  </a:lnTo>
                  <a:lnTo>
                    <a:pt x="520" y="158"/>
                  </a:lnTo>
                  <a:lnTo>
                    <a:pt x="585" y="128"/>
                  </a:lnTo>
                  <a:lnTo>
                    <a:pt x="500" y="113"/>
                  </a:lnTo>
                  <a:lnTo>
                    <a:pt x="352" y="193"/>
                  </a:lnTo>
                  <a:lnTo>
                    <a:pt x="330" y="115"/>
                  </a:lnTo>
                  <a:lnTo>
                    <a:pt x="202" y="123"/>
                  </a:lnTo>
                  <a:lnTo>
                    <a:pt x="172" y="0"/>
                  </a:lnTo>
                  <a:lnTo>
                    <a:pt x="140" y="33"/>
                  </a:lnTo>
                  <a:lnTo>
                    <a:pt x="150" y="208"/>
                  </a:lnTo>
                  <a:lnTo>
                    <a:pt x="92" y="223"/>
                  </a:lnTo>
                  <a:lnTo>
                    <a:pt x="60" y="32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39" name="Freeform 1060"/>
            <p:cNvSpPr>
              <a:spLocks/>
            </p:cNvSpPr>
            <p:nvPr/>
          </p:nvSpPr>
          <p:spPr bwMode="gray">
            <a:xfrm>
              <a:off x="5791200" y="3660775"/>
              <a:ext cx="506413" cy="833438"/>
            </a:xfrm>
            <a:custGeom>
              <a:avLst/>
              <a:gdLst>
                <a:gd name="T0" fmla="*/ 0 w 543"/>
                <a:gd name="T1" fmla="*/ 2147483647 h 845"/>
                <a:gd name="T2" fmla="*/ 2147483647 w 543"/>
                <a:gd name="T3" fmla="*/ 0 h 845"/>
                <a:gd name="T4" fmla="*/ 2147483647 w 543"/>
                <a:gd name="T5" fmla="*/ 2147483647 h 845"/>
                <a:gd name="T6" fmla="*/ 2147483647 w 543"/>
                <a:gd name="T7" fmla="*/ 2147483647 h 845"/>
                <a:gd name="T8" fmla="*/ 2147483647 w 543"/>
                <a:gd name="T9" fmla="*/ 2147483647 h 845"/>
                <a:gd name="T10" fmla="*/ 2147483647 w 543"/>
                <a:gd name="T11" fmla="*/ 2147483647 h 845"/>
                <a:gd name="T12" fmla="*/ 2147483647 w 543"/>
                <a:gd name="T13" fmla="*/ 2147483647 h 845"/>
                <a:gd name="T14" fmla="*/ 2147483647 w 543"/>
                <a:gd name="T15" fmla="*/ 2147483647 h 845"/>
                <a:gd name="T16" fmla="*/ 2147483647 w 543"/>
                <a:gd name="T17" fmla="*/ 2147483647 h 845"/>
                <a:gd name="T18" fmla="*/ 2147483647 w 543"/>
                <a:gd name="T19" fmla="*/ 2147483647 h 845"/>
                <a:gd name="T20" fmla="*/ 2147483647 w 543"/>
                <a:gd name="T21" fmla="*/ 2147483647 h 845"/>
                <a:gd name="T22" fmla="*/ 2147483647 w 543"/>
                <a:gd name="T23" fmla="*/ 2147483647 h 845"/>
                <a:gd name="T24" fmla="*/ 2147483647 w 543"/>
                <a:gd name="T25" fmla="*/ 2147483647 h 845"/>
                <a:gd name="T26" fmla="*/ 2147483647 w 543"/>
                <a:gd name="T27" fmla="*/ 2147483647 h 845"/>
                <a:gd name="T28" fmla="*/ 0 w 543"/>
                <a:gd name="T29" fmla="*/ 2147483647 h 8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3"/>
                <a:gd name="T46" fmla="*/ 0 h 845"/>
                <a:gd name="T47" fmla="*/ 543 w 543"/>
                <a:gd name="T48" fmla="*/ 845 h 8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3" h="845">
                  <a:moveTo>
                    <a:pt x="0" y="43"/>
                  </a:moveTo>
                  <a:lnTo>
                    <a:pt x="353" y="0"/>
                  </a:lnTo>
                  <a:lnTo>
                    <a:pt x="465" y="390"/>
                  </a:lnTo>
                  <a:lnTo>
                    <a:pt x="543" y="453"/>
                  </a:lnTo>
                  <a:lnTo>
                    <a:pt x="480" y="568"/>
                  </a:lnTo>
                  <a:lnTo>
                    <a:pt x="540" y="678"/>
                  </a:lnTo>
                  <a:lnTo>
                    <a:pt x="180" y="718"/>
                  </a:lnTo>
                  <a:lnTo>
                    <a:pt x="195" y="813"/>
                  </a:lnTo>
                  <a:lnTo>
                    <a:pt x="143" y="845"/>
                  </a:lnTo>
                  <a:lnTo>
                    <a:pt x="100" y="725"/>
                  </a:lnTo>
                  <a:lnTo>
                    <a:pt x="75" y="823"/>
                  </a:lnTo>
                  <a:lnTo>
                    <a:pt x="30" y="813"/>
                  </a:lnTo>
                  <a:lnTo>
                    <a:pt x="15" y="715"/>
                  </a:lnTo>
                  <a:lnTo>
                    <a:pt x="3" y="630"/>
                  </a:lnTo>
                  <a:lnTo>
                    <a:pt x="0" y="43"/>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0" name="Freeform 1061"/>
            <p:cNvSpPr>
              <a:spLocks/>
            </p:cNvSpPr>
            <p:nvPr/>
          </p:nvSpPr>
          <p:spPr bwMode="gray">
            <a:xfrm>
              <a:off x="6521450" y="2216150"/>
              <a:ext cx="736600" cy="512763"/>
            </a:xfrm>
            <a:custGeom>
              <a:avLst/>
              <a:gdLst>
                <a:gd name="T0" fmla="*/ 2147483647 w 792"/>
                <a:gd name="T1" fmla="*/ 2147483647 h 520"/>
                <a:gd name="T2" fmla="*/ 0 w 792"/>
                <a:gd name="T3" fmla="*/ 2147483647 h 520"/>
                <a:gd name="T4" fmla="*/ 2147483647 w 792"/>
                <a:gd name="T5" fmla="*/ 2147483647 h 520"/>
                <a:gd name="T6" fmla="*/ 2147483647 w 792"/>
                <a:gd name="T7" fmla="*/ 2147483647 h 520"/>
                <a:gd name="T8" fmla="*/ 2147483647 w 792"/>
                <a:gd name="T9" fmla="*/ 2147483647 h 520"/>
                <a:gd name="T10" fmla="*/ 2147483647 w 792"/>
                <a:gd name="T11" fmla="*/ 2147483647 h 520"/>
                <a:gd name="T12" fmla="*/ 2147483647 w 792"/>
                <a:gd name="T13" fmla="*/ 2147483647 h 520"/>
                <a:gd name="T14" fmla="*/ 2147483647 w 792"/>
                <a:gd name="T15" fmla="*/ 2147483647 h 520"/>
                <a:gd name="T16" fmla="*/ 2147483647 w 792"/>
                <a:gd name="T17" fmla="*/ 2147483647 h 520"/>
                <a:gd name="T18" fmla="*/ 2147483647 w 792"/>
                <a:gd name="T19" fmla="*/ 2147483647 h 520"/>
                <a:gd name="T20" fmla="*/ 2147483647 w 792"/>
                <a:gd name="T21" fmla="*/ 2147483647 h 520"/>
                <a:gd name="T22" fmla="*/ 2147483647 w 792"/>
                <a:gd name="T23" fmla="*/ 2147483647 h 520"/>
                <a:gd name="T24" fmla="*/ 2147483647 w 792"/>
                <a:gd name="T25" fmla="*/ 0 h 520"/>
                <a:gd name="T26" fmla="*/ 2147483647 w 792"/>
                <a:gd name="T27" fmla="*/ 2147483647 h 520"/>
                <a:gd name="T28" fmla="*/ 2147483647 w 792"/>
                <a:gd name="T29" fmla="*/ 2147483647 h 5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2"/>
                <a:gd name="T46" fmla="*/ 0 h 520"/>
                <a:gd name="T47" fmla="*/ 792 w 792"/>
                <a:gd name="T48" fmla="*/ 520 h 5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2" h="520">
                  <a:moveTo>
                    <a:pt x="72" y="75"/>
                  </a:moveTo>
                  <a:lnTo>
                    <a:pt x="0" y="145"/>
                  </a:lnTo>
                  <a:lnTo>
                    <a:pt x="40" y="397"/>
                  </a:lnTo>
                  <a:lnTo>
                    <a:pt x="72" y="520"/>
                  </a:lnTo>
                  <a:lnTo>
                    <a:pt x="207" y="510"/>
                  </a:lnTo>
                  <a:lnTo>
                    <a:pt x="707" y="415"/>
                  </a:lnTo>
                  <a:lnTo>
                    <a:pt x="742" y="400"/>
                  </a:lnTo>
                  <a:lnTo>
                    <a:pt x="792" y="282"/>
                  </a:lnTo>
                  <a:lnTo>
                    <a:pt x="717" y="217"/>
                  </a:lnTo>
                  <a:lnTo>
                    <a:pt x="757" y="67"/>
                  </a:lnTo>
                  <a:lnTo>
                    <a:pt x="700" y="52"/>
                  </a:lnTo>
                  <a:lnTo>
                    <a:pt x="700" y="15"/>
                  </a:lnTo>
                  <a:lnTo>
                    <a:pt x="675" y="0"/>
                  </a:lnTo>
                  <a:lnTo>
                    <a:pt x="95" y="107"/>
                  </a:lnTo>
                  <a:lnTo>
                    <a:pt x="72" y="7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1" name="Freeform 1062"/>
            <p:cNvSpPr>
              <a:spLocks/>
            </p:cNvSpPr>
            <p:nvPr/>
          </p:nvSpPr>
          <p:spPr bwMode="gray">
            <a:xfrm>
              <a:off x="7173913" y="2613025"/>
              <a:ext cx="152400" cy="203200"/>
            </a:xfrm>
            <a:custGeom>
              <a:avLst/>
              <a:gdLst>
                <a:gd name="T0" fmla="*/ 0 w 165"/>
                <a:gd name="T1" fmla="*/ 2147483647 h 205"/>
                <a:gd name="T2" fmla="*/ 2147483647 w 165"/>
                <a:gd name="T3" fmla="*/ 0 h 205"/>
                <a:gd name="T4" fmla="*/ 2147483647 w 165"/>
                <a:gd name="T5" fmla="*/ 2147483647 h 205"/>
                <a:gd name="T6" fmla="*/ 2147483647 w 165"/>
                <a:gd name="T7" fmla="*/ 2147483647 h 205"/>
                <a:gd name="T8" fmla="*/ 2147483647 w 165"/>
                <a:gd name="T9" fmla="*/ 2147483647 h 205"/>
                <a:gd name="T10" fmla="*/ 2147483647 w 165"/>
                <a:gd name="T11" fmla="*/ 2147483647 h 205"/>
                <a:gd name="T12" fmla="*/ 2147483647 w 165"/>
                <a:gd name="T13" fmla="*/ 2147483647 h 205"/>
                <a:gd name="T14" fmla="*/ 0 w 165"/>
                <a:gd name="T15" fmla="*/ 2147483647 h 20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205"/>
                <a:gd name="T26" fmla="*/ 165 w 165"/>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205">
                  <a:moveTo>
                    <a:pt x="0" y="13"/>
                  </a:moveTo>
                  <a:lnTo>
                    <a:pt x="35" y="0"/>
                  </a:lnTo>
                  <a:lnTo>
                    <a:pt x="110" y="45"/>
                  </a:lnTo>
                  <a:lnTo>
                    <a:pt x="110" y="90"/>
                  </a:lnTo>
                  <a:lnTo>
                    <a:pt x="163" y="123"/>
                  </a:lnTo>
                  <a:lnTo>
                    <a:pt x="165" y="183"/>
                  </a:lnTo>
                  <a:lnTo>
                    <a:pt x="80" y="205"/>
                  </a:lnTo>
                  <a:lnTo>
                    <a:pt x="0" y="13"/>
                  </a:lnTo>
                  <a:close/>
                </a:path>
              </a:pathLst>
            </a:custGeom>
            <a:grpFill/>
            <a:ln w="6350">
              <a:solidFill>
                <a:schemeClr val="bg1"/>
              </a:solidFill>
              <a:round/>
              <a:headEnd/>
              <a:tailEnd/>
            </a:ln>
          </p:spPr>
          <p:txBody>
            <a:bodyPr/>
            <a:lstStyle/>
            <a:p>
              <a:endParaRPr lang="en-US" dirty="0">
                <a:solidFill>
                  <a:srgbClr val="002060"/>
                </a:solidFill>
                <a:latin typeface="Arial"/>
              </a:endParaRPr>
            </a:p>
          </p:txBody>
        </p:sp>
        <p:sp>
          <p:nvSpPr>
            <p:cNvPr id="42" name="Freeform 1063"/>
            <p:cNvSpPr>
              <a:spLocks/>
            </p:cNvSpPr>
            <p:nvPr/>
          </p:nvSpPr>
          <p:spPr bwMode="gray">
            <a:xfrm>
              <a:off x="7526338" y="2081213"/>
              <a:ext cx="119062" cy="106362"/>
            </a:xfrm>
            <a:custGeom>
              <a:avLst/>
              <a:gdLst>
                <a:gd name="T0" fmla="*/ 0 w 130"/>
                <a:gd name="T1" fmla="*/ 2147483647 h 107"/>
                <a:gd name="T2" fmla="*/ 2147483647 w 130"/>
                <a:gd name="T3" fmla="*/ 0 h 107"/>
                <a:gd name="T4" fmla="*/ 2147483647 w 130"/>
                <a:gd name="T5" fmla="*/ 2147483647 h 107"/>
                <a:gd name="T6" fmla="*/ 2147483647 w 130"/>
                <a:gd name="T7" fmla="*/ 2147483647 h 107"/>
                <a:gd name="T8" fmla="*/ 2147483647 w 130"/>
                <a:gd name="T9" fmla="*/ 2147483647 h 107"/>
                <a:gd name="T10" fmla="*/ 2147483647 w 130"/>
                <a:gd name="T11" fmla="*/ 2147483647 h 107"/>
                <a:gd name="T12" fmla="*/ 0 w 130"/>
                <a:gd name="T13" fmla="*/ 2147483647 h 107"/>
                <a:gd name="T14" fmla="*/ 0 60000 65536"/>
                <a:gd name="T15" fmla="*/ 0 60000 65536"/>
                <a:gd name="T16" fmla="*/ 0 60000 65536"/>
                <a:gd name="T17" fmla="*/ 0 60000 65536"/>
                <a:gd name="T18" fmla="*/ 0 60000 65536"/>
                <a:gd name="T19" fmla="*/ 0 60000 65536"/>
                <a:gd name="T20" fmla="*/ 0 60000 65536"/>
                <a:gd name="T21" fmla="*/ 0 w 130"/>
                <a:gd name="T22" fmla="*/ 0 h 107"/>
                <a:gd name="T23" fmla="*/ 130 w 130"/>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107">
                  <a:moveTo>
                    <a:pt x="0" y="17"/>
                  </a:moveTo>
                  <a:lnTo>
                    <a:pt x="55" y="0"/>
                  </a:lnTo>
                  <a:lnTo>
                    <a:pt x="130" y="55"/>
                  </a:lnTo>
                  <a:lnTo>
                    <a:pt x="115" y="70"/>
                  </a:lnTo>
                  <a:lnTo>
                    <a:pt x="78" y="70"/>
                  </a:lnTo>
                  <a:lnTo>
                    <a:pt x="60" y="107"/>
                  </a:lnTo>
                  <a:lnTo>
                    <a:pt x="0" y="17"/>
                  </a:lnTo>
                  <a:close/>
                </a:path>
              </a:pathLst>
            </a:custGeom>
            <a:grpFill/>
            <a:ln w="6350">
              <a:solidFill>
                <a:schemeClr val="bg1"/>
              </a:solidFill>
              <a:round/>
              <a:headEnd/>
              <a:tailEnd/>
            </a:ln>
          </p:spPr>
          <p:txBody>
            <a:bodyPr/>
            <a:lstStyle/>
            <a:p>
              <a:endParaRPr lang="en-US" dirty="0">
                <a:solidFill>
                  <a:srgbClr val="002060"/>
                </a:solidFill>
                <a:latin typeface="Arial"/>
              </a:endParaRPr>
            </a:p>
          </p:txBody>
        </p:sp>
        <p:sp>
          <p:nvSpPr>
            <p:cNvPr id="43" name="Freeform 1064"/>
            <p:cNvSpPr>
              <a:spLocks/>
            </p:cNvSpPr>
            <p:nvPr/>
          </p:nvSpPr>
          <p:spPr bwMode="gray">
            <a:xfrm>
              <a:off x="7324725" y="1928813"/>
              <a:ext cx="458788" cy="222250"/>
            </a:xfrm>
            <a:custGeom>
              <a:avLst/>
              <a:gdLst>
                <a:gd name="T0" fmla="*/ 0 w 495"/>
                <a:gd name="T1" fmla="*/ 2147483647 h 225"/>
                <a:gd name="T2" fmla="*/ 2147483647 w 495"/>
                <a:gd name="T3" fmla="*/ 2147483647 h 225"/>
                <a:gd name="T4" fmla="*/ 2147483647 w 495"/>
                <a:gd name="T5" fmla="*/ 2147483647 h 225"/>
                <a:gd name="T6" fmla="*/ 2147483647 w 495"/>
                <a:gd name="T7" fmla="*/ 0 h 225"/>
                <a:gd name="T8" fmla="*/ 2147483647 w 495"/>
                <a:gd name="T9" fmla="*/ 2147483647 h 225"/>
                <a:gd name="T10" fmla="*/ 2147483647 w 495"/>
                <a:gd name="T11" fmla="*/ 2147483647 h 225"/>
                <a:gd name="T12" fmla="*/ 2147483647 w 495"/>
                <a:gd name="T13" fmla="*/ 2147483647 h 225"/>
                <a:gd name="T14" fmla="*/ 2147483647 w 495"/>
                <a:gd name="T15" fmla="*/ 2147483647 h 225"/>
                <a:gd name="T16" fmla="*/ 2147483647 w 495"/>
                <a:gd name="T17" fmla="*/ 2147483647 h 225"/>
                <a:gd name="T18" fmla="*/ 2147483647 w 495"/>
                <a:gd name="T19" fmla="*/ 2147483647 h 225"/>
                <a:gd name="T20" fmla="*/ 2147483647 w 495"/>
                <a:gd name="T21" fmla="*/ 2147483647 h 225"/>
                <a:gd name="T22" fmla="*/ 2147483647 w 495"/>
                <a:gd name="T23" fmla="*/ 2147483647 h 225"/>
                <a:gd name="T24" fmla="*/ 2147483647 w 495"/>
                <a:gd name="T25" fmla="*/ 2147483647 h 225"/>
                <a:gd name="T26" fmla="*/ 2147483647 w 495"/>
                <a:gd name="T27" fmla="*/ 2147483647 h 225"/>
                <a:gd name="T28" fmla="*/ 2147483647 w 495"/>
                <a:gd name="T29" fmla="*/ 2147483647 h 225"/>
                <a:gd name="T30" fmla="*/ 2147483647 w 495"/>
                <a:gd name="T31" fmla="*/ 2147483647 h 225"/>
                <a:gd name="T32" fmla="*/ 2147483647 w 495"/>
                <a:gd name="T33" fmla="*/ 2147483647 h 225"/>
                <a:gd name="T34" fmla="*/ 2147483647 w 495"/>
                <a:gd name="T35" fmla="*/ 2147483647 h 225"/>
                <a:gd name="T36" fmla="*/ 2147483647 w 495"/>
                <a:gd name="T37" fmla="*/ 2147483647 h 225"/>
                <a:gd name="T38" fmla="*/ 0 w 495"/>
                <a:gd name="T39" fmla="*/ 2147483647 h 2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225"/>
                <a:gd name="T62" fmla="*/ 495 w 495"/>
                <a:gd name="T63" fmla="*/ 225 h 2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225">
                  <a:moveTo>
                    <a:pt x="0" y="90"/>
                  </a:moveTo>
                  <a:lnTo>
                    <a:pt x="253" y="28"/>
                  </a:lnTo>
                  <a:lnTo>
                    <a:pt x="283" y="30"/>
                  </a:lnTo>
                  <a:lnTo>
                    <a:pt x="313" y="0"/>
                  </a:lnTo>
                  <a:lnTo>
                    <a:pt x="338" y="15"/>
                  </a:lnTo>
                  <a:lnTo>
                    <a:pt x="308" y="80"/>
                  </a:lnTo>
                  <a:lnTo>
                    <a:pt x="360" y="75"/>
                  </a:lnTo>
                  <a:lnTo>
                    <a:pt x="390" y="125"/>
                  </a:lnTo>
                  <a:lnTo>
                    <a:pt x="425" y="130"/>
                  </a:lnTo>
                  <a:lnTo>
                    <a:pt x="450" y="123"/>
                  </a:lnTo>
                  <a:lnTo>
                    <a:pt x="450" y="95"/>
                  </a:lnTo>
                  <a:lnTo>
                    <a:pt x="408" y="60"/>
                  </a:lnTo>
                  <a:lnTo>
                    <a:pt x="440" y="58"/>
                  </a:lnTo>
                  <a:lnTo>
                    <a:pt x="495" y="133"/>
                  </a:lnTo>
                  <a:lnTo>
                    <a:pt x="443" y="178"/>
                  </a:lnTo>
                  <a:lnTo>
                    <a:pt x="383" y="155"/>
                  </a:lnTo>
                  <a:lnTo>
                    <a:pt x="345" y="210"/>
                  </a:lnTo>
                  <a:lnTo>
                    <a:pt x="270" y="155"/>
                  </a:lnTo>
                  <a:lnTo>
                    <a:pt x="20" y="225"/>
                  </a:lnTo>
                  <a:lnTo>
                    <a:pt x="0" y="9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4" name="Freeform 1065"/>
            <p:cNvSpPr>
              <a:spLocks/>
            </p:cNvSpPr>
            <p:nvPr/>
          </p:nvSpPr>
          <p:spPr bwMode="gray">
            <a:xfrm>
              <a:off x="7340600" y="2097088"/>
              <a:ext cx="239713" cy="195262"/>
            </a:xfrm>
            <a:custGeom>
              <a:avLst/>
              <a:gdLst>
                <a:gd name="T0" fmla="*/ 0 w 257"/>
                <a:gd name="T1" fmla="*/ 2147483647 h 198"/>
                <a:gd name="T2" fmla="*/ 2147483647 w 257"/>
                <a:gd name="T3" fmla="*/ 0 h 198"/>
                <a:gd name="T4" fmla="*/ 2147483647 w 257"/>
                <a:gd name="T5" fmla="*/ 2147483647 h 198"/>
                <a:gd name="T6" fmla="*/ 2147483647 w 257"/>
                <a:gd name="T7" fmla="*/ 2147483647 h 198"/>
                <a:gd name="T8" fmla="*/ 2147483647 w 257"/>
                <a:gd name="T9" fmla="*/ 2147483647 h 198"/>
                <a:gd name="T10" fmla="*/ 2147483647 w 257"/>
                <a:gd name="T11" fmla="*/ 2147483647 h 198"/>
                <a:gd name="T12" fmla="*/ 2147483647 w 257"/>
                <a:gd name="T13" fmla="*/ 2147483647 h 198"/>
                <a:gd name="T14" fmla="*/ 0 w 257"/>
                <a:gd name="T15" fmla="*/ 2147483647 h 198"/>
                <a:gd name="T16" fmla="*/ 0 60000 65536"/>
                <a:gd name="T17" fmla="*/ 0 60000 65536"/>
                <a:gd name="T18" fmla="*/ 0 60000 65536"/>
                <a:gd name="T19" fmla="*/ 0 60000 65536"/>
                <a:gd name="T20" fmla="*/ 0 60000 65536"/>
                <a:gd name="T21" fmla="*/ 0 60000 65536"/>
                <a:gd name="T22" fmla="*/ 0 60000 65536"/>
                <a:gd name="T23" fmla="*/ 0 60000 65536"/>
                <a:gd name="T24" fmla="*/ 0 w 257"/>
                <a:gd name="T25" fmla="*/ 0 h 198"/>
                <a:gd name="T26" fmla="*/ 257 w 257"/>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 h="198">
                  <a:moveTo>
                    <a:pt x="0" y="50"/>
                  </a:moveTo>
                  <a:lnTo>
                    <a:pt x="197" y="0"/>
                  </a:lnTo>
                  <a:lnTo>
                    <a:pt x="257" y="90"/>
                  </a:lnTo>
                  <a:lnTo>
                    <a:pt x="222" y="130"/>
                  </a:lnTo>
                  <a:lnTo>
                    <a:pt x="160" y="115"/>
                  </a:lnTo>
                  <a:lnTo>
                    <a:pt x="62" y="198"/>
                  </a:lnTo>
                  <a:lnTo>
                    <a:pt x="10" y="155"/>
                  </a:lnTo>
                  <a:lnTo>
                    <a:pt x="0" y="5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5" name="Freeform 1066"/>
            <p:cNvSpPr>
              <a:spLocks/>
            </p:cNvSpPr>
            <p:nvPr/>
          </p:nvSpPr>
          <p:spPr bwMode="gray">
            <a:xfrm>
              <a:off x="7189788" y="2276475"/>
              <a:ext cx="193675" cy="411163"/>
            </a:xfrm>
            <a:custGeom>
              <a:avLst/>
              <a:gdLst>
                <a:gd name="T0" fmla="*/ 2147483647 w 210"/>
                <a:gd name="T1" fmla="*/ 2147483647 h 415"/>
                <a:gd name="T2" fmla="*/ 2147483647 w 210"/>
                <a:gd name="T3" fmla="*/ 0 h 415"/>
                <a:gd name="T4" fmla="*/ 2147483647 w 210"/>
                <a:gd name="T5" fmla="*/ 2147483647 h 415"/>
                <a:gd name="T6" fmla="*/ 2147483647 w 210"/>
                <a:gd name="T7" fmla="*/ 2147483647 h 415"/>
                <a:gd name="T8" fmla="*/ 2147483647 w 210"/>
                <a:gd name="T9" fmla="*/ 2147483647 h 415"/>
                <a:gd name="T10" fmla="*/ 2147483647 w 210"/>
                <a:gd name="T11" fmla="*/ 2147483647 h 415"/>
                <a:gd name="T12" fmla="*/ 2147483647 w 210"/>
                <a:gd name="T13" fmla="*/ 2147483647 h 415"/>
                <a:gd name="T14" fmla="*/ 2147483647 w 210"/>
                <a:gd name="T15" fmla="*/ 2147483647 h 415"/>
                <a:gd name="T16" fmla="*/ 2147483647 w 210"/>
                <a:gd name="T17" fmla="*/ 2147483647 h 415"/>
                <a:gd name="T18" fmla="*/ 2147483647 w 210"/>
                <a:gd name="T19" fmla="*/ 2147483647 h 415"/>
                <a:gd name="T20" fmla="*/ 2147483647 w 210"/>
                <a:gd name="T21" fmla="*/ 2147483647 h 415"/>
                <a:gd name="T22" fmla="*/ 0 w 210"/>
                <a:gd name="T23" fmla="*/ 2147483647 h 415"/>
                <a:gd name="T24" fmla="*/ 2147483647 w 210"/>
                <a:gd name="T25" fmla="*/ 2147483647 h 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415"/>
                <a:gd name="T41" fmla="*/ 210 w 210"/>
                <a:gd name="T42" fmla="*/ 415 h 4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415">
                  <a:moveTo>
                    <a:pt x="38" y="2"/>
                  </a:moveTo>
                  <a:lnTo>
                    <a:pt x="88" y="0"/>
                  </a:lnTo>
                  <a:lnTo>
                    <a:pt x="188" y="62"/>
                  </a:lnTo>
                  <a:lnTo>
                    <a:pt x="173" y="112"/>
                  </a:lnTo>
                  <a:lnTo>
                    <a:pt x="208" y="145"/>
                  </a:lnTo>
                  <a:lnTo>
                    <a:pt x="210" y="340"/>
                  </a:lnTo>
                  <a:lnTo>
                    <a:pt x="175" y="415"/>
                  </a:lnTo>
                  <a:lnTo>
                    <a:pt x="135" y="387"/>
                  </a:lnTo>
                  <a:lnTo>
                    <a:pt x="93" y="385"/>
                  </a:lnTo>
                  <a:lnTo>
                    <a:pt x="20" y="345"/>
                  </a:lnTo>
                  <a:lnTo>
                    <a:pt x="75" y="222"/>
                  </a:lnTo>
                  <a:lnTo>
                    <a:pt x="0" y="157"/>
                  </a:lnTo>
                  <a:lnTo>
                    <a:pt x="38" y="2"/>
                  </a:lnTo>
                  <a:close/>
                </a:path>
              </a:pathLst>
            </a:custGeom>
            <a:solidFill>
              <a:srgbClr val="1A264E"/>
            </a:solidFill>
            <a:ln w="6350" algn="ctr">
              <a:solidFill>
                <a:schemeClr val="bg1"/>
              </a:solidFill>
              <a:round/>
              <a:headEnd/>
              <a:tailEnd/>
            </a:ln>
          </p:spPr>
          <p:txBody>
            <a:bodyPr/>
            <a:lstStyle/>
            <a:p>
              <a:endParaRPr lang="en-US" dirty="0">
                <a:solidFill>
                  <a:srgbClr val="002060"/>
                </a:solidFill>
                <a:latin typeface="Arial"/>
              </a:endParaRPr>
            </a:p>
          </p:txBody>
        </p:sp>
        <p:sp>
          <p:nvSpPr>
            <p:cNvPr id="46" name="Freeform 1067"/>
            <p:cNvSpPr>
              <a:spLocks/>
            </p:cNvSpPr>
            <p:nvPr/>
          </p:nvSpPr>
          <p:spPr bwMode="gray">
            <a:xfrm>
              <a:off x="6702425" y="2627313"/>
              <a:ext cx="630238" cy="271462"/>
            </a:xfrm>
            <a:custGeom>
              <a:avLst/>
              <a:gdLst>
                <a:gd name="T0" fmla="*/ 0 w 675"/>
                <a:gd name="T1" fmla="*/ 2147483647 h 277"/>
                <a:gd name="T2" fmla="*/ 2147483647 w 675"/>
                <a:gd name="T3" fmla="*/ 0 h 277"/>
                <a:gd name="T4" fmla="*/ 2147483647 w 675"/>
                <a:gd name="T5" fmla="*/ 2147483647 h 277"/>
                <a:gd name="T6" fmla="*/ 2147483647 w 675"/>
                <a:gd name="T7" fmla="*/ 2147483647 h 277"/>
                <a:gd name="T8" fmla="*/ 2147483647 w 675"/>
                <a:gd name="T9" fmla="*/ 2147483647 h 277"/>
                <a:gd name="T10" fmla="*/ 2147483647 w 675"/>
                <a:gd name="T11" fmla="*/ 2147483647 h 277"/>
                <a:gd name="T12" fmla="*/ 2147483647 w 675"/>
                <a:gd name="T13" fmla="*/ 2147483647 h 277"/>
                <a:gd name="T14" fmla="*/ 2147483647 w 675"/>
                <a:gd name="T15" fmla="*/ 2147483647 h 277"/>
                <a:gd name="T16" fmla="*/ 2147483647 w 675"/>
                <a:gd name="T17" fmla="*/ 2147483647 h 277"/>
                <a:gd name="T18" fmla="*/ 2147483647 w 675"/>
                <a:gd name="T19" fmla="*/ 2147483647 h 277"/>
                <a:gd name="T20" fmla="*/ 2147483647 w 675"/>
                <a:gd name="T21" fmla="*/ 2147483647 h 277"/>
                <a:gd name="T22" fmla="*/ 2147483647 w 675"/>
                <a:gd name="T23" fmla="*/ 2147483647 h 277"/>
                <a:gd name="T24" fmla="*/ 2147483647 w 675"/>
                <a:gd name="T25" fmla="*/ 2147483647 h 277"/>
                <a:gd name="T26" fmla="*/ 2147483647 w 675"/>
                <a:gd name="T27" fmla="*/ 2147483647 h 277"/>
                <a:gd name="T28" fmla="*/ 2147483647 w 675"/>
                <a:gd name="T29" fmla="*/ 2147483647 h 277"/>
                <a:gd name="T30" fmla="*/ 2147483647 w 675"/>
                <a:gd name="T31" fmla="*/ 2147483647 h 277"/>
                <a:gd name="T32" fmla="*/ 0 w 675"/>
                <a:gd name="T33" fmla="*/ 2147483647 h 2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5"/>
                <a:gd name="T52" fmla="*/ 0 h 277"/>
                <a:gd name="T53" fmla="*/ 675 w 675"/>
                <a:gd name="T54" fmla="*/ 277 h 2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5" h="277">
                  <a:moveTo>
                    <a:pt x="0" y="95"/>
                  </a:moveTo>
                  <a:lnTo>
                    <a:pt x="502" y="0"/>
                  </a:lnTo>
                  <a:lnTo>
                    <a:pt x="585" y="190"/>
                  </a:lnTo>
                  <a:lnTo>
                    <a:pt x="672" y="170"/>
                  </a:lnTo>
                  <a:lnTo>
                    <a:pt x="675" y="265"/>
                  </a:lnTo>
                  <a:lnTo>
                    <a:pt x="605" y="277"/>
                  </a:lnTo>
                  <a:lnTo>
                    <a:pt x="542" y="215"/>
                  </a:lnTo>
                  <a:lnTo>
                    <a:pt x="502" y="140"/>
                  </a:lnTo>
                  <a:lnTo>
                    <a:pt x="495" y="35"/>
                  </a:lnTo>
                  <a:lnTo>
                    <a:pt x="465" y="87"/>
                  </a:lnTo>
                  <a:lnTo>
                    <a:pt x="500" y="245"/>
                  </a:lnTo>
                  <a:lnTo>
                    <a:pt x="352" y="267"/>
                  </a:lnTo>
                  <a:lnTo>
                    <a:pt x="347" y="152"/>
                  </a:lnTo>
                  <a:lnTo>
                    <a:pt x="257" y="102"/>
                  </a:lnTo>
                  <a:lnTo>
                    <a:pt x="180" y="90"/>
                  </a:lnTo>
                  <a:lnTo>
                    <a:pt x="20" y="170"/>
                  </a:lnTo>
                  <a:lnTo>
                    <a:pt x="0" y="95"/>
                  </a:lnTo>
                  <a:close/>
                </a:path>
              </a:pathLst>
            </a:custGeom>
            <a:solidFill>
              <a:srgbClr val="1A264E"/>
            </a:solidFill>
            <a:ln w="6350" algn="ctr">
              <a:solidFill>
                <a:schemeClr val="bg1"/>
              </a:solidFill>
              <a:round/>
              <a:headEnd/>
              <a:tailEnd/>
            </a:ln>
          </p:spPr>
          <p:txBody>
            <a:bodyPr/>
            <a:lstStyle/>
            <a:p>
              <a:endParaRPr lang="en-US" dirty="0">
                <a:solidFill>
                  <a:srgbClr val="002060"/>
                </a:solidFill>
                <a:latin typeface="Arial"/>
              </a:endParaRPr>
            </a:p>
          </p:txBody>
        </p:sp>
        <p:sp>
          <p:nvSpPr>
            <p:cNvPr id="47" name="Freeform 1068"/>
            <p:cNvSpPr>
              <a:spLocks/>
            </p:cNvSpPr>
            <p:nvPr/>
          </p:nvSpPr>
          <p:spPr bwMode="gray">
            <a:xfrm>
              <a:off x="7429500" y="1068388"/>
              <a:ext cx="488950" cy="788987"/>
            </a:xfrm>
            <a:custGeom>
              <a:avLst/>
              <a:gdLst>
                <a:gd name="T0" fmla="*/ 2147483647 w 525"/>
                <a:gd name="T1" fmla="*/ 2147483647 h 802"/>
                <a:gd name="T2" fmla="*/ 2147483647 w 525"/>
                <a:gd name="T3" fmla="*/ 2147483647 h 802"/>
                <a:gd name="T4" fmla="*/ 2147483647 w 525"/>
                <a:gd name="T5" fmla="*/ 2147483647 h 802"/>
                <a:gd name="T6" fmla="*/ 2147483647 w 525"/>
                <a:gd name="T7" fmla="*/ 2147483647 h 802"/>
                <a:gd name="T8" fmla="*/ 2147483647 w 525"/>
                <a:gd name="T9" fmla="*/ 2147483647 h 802"/>
                <a:gd name="T10" fmla="*/ 2147483647 w 525"/>
                <a:gd name="T11" fmla="*/ 2147483647 h 802"/>
                <a:gd name="T12" fmla="*/ 2147483647 w 525"/>
                <a:gd name="T13" fmla="*/ 2147483647 h 802"/>
                <a:gd name="T14" fmla="*/ 0 w 525"/>
                <a:gd name="T15" fmla="*/ 2147483647 h 802"/>
                <a:gd name="T16" fmla="*/ 2147483647 w 525"/>
                <a:gd name="T17" fmla="*/ 2147483647 h 802"/>
                <a:gd name="T18" fmla="*/ 2147483647 w 525"/>
                <a:gd name="T19" fmla="*/ 2147483647 h 802"/>
                <a:gd name="T20" fmla="*/ 2147483647 w 525"/>
                <a:gd name="T21" fmla="*/ 2147483647 h 802"/>
                <a:gd name="T22" fmla="*/ 2147483647 w 525"/>
                <a:gd name="T23" fmla="*/ 2147483647 h 802"/>
                <a:gd name="T24" fmla="*/ 2147483647 w 525"/>
                <a:gd name="T25" fmla="*/ 2147483647 h 802"/>
                <a:gd name="T26" fmla="*/ 2147483647 w 525"/>
                <a:gd name="T27" fmla="*/ 2147483647 h 802"/>
                <a:gd name="T28" fmla="*/ 2147483647 w 525"/>
                <a:gd name="T29" fmla="*/ 2147483647 h 802"/>
                <a:gd name="T30" fmla="*/ 2147483647 w 525"/>
                <a:gd name="T31" fmla="*/ 2147483647 h 802"/>
                <a:gd name="T32" fmla="*/ 2147483647 w 525"/>
                <a:gd name="T33" fmla="*/ 2147483647 h 802"/>
                <a:gd name="T34" fmla="*/ 2147483647 w 525"/>
                <a:gd name="T35" fmla="*/ 2147483647 h 802"/>
                <a:gd name="T36" fmla="*/ 2147483647 w 525"/>
                <a:gd name="T37" fmla="*/ 2147483647 h 802"/>
                <a:gd name="T38" fmla="*/ 2147483647 w 525"/>
                <a:gd name="T39" fmla="*/ 2147483647 h 802"/>
                <a:gd name="T40" fmla="*/ 2147483647 w 525"/>
                <a:gd name="T41" fmla="*/ 2147483647 h 802"/>
                <a:gd name="T42" fmla="*/ 2147483647 w 525"/>
                <a:gd name="T43" fmla="*/ 2147483647 h 802"/>
                <a:gd name="T44" fmla="*/ 2147483647 w 525"/>
                <a:gd name="T45" fmla="*/ 2147483647 h 802"/>
                <a:gd name="T46" fmla="*/ 2147483647 w 525"/>
                <a:gd name="T47" fmla="*/ 2147483647 h 802"/>
                <a:gd name="T48" fmla="*/ 2147483647 w 525"/>
                <a:gd name="T49" fmla="*/ 0 h 802"/>
                <a:gd name="T50" fmla="*/ 2147483647 w 525"/>
                <a:gd name="T51" fmla="*/ 2147483647 h 802"/>
                <a:gd name="T52" fmla="*/ 2147483647 w 525"/>
                <a:gd name="T53" fmla="*/ 2147483647 h 802"/>
                <a:gd name="T54" fmla="*/ 2147483647 w 525"/>
                <a:gd name="T55" fmla="*/ 2147483647 h 8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5"/>
                <a:gd name="T85" fmla="*/ 0 h 802"/>
                <a:gd name="T86" fmla="*/ 525 w 525"/>
                <a:gd name="T87" fmla="*/ 802 h 8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5" h="802">
                  <a:moveTo>
                    <a:pt x="123" y="25"/>
                  </a:moveTo>
                  <a:lnTo>
                    <a:pt x="45" y="172"/>
                  </a:lnTo>
                  <a:lnTo>
                    <a:pt x="83" y="227"/>
                  </a:lnTo>
                  <a:lnTo>
                    <a:pt x="45" y="295"/>
                  </a:lnTo>
                  <a:lnTo>
                    <a:pt x="68" y="317"/>
                  </a:lnTo>
                  <a:lnTo>
                    <a:pt x="53" y="362"/>
                  </a:lnTo>
                  <a:lnTo>
                    <a:pt x="53" y="437"/>
                  </a:lnTo>
                  <a:lnTo>
                    <a:pt x="0" y="465"/>
                  </a:lnTo>
                  <a:lnTo>
                    <a:pt x="20" y="487"/>
                  </a:lnTo>
                  <a:lnTo>
                    <a:pt x="130" y="767"/>
                  </a:lnTo>
                  <a:lnTo>
                    <a:pt x="218" y="802"/>
                  </a:lnTo>
                  <a:lnTo>
                    <a:pt x="213" y="745"/>
                  </a:lnTo>
                  <a:lnTo>
                    <a:pt x="255" y="700"/>
                  </a:lnTo>
                  <a:lnTo>
                    <a:pt x="240" y="652"/>
                  </a:lnTo>
                  <a:lnTo>
                    <a:pt x="348" y="595"/>
                  </a:lnTo>
                  <a:lnTo>
                    <a:pt x="353" y="517"/>
                  </a:lnTo>
                  <a:lnTo>
                    <a:pt x="415" y="512"/>
                  </a:lnTo>
                  <a:lnTo>
                    <a:pt x="465" y="452"/>
                  </a:lnTo>
                  <a:lnTo>
                    <a:pt x="525" y="412"/>
                  </a:lnTo>
                  <a:lnTo>
                    <a:pt x="525" y="362"/>
                  </a:lnTo>
                  <a:lnTo>
                    <a:pt x="443" y="347"/>
                  </a:lnTo>
                  <a:lnTo>
                    <a:pt x="428" y="292"/>
                  </a:lnTo>
                  <a:lnTo>
                    <a:pt x="345" y="285"/>
                  </a:lnTo>
                  <a:lnTo>
                    <a:pt x="278" y="47"/>
                  </a:lnTo>
                  <a:lnTo>
                    <a:pt x="248" y="0"/>
                  </a:lnTo>
                  <a:lnTo>
                    <a:pt x="165" y="20"/>
                  </a:lnTo>
                  <a:lnTo>
                    <a:pt x="150" y="42"/>
                  </a:lnTo>
                  <a:lnTo>
                    <a:pt x="123" y="2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8" name="Freeform 1069"/>
            <p:cNvSpPr>
              <a:spLocks/>
            </p:cNvSpPr>
            <p:nvPr/>
          </p:nvSpPr>
          <p:spPr bwMode="gray">
            <a:xfrm>
              <a:off x="6119813" y="3621088"/>
              <a:ext cx="700087" cy="763587"/>
            </a:xfrm>
            <a:custGeom>
              <a:avLst/>
              <a:gdLst>
                <a:gd name="T0" fmla="*/ 0 w 750"/>
                <a:gd name="T1" fmla="*/ 2147483647 h 777"/>
                <a:gd name="T2" fmla="*/ 2147483647 w 750"/>
                <a:gd name="T3" fmla="*/ 2147483647 h 777"/>
                <a:gd name="T4" fmla="*/ 2147483647 w 750"/>
                <a:gd name="T5" fmla="*/ 2147483647 h 777"/>
                <a:gd name="T6" fmla="*/ 2147483647 w 750"/>
                <a:gd name="T7" fmla="*/ 0 h 777"/>
                <a:gd name="T8" fmla="*/ 2147483647 w 750"/>
                <a:gd name="T9" fmla="*/ 2147483647 h 777"/>
                <a:gd name="T10" fmla="*/ 2147483647 w 750"/>
                <a:gd name="T11" fmla="*/ 2147483647 h 777"/>
                <a:gd name="T12" fmla="*/ 2147483647 w 750"/>
                <a:gd name="T13" fmla="*/ 2147483647 h 777"/>
                <a:gd name="T14" fmla="*/ 2147483647 w 750"/>
                <a:gd name="T15" fmla="*/ 2147483647 h 777"/>
                <a:gd name="T16" fmla="*/ 2147483647 w 750"/>
                <a:gd name="T17" fmla="*/ 2147483647 h 777"/>
                <a:gd name="T18" fmla="*/ 2147483647 w 750"/>
                <a:gd name="T19" fmla="*/ 2147483647 h 777"/>
                <a:gd name="T20" fmla="*/ 2147483647 w 750"/>
                <a:gd name="T21" fmla="*/ 2147483647 h 777"/>
                <a:gd name="T22" fmla="*/ 2147483647 w 750"/>
                <a:gd name="T23" fmla="*/ 2147483647 h 777"/>
                <a:gd name="T24" fmla="*/ 2147483647 w 750"/>
                <a:gd name="T25" fmla="*/ 2147483647 h 777"/>
                <a:gd name="T26" fmla="*/ 2147483647 w 750"/>
                <a:gd name="T27" fmla="*/ 2147483647 h 777"/>
                <a:gd name="T28" fmla="*/ 2147483647 w 750"/>
                <a:gd name="T29" fmla="*/ 2147483647 h 777"/>
                <a:gd name="T30" fmla="*/ 2147483647 w 750"/>
                <a:gd name="T31" fmla="*/ 2147483647 h 777"/>
                <a:gd name="T32" fmla="*/ 2147483647 w 750"/>
                <a:gd name="T33" fmla="*/ 2147483647 h 777"/>
                <a:gd name="T34" fmla="*/ 2147483647 w 750"/>
                <a:gd name="T35" fmla="*/ 2147483647 h 777"/>
                <a:gd name="T36" fmla="*/ 0 w 750"/>
                <a:gd name="T37" fmla="*/ 2147483647 h 7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0"/>
                <a:gd name="T58" fmla="*/ 0 h 777"/>
                <a:gd name="T59" fmla="*/ 750 w 750"/>
                <a:gd name="T60" fmla="*/ 777 h 7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0" h="777">
                  <a:moveTo>
                    <a:pt x="0" y="47"/>
                  </a:moveTo>
                  <a:lnTo>
                    <a:pt x="7" y="47"/>
                  </a:lnTo>
                  <a:lnTo>
                    <a:pt x="182" y="15"/>
                  </a:lnTo>
                  <a:lnTo>
                    <a:pt x="337" y="0"/>
                  </a:lnTo>
                  <a:lnTo>
                    <a:pt x="315" y="40"/>
                  </a:lnTo>
                  <a:lnTo>
                    <a:pt x="362" y="40"/>
                  </a:lnTo>
                  <a:lnTo>
                    <a:pt x="630" y="280"/>
                  </a:lnTo>
                  <a:lnTo>
                    <a:pt x="735" y="435"/>
                  </a:lnTo>
                  <a:lnTo>
                    <a:pt x="750" y="540"/>
                  </a:lnTo>
                  <a:lnTo>
                    <a:pt x="715" y="565"/>
                  </a:lnTo>
                  <a:lnTo>
                    <a:pt x="735" y="670"/>
                  </a:lnTo>
                  <a:lnTo>
                    <a:pt x="660" y="675"/>
                  </a:lnTo>
                  <a:lnTo>
                    <a:pt x="660" y="765"/>
                  </a:lnTo>
                  <a:lnTo>
                    <a:pt x="600" y="720"/>
                  </a:lnTo>
                  <a:lnTo>
                    <a:pt x="215" y="777"/>
                  </a:lnTo>
                  <a:lnTo>
                    <a:pt x="127" y="610"/>
                  </a:lnTo>
                  <a:lnTo>
                    <a:pt x="190" y="495"/>
                  </a:lnTo>
                  <a:lnTo>
                    <a:pt x="107" y="437"/>
                  </a:lnTo>
                  <a:lnTo>
                    <a:pt x="0" y="47"/>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49" name="Freeform 1070"/>
            <p:cNvSpPr>
              <a:spLocks/>
            </p:cNvSpPr>
            <p:nvPr/>
          </p:nvSpPr>
          <p:spPr bwMode="gray">
            <a:xfrm>
              <a:off x="6413500" y="3516313"/>
              <a:ext cx="635000" cy="533400"/>
            </a:xfrm>
            <a:custGeom>
              <a:avLst/>
              <a:gdLst>
                <a:gd name="T0" fmla="*/ 2147483647 w 685"/>
                <a:gd name="T1" fmla="*/ 2147483647 h 542"/>
                <a:gd name="T2" fmla="*/ 2147483647 w 685"/>
                <a:gd name="T3" fmla="*/ 2147483647 h 542"/>
                <a:gd name="T4" fmla="*/ 2147483647 w 685"/>
                <a:gd name="T5" fmla="*/ 0 h 542"/>
                <a:gd name="T6" fmla="*/ 2147483647 w 685"/>
                <a:gd name="T7" fmla="*/ 2147483647 h 542"/>
                <a:gd name="T8" fmla="*/ 2147483647 w 685"/>
                <a:gd name="T9" fmla="*/ 2147483647 h 542"/>
                <a:gd name="T10" fmla="*/ 2147483647 w 685"/>
                <a:gd name="T11" fmla="*/ 2147483647 h 542"/>
                <a:gd name="T12" fmla="*/ 2147483647 w 685"/>
                <a:gd name="T13" fmla="*/ 2147483647 h 542"/>
                <a:gd name="T14" fmla="*/ 2147483647 w 685"/>
                <a:gd name="T15" fmla="*/ 2147483647 h 542"/>
                <a:gd name="T16" fmla="*/ 2147483647 w 685"/>
                <a:gd name="T17" fmla="*/ 2147483647 h 542"/>
                <a:gd name="T18" fmla="*/ 2147483647 w 685"/>
                <a:gd name="T19" fmla="*/ 2147483647 h 542"/>
                <a:gd name="T20" fmla="*/ 2147483647 w 685"/>
                <a:gd name="T21" fmla="*/ 2147483647 h 542"/>
                <a:gd name="T22" fmla="*/ 2147483647 w 685"/>
                <a:gd name="T23" fmla="*/ 2147483647 h 542"/>
                <a:gd name="T24" fmla="*/ 2147483647 w 685"/>
                <a:gd name="T25" fmla="*/ 2147483647 h 542"/>
                <a:gd name="T26" fmla="*/ 2147483647 w 685"/>
                <a:gd name="T27" fmla="*/ 2147483647 h 542"/>
                <a:gd name="T28" fmla="*/ 0 w 685"/>
                <a:gd name="T29" fmla="*/ 2147483647 h 542"/>
                <a:gd name="T30" fmla="*/ 2147483647 w 685"/>
                <a:gd name="T31" fmla="*/ 2147483647 h 5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5"/>
                <a:gd name="T49" fmla="*/ 0 h 542"/>
                <a:gd name="T50" fmla="*/ 685 w 685"/>
                <a:gd name="T51" fmla="*/ 542 h 5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5" h="542">
                  <a:moveTo>
                    <a:pt x="25" y="97"/>
                  </a:moveTo>
                  <a:lnTo>
                    <a:pt x="80" y="45"/>
                  </a:lnTo>
                  <a:lnTo>
                    <a:pt x="285" y="0"/>
                  </a:lnTo>
                  <a:lnTo>
                    <a:pt x="347" y="30"/>
                  </a:lnTo>
                  <a:lnTo>
                    <a:pt x="480" y="7"/>
                  </a:lnTo>
                  <a:lnTo>
                    <a:pt x="587" y="85"/>
                  </a:lnTo>
                  <a:lnTo>
                    <a:pt x="685" y="145"/>
                  </a:lnTo>
                  <a:lnTo>
                    <a:pt x="630" y="307"/>
                  </a:lnTo>
                  <a:lnTo>
                    <a:pt x="547" y="390"/>
                  </a:lnTo>
                  <a:lnTo>
                    <a:pt x="457" y="415"/>
                  </a:lnTo>
                  <a:lnTo>
                    <a:pt x="475" y="480"/>
                  </a:lnTo>
                  <a:lnTo>
                    <a:pt x="420" y="542"/>
                  </a:lnTo>
                  <a:lnTo>
                    <a:pt x="315" y="390"/>
                  </a:lnTo>
                  <a:lnTo>
                    <a:pt x="45" y="145"/>
                  </a:lnTo>
                  <a:lnTo>
                    <a:pt x="0" y="145"/>
                  </a:lnTo>
                  <a:lnTo>
                    <a:pt x="25" y="97"/>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50" name="Freeform 1071"/>
            <p:cNvSpPr>
              <a:spLocks/>
            </p:cNvSpPr>
            <p:nvPr/>
          </p:nvSpPr>
          <p:spPr bwMode="gray">
            <a:xfrm>
              <a:off x="5959475" y="4278313"/>
              <a:ext cx="1192213" cy="855662"/>
            </a:xfrm>
            <a:custGeom>
              <a:avLst/>
              <a:gdLst>
                <a:gd name="T0" fmla="*/ 0 w 1283"/>
                <a:gd name="T1" fmla="*/ 2147483647 h 870"/>
                <a:gd name="T2" fmla="*/ 2147483647 w 1283"/>
                <a:gd name="T3" fmla="*/ 2147483647 h 870"/>
                <a:gd name="T4" fmla="*/ 2147483647 w 1283"/>
                <a:gd name="T5" fmla="*/ 2147483647 h 870"/>
                <a:gd name="T6" fmla="*/ 2147483647 w 1283"/>
                <a:gd name="T7" fmla="*/ 2147483647 h 870"/>
                <a:gd name="T8" fmla="*/ 2147483647 w 1283"/>
                <a:gd name="T9" fmla="*/ 2147483647 h 870"/>
                <a:gd name="T10" fmla="*/ 2147483647 w 1283"/>
                <a:gd name="T11" fmla="*/ 2147483647 h 870"/>
                <a:gd name="T12" fmla="*/ 2147483647 w 1283"/>
                <a:gd name="T13" fmla="*/ 0 h 870"/>
                <a:gd name="T14" fmla="*/ 2147483647 w 1283"/>
                <a:gd name="T15" fmla="*/ 2147483647 h 870"/>
                <a:gd name="T16" fmla="*/ 2147483647 w 1283"/>
                <a:gd name="T17" fmla="*/ 2147483647 h 870"/>
                <a:gd name="T18" fmla="*/ 2147483647 w 1283"/>
                <a:gd name="T19" fmla="*/ 2147483647 h 870"/>
                <a:gd name="T20" fmla="*/ 2147483647 w 1283"/>
                <a:gd name="T21" fmla="*/ 2147483647 h 870"/>
                <a:gd name="T22" fmla="*/ 2147483647 w 1283"/>
                <a:gd name="T23" fmla="*/ 2147483647 h 870"/>
                <a:gd name="T24" fmla="*/ 2147483647 w 1283"/>
                <a:gd name="T25" fmla="*/ 2147483647 h 870"/>
                <a:gd name="T26" fmla="*/ 2147483647 w 1283"/>
                <a:gd name="T27" fmla="*/ 2147483647 h 870"/>
                <a:gd name="T28" fmla="*/ 2147483647 w 1283"/>
                <a:gd name="T29" fmla="*/ 2147483647 h 870"/>
                <a:gd name="T30" fmla="*/ 2147483647 w 1283"/>
                <a:gd name="T31" fmla="*/ 2147483647 h 870"/>
                <a:gd name="T32" fmla="*/ 2147483647 w 1283"/>
                <a:gd name="T33" fmla="*/ 2147483647 h 870"/>
                <a:gd name="T34" fmla="*/ 2147483647 w 1283"/>
                <a:gd name="T35" fmla="*/ 2147483647 h 870"/>
                <a:gd name="T36" fmla="*/ 2147483647 w 1283"/>
                <a:gd name="T37" fmla="*/ 2147483647 h 870"/>
                <a:gd name="T38" fmla="*/ 2147483647 w 1283"/>
                <a:gd name="T39" fmla="*/ 2147483647 h 870"/>
                <a:gd name="T40" fmla="*/ 2147483647 w 1283"/>
                <a:gd name="T41" fmla="*/ 2147483647 h 870"/>
                <a:gd name="T42" fmla="*/ 2147483647 w 1283"/>
                <a:gd name="T43" fmla="*/ 2147483647 h 870"/>
                <a:gd name="T44" fmla="*/ 2147483647 w 1283"/>
                <a:gd name="T45" fmla="*/ 2147483647 h 870"/>
                <a:gd name="T46" fmla="*/ 2147483647 w 1283"/>
                <a:gd name="T47" fmla="*/ 2147483647 h 870"/>
                <a:gd name="T48" fmla="*/ 2147483647 w 1283"/>
                <a:gd name="T49" fmla="*/ 2147483647 h 870"/>
                <a:gd name="T50" fmla="*/ 2147483647 w 1283"/>
                <a:gd name="T51" fmla="*/ 2147483647 h 870"/>
                <a:gd name="T52" fmla="*/ 2147483647 w 1283"/>
                <a:gd name="T53" fmla="*/ 2147483647 h 870"/>
                <a:gd name="T54" fmla="*/ 2147483647 w 1283"/>
                <a:gd name="T55" fmla="*/ 2147483647 h 870"/>
                <a:gd name="T56" fmla="*/ 2147483647 w 1283"/>
                <a:gd name="T57" fmla="*/ 2147483647 h 870"/>
                <a:gd name="T58" fmla="*/ 2147483647 w 1283"/>
                <a:gd name="T59" fmla="*/ 2147483647 h 870"/>
                <a:gd name="T60" fmla="*/ 2147483647 w 1283"/>
                <a:gd name="T61" fmla="*/ 2147483647 h 870"/>
                <a:gd name="T62" fmla="*/ 2147483647 w 1283"/>
                <a:gd name="T63" fmla="*/ 2147483647 h 870"/>
                <a:gd name="T64" fmla="*/ 2147483647 w 1283"/>
                <a:gd name="T65" fmla="*/ 2147483647 h 870"/>
                <a:gd name="T66" fmla="*/ 2147483647 w 1283"/>
                <a:gd name="T67" fmla="*/ 2147483647 h 870"/>
                <a:gd name="T68" fmla="*/ 2147483647 w 1283"/>
                <a:gd name="T69" fmla="*/ 2147483647 h 870"/>
                <a:gd name="T70" fmla="*/ 2147483647 w 1283"/>
                <a:gd name="T71" fmla="*/ 2147483647 h 870"/>
                <a:gd name="T72" fmla="*/ 2147483647 w 1283"/>
                <a:gd name="T73" fmla="*/ 2147483647 h 870"/>
                <a:gd name="T74" fmla="*/ 2147483647 w 1283"/>
                <a:gd name="T75" fmla="*/ 2147483647 h 870"/>
                <a:gd name="T76" fmla="*/ 2147483647 w 1283"/>
                <a:gd name="T77" fmla="*/ 2147483647 h 870"/>
                <a:gd name="T78" fmla="*/ 0 w 1283"/>
                <a:gd name="T79" fmla="*/ 2147483647 h 8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3"/>
                <a:gd name="T121" fmla="*/ 0 h 870"/>
                <a:gd name="T122" fmla="*/ 1283 w 1283"/>
                <a:gd name="T123" fmla="*/ 870 h 8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3" h="870">
                  <a:moveTo>
                    <a:pt x="0" y="85"/>
                  </a:moveTo>
                  <a:lnTo>
                    <a:pt x="353" y="50"/>
                  </a:lnTo>
                  <a:lnTo>
                    <a:pt x="390" y="107"/>
                  </a:lnTo>
                  <a:lnTo>
                    <a:pt x="768" y="50"/>
                  </a:lnTo>
                  <a:lnTo>
                    <a:pt x="833" y="97"/>
                  </a:lnTo>
                  <a:lnTo>
                    <a:pt x="833" y="7"/>
                  </a:lnTo>
                  <a:lnTo>
                    <a:pt x="828" y="0"/>
                  </a:lnTo>
                  <a:lnTo>
                    <a:pt x="903" y="5"/>
                  </a:lnTo>
                  <a:lnTo>
                    <a:pt x="983" y="140"/>
                  </a:lnTo>
                  <a:lnTo>
                    <a:pt x="1110" y="322"/>
                  </a:lnTo>
                  <a:lnTo>
                    <a:pt x="1173" y="480"/>
                  </a:lnTo>
                  <a:lnTo>
                    <a:pt x="1268" y="590"/>
                  </a:lnTo>
                  <a:lnTo>
                    <a:pt x="1283" y="750"/>
                  </a:lnTo>
                  <a:lnTo>
                    <a:pt x="1253" y="845"/>
                  </a:lnTo>
                  <a:lnTo>
                    <a:pt x="1118" y="870"/>
                  </a:lnTo>
                  <a:lnTo>
                    <a:pt x="1095" y="830"/>
                  </a:lnTo>
                  <a:lnTo>
                    <a:pt x="1000" y="772"/>
                  </a:lnTo>
                  <a:lnTo>
                    <a:pt x="970" y="712"/>
                  </a:lnTo>
                  <a:lnTo>
                    <a:pt x="945" y="690"/>
                  </a:lnTo>
                  <a:lnTo>
                    <a:pt x="930" y="635"/>
                  </a:lnTo>
                  <a:lnTo>
                    <a:pt x="908" y="650"/>
                  </a:lnTo>
                  <a:lnTo>
                    <a:pt x="833" y="577"/>
                  </a:lnTo>
                  <a:lnTo>
                    <a:pt x="850" y="510"/>
                  </a:lnTo>
                  <a:lnTo>
                    <a:pt x="833" y="472"/>
                  </a:lnTo>
                  <a:lnTo>
                    <a:pt x="810" y="485"/>
                  </a:lnTo>
                  <a:lnTo>
                    <a:pt x="813" y="525"/>
                  </a:lnTo>
                  <a:lnTo>
                    <a:pt x="788" y="472"/>
                  </a:lnTo>
                  <a:lnTo>
                    <a:pt x="790" y="350"/>
                  </a:lnTo>
                  <a:lnTo>
                    <a:pt x="743" y="277"/>
                  </a:lnTo>
                  <a:lnTo>
                    <a:pt x="623" y="217"/>
                  </a:lnTo>
                  <a:lnTo>
                    <a:pt x="563" y="150"/>
                  </a:lnTo>
                  <a:lnTo>
                    <a:pt x="495" y="142"/>
                  </a:lnTo>
                  <a:lnTo>
                    <a:pt x="468" y="185"/>
                  </a:lnTo>
                  <a:lnTo>
                    <a:pt x="368" y="215"/>
                  </a:lnTo>
                  <a:lnTo>
                    <a:pt x="310" y="185"/>
                  </a:lnTo>
                  <a:lnTo>
                    <a:pt x="280" y="140"/>
                  </a:lnTo>
                  <a:lnTo>
                    <a:pt x="93" y="180"/>
                  </a:lnTo>
                  <a:lnTo>
                    <a:pt x="53" y="147"/>
                  </a:lnTo>
                  <a:lnTo>
                    <a:pt x="10" y="182"/>
                  </a:lnTo>
                  <a:lnTo>
                    <a:pt x="0" y="85"/>
                  </a:lnTo>
                  <a:close/>
                </a:path>
              </a:pathLst>
            </a:custGeom>
            <a:solidFill>
              <a:srgbClr val="1A264E"/>
            </a:solidFill>
            <a:ln w="6350" algn="ctr">
              <a:solidFill>
                <a:schemeClr val="bg1"/>
              </a:solidFill>
              <a:round/>
              <a:headEnd/>
              <a:tailEnd/>
            </a:ln>
          </p:spPr>
          <p:txBody>
            <a:bodyPr/>
            <a:lstStyle/>
            <a:p>
              <a:endParaRPr lang="en-US" dirty="0">
                <a:solidFill>
                  <a:srgbClr val="002060"/>
                </a:solidFill>
                <a:latin typeface="Arial"/>
              </a:endParaRPr>
            </a:p>
          </p:txBody>
        </p:sp>
        <p:sp>
          <p:nvSpPr>
            <p:cNvPr id="51" name="Freeform 1072"/>
            <p:cNvSpPr>
              <a:spLocks/>
            </p:cNvSpPr>
            <p:nvPr/>
          </p:nvSpPr>
          <p:spPr bwMode="gray">
            <a:xfrm>
              <a:off x="6581775" y="1639888"/>
              <a:ext cx="817563" cy="704850"/>
            </a:xfrm>
            <a:custGeom>
              <a:avLst/>
              <a:gdLst>
                <a:gd name="T0" fmla="*/ 2147483647 w 878"/>
                <a:gd name="T1" fmla="*/ 2147483647 h 715"/>
                <a:gd name="T2" fmla="*/ 2147483647 w 878"/>
                <a:gd name="T3" fmla="*/ 2147483647 h 715"/>
                <a:gd name="T4" fmla="*/ 2147483647 w 878"/>
                <a:gd name="T5" fmla="*/ 2147483647 h 715"/>
                <a:gd name="T6" fmla="*/ 2147483647 w 878"/>
                <a:gd name="T7" fmla="*/ 2147483647 h 715"/>
                <a:gd name="T8" fmla="*/ 2147483647 w 878"/>
                <a:gd name="T9" fmla="*/ 2147483647 h 715"/>
                <a:gd name="T10" fmla="*/ 2147483647 w 878"/>
                <a:gd name="T11" fmla="*/ 2147483647 h 715"/>
                <a:gd name="T12" fmla="*/ 2147483647 w 878"/>
                <a:gd name="T13" fmla="*/ 2147483647 h 715"/>
                <a:gd name="T14" fmla="*/ 2147483647 w 878"/>
                <a:gd name="T15" fmla="*/ 2147483647 h 715"/>
                <a:gd name="T16" fmla="*/ 2147483647 w 878"/>
                <a:gd name="T17" fmla="*/ 2147483647 h 715"/>
                <a:gd name="T18" fmla="*/ 2147483647 w 878"/>
                <a:gd name="T19" fmla="*/ 2147483647 h 715"/>
                <a:gd name="T20" fmla="*/ 2147483647 w 878"/>
                <a:gd name="T21" fmla="*/ 2147483647 h 715"/>
                <a:gd name="T22" fmla="*/ 2147483647 w 878"/>
                <a:gd name="T23" fmla="*/ 2147483647 h 715"/>
                <a:gd name="T24" fmla="*/ 2147483647 w 878"/>
                <a:gd name="T25" fmla="*/ 0 h 715"/>
                <a:gd name="T26" fmla="*/ 2147483647 w 878"/>
                <a:gd name="T27" fmla="*/ 2147483647 h 715"/>
                <a:gd name="T28" fmla="*/ 2147483647 w 878"/>
                <a:gd name="T29" fmla="*/ 2147483647 h 715"/>
                <a:gd name="T30" fmla="*/ 2147483647 w 878"/>
                <a:gd name="T31" fmla="*/ 2147483647 h 715"/>
                <a:gd name="T32" fmla="*/ 2147483647 w 878"/>
                <a:gd name="T33" fmla="*/ 2147483647 h 715"/>
                <a:gd name="T34" fmla="*/ 2147483647 w 878"/>
                <a:gd name="T35" fmla="*/ 2147483647 h 715"/>
                <a:gd name="T36" fmla="*/ 2147483647 w 878"/>
                <a:gd name="T37" fmla="*/ 2147483647 h 715"/>
                <a:gd name="T38" fmla="*/ 2147483647 w 878"/>
                <a:gd name="T39" fmla="*/ 2147483647 h 715"/>
                <a:gd name="T40" fmla="*/ 2147483647 w 878"/>
                <a:gd name="T41" fmla="*/ 2147483647 h 715"/>
                <a:gd name="T42" fmla="*/ 2147483647 w 878"/>
                <a:gd name="T43" fmla="*/ 2147483647 h 715"/>
                <a:gd name="T44" fmla="*/ 2147483647 w 878"/>
                <a:gd name="T45" fmla="*/ 2147483647 h 715"/>
                <a:gd name="T46" fmla="*/ 2147483647 w 878"/>
                <a:gd name="T47" fmla="*/ 2147483647 h 715"/>
                <a:gd name="T48" fmla="*/ 2147483647 w 878"/>
                <a:gd name="T49" fmla="*/ 2147483647 h 715"/>
                <a:gd name="T50" fmla="*/ 2147483647 w 878"/>
                <a:gd name="T51" fmla="*/ 2147483647 h 715"/>
                <a:gd name="T52" fmla="*/ 2147483647 w 878"/>
                <a:gd name="T53" fmla="*/ 2147483647 h 715"/>
                <a:gd name="T54" fmla="*/ 2147483647 w 878"/>
                <a:gd name="T55" fmla="*/ 2147483647 h 715"/>
                <a:gd name="T56" fmla="*/ 0 w 878"/>
                <a:gd name="T57" fmla="*/ 2147483647 h 715"/>
                <a:gd name="T58" fmla="*/ 2147483647 w 878"/>
                <a:gd name="T59" fmla="*/ 2147483647 h 715"/>
                <a:gd name="T60" fmla="*/ 2147483647 w 878"/>
                <a:gd name="T61" fmla="*/ 2147483647 h 7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78"/>
                <a:gd name="T94" fmla="*/ 0 h 715"/>
                <a:gd name="T95" fmla="*/ 878 w 878"/>
                <a:gd name="T96" fmla="*/ 715 h 7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78" h="715">
                  <a:moveTo>
                    <a:pt x="68" y="480"/>
                  </a:moveTo>
                  <a:lnTo>
                    <a:pt x="150" y="438"/>
                  </a:lnTo>
                  <a:lnTo>
                    <a:pt x="263" y="428"/>
                  </a:lnTo>
                  <a:lnTo>
                    <a:pt x="290" y="390"/>
                  </a:lnTo>
                  <a:lnTo>
                    <a:pt x="330" y="385"/>
                  </a:lnTo>
                  <a:lnTo>
                    <a:pt x="353" y="345"/>
                  </a:lnTo>
                  <a:lnTo>
                    <a:pt x="390" y="330"/>
                  </a:lnTo>
                  <a:lnTo>
                    <a:pt x="373" y="255"/>
                  </a:lnTo>
                  <a:lnTo>
                    <a:pt x="350" y="235"/>
                  </a:lnTo>
                  <a:lnTo>
                    <a:pt x="398" y="175"/>
                  </a:lnTo>
                  <a:lnTo>
                    <a:pt x="428" y="175"/>
                  </a:lnTo>
                  <a:lnTo>
                    <a:pt x="530" y="48"/>
                  </a:lnTo>
                  <a:lnTo>
                    <a:pt x="688" y="0"/>
                  </a:lnTo>
                  <a:lnTo>
                    <a:pt x="705" y="120"/>
                  </a:lnTo>
                  <a:lnTo>
                    <a:pt x="713" y="115"/>
                  </a:lnTo>
                  <a:lnTo>
                    <a:pt x="750" y="158"/>
                  </a:lnTo>
                  <a:lnTo>
                    <a:pt x="753" y="280"/>
                  </a:lnTo>
                  <a:lnTo>
                    <a:pt x="800" y="380"/>
                  </a:lnTo>
                  <a:lnTo>
                    <a:pt x="818" y="510"/>
                  </a:lnTo>
                  <a:lnTo>
                    <a:pt x="823" y="623"/>
                  </a:lnTo>
                  <a:lnTo>
                    <a:pt x="878" y="660"/>
                  </a:lnTo>
                  <a:lnTo>
                    <a:pt x="838" y="715"/>
                  </a:lnTo>
                  <a:lnTo>
                    <a:pt x="735" y="650"/>
                  </a:lnTo>
                  <a:lnTo>
                    <a:pt x="683" y="655"/>
                  </a:lnTo>
                  <a:lnTo>
                    <a:pt x="630" y="640"/>
                  </a:lnTo>
                  <a:lnTo>
                    <a:pt x="633" y="603"/>
                  </a:lnTo>
                  <a:lnTo>
                    <a:pt x="600" y="590"/>
                  </a:lnTo>
                  <a:lnTo>
                    <a:pt x="25" y="700"/>
                  </a:lnTo>
                  <a:lnTo>
                    <a:pt x="0" y="668"/>
                  </a:lnTo>
                  <a:lnTo>
                    <a:pt x="88" y="540"/>
                  </a:lnTo>
                  <a:lnTo>
                    <a:pt x="68" y="48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52" name="Freeform 1073"/>
            <p:cNvSpPr>
              <a:spLocks/>
            </p:cNvSpPr>
            <p:nvPr/>
          </p:nvSpPr>
          <p:spPr bwMode="gray">
            <a:xfrm>
              <a:off x="7219950" y="1601788"/>
              <a:ext cx="212725" cy="422275"/>
            </a:xfrm>
            <a:custGeom>
              <a:avLst/>
              <a:gdLst>
                <a:gd name="T0" fmla="*/ 0 w 232"/>
                <a:gd name="T1" fmla="*/ 2147483647 h 430"/>
                <a:gd name="T2" fmla="*/ 2147483647 w 232"/>
                <a:gd name="T3" fmla="*/ 0 h 430"/>
                <a:gd name="T4" fmla="*/ 2147483647 w 232"/>
                <a:gd name="T5" fmla="*/ 2147483647 h 430"/>
                <a:gd name="T6" fmla="*/ 2147483647 w 232"/>
                <a:gd name="T7" fmla="*/ 2147483647 h 430"/>
                <a:gd name="T8" fmla="*/ 2147483647 w 232"/>
                <a:gd name="T9" fmla="*/ 2147483647 h 430"/>
                <a:gd name="T10" fmla="*/ 2147483647 w 232"/>
                <a:gd name="T11" fmla="*/ 2147483647 h 430"/>
                <a:gd name="T12" fmla="*/ 2147483647 w 232"/>
                <a:gd name="T13" fmla="*/ 2147483647 h 430"/>
                <a:gd name="T14" fmla="*/ 2147483647 w 232"/>
                <a:gd name="T15" fmla="*/ 2147483647 h 430"/>
                <a:gd name="T16" fmla="*/ 2147483647 w 232"/>
                <a:gd name="T17" fmla="*/ 2147483647 h 430"/>
                <a:gd name="T18" fmla="*/ 0 w 232"/>
                <a:gd name="T19" fmla="*/ 2147483647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430"/>
                <a:gd name="T32" fmla="*/ 232 w 232"/>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430">
                  <a:moveTo>
                    <a:pt x="0" y="45"/>
                  </a:moveTo>
                  <a:lnTo>
                    <a:pt x="170" y="0"/>
                  </a:lnTo>
                  <a:lnTo>
                    <a:pt x="232" y="118"/>
                  </a:lnTo>
                  <a:lnTo>
                    <a:pt x="200" y="148"/>
                  </a:lnTo>
                  <a:lnTo>
                    <a:pt x="212" y="408"/>
                  </a:lnTo>
                  <a:lnTo>
                    <a:pt x="115" y="430"/>
                  </a:lnTo>
                  <a:lnTo>
                    <a:pt x="67" y="323"/>
                  </a:lnTo>
                  <a:lnTo>
                    <a:pt x="65" y="195"/>
                  </a:lnTo>
                  <a:lnTo>
                    <a:pt x="22" y="158"/>
                  </a:lnTo>
                  <a:lnTo>
                    <a:pt x="0" y="45"/>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53" name="Freeform 1074"/>
            <p:cNvSpPr>
              <a:spLocks/>
            </p:cNvSpPr>
            <p:nvPr/>
          </p:nvSpPr>
          <p:spPr bwMode="gray">
            <a:xfrm>
              <a:off x="7377113" y="1522413"/>
              <a:ext cx="254000" cy="476250"/>
            </a:xfrm>
            <a:custGeom>
              <a:avLst/>
              <a:gdLst>
                <a:gd name="T0" fmla="*/ 2147483647 w 272"/>
                <a:gd name="T1" fmla="*/ 0 h 485"/>
                <a:gd name="T2" fmla="*/ 0 w 272"/>
                <a:gd name="T3" fmla="*/ 2147483647 h 485"/>
                <a:gd name="T4" fmla="*/ 2147483647 w 272"/>
                <a:gd name="T5" fmla="*/ 2147483647 h 485"/>
                <a:gd name="T6" fmla="*/ 2147483647 w 272"/>
                <a:gd name="T7" fmla="*/ 2147483647 h 485"/>
                <a:gd name="T8" fmla="*/ 2147483647 w 272"/>
                <a:gd name="T9" fmla="*/ 2147483647 h 485"/>
                <a:gd name="T10" fmla="*/ 2147483647 w 272"/>
                <a:gd name="T11" fmla="*/ 2147483647 h 485"/>
                <a:gd name="T12" fmla="*/ 2147483647 w 272"/>
                <a:gd name="T13" fmla="*/ 2147483647 h 485"/>
                <a:gd name="T14" fmla="*/ 2147483647 w 272"/>
                <a:gd name="T15" fmla="*/ 2147483647 h 485"/>
                <a:gd name="T16" fmla="*/ 2147483647 w 272"/>
                <a:gd name="T17" fmla="*/ 2147483647 h 485"/>
                <a:gd name="T18" fmla="*/ 2147483647 w 272"/>
                <a:gd name="T19" fmla="*/ 2147483647 h 485"/>
                <a:gd name="T20" fmla="*/ 2147483647 w 272"/>
                <a:gd name="T21" fmla="*/ 2147483647 h 485"/>
                <a:gd name="T22" fmla="*/ 2147483647 w 272"/>
                <a:gd name="T23" fmla="*/ 2147483647 h 485"/>
                <a:gd name="T24" fmla="*/ 2147483647 w 272"/>
                <a:gd name="T25" fmla="*/ 0 h 4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485"/>
                <a:gd name="T41" fmla="*/ 272 w 272"/>
                <a:gd name="T42" fmla="*/ 485 h 4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485">
                  <a:moveTo>
                    <a:pt x="57" y="0"/>
                  </a:moveTo>
                  <a:lnTo>
                    <a:pt x="0" y="85"/>
                  </a:lnTo>
                  <a:lnTo>
                    <a:pt x="62" y="197"/>
                  </a:lnTo>
                  <a:lnTo>
                    <a:pt x="25" y="227"/>
                  </a:lnTo>
                  <a:lnTo>
                    <a:pt x="40" y="485"/>
                  </a:lnTo>
                  <a:lnTo>
                    <a:pt x="192" y="447"/>
                  </a:lnTo>
                  <a:lnTo>
                    <a:pt x="232" y="447"/>
                  </a:lnTo>
                  <a:lnTo>
                    <a:pt x="255" y="420"/>
                  </a:lnTo>
                  <a:lnTo>
                    <a:pt x="255" y="372"/>
                  </a:lnTo>
                  <a:lnTo>
                    <a:pt x="272" y="342"/>
                  </a:lnTo>
                  <a:lnTo>
                    <a:pt x="187" y="305"/>
                  </a:lnTo>
                  <a:lnTo>
                    <a:pt x="77" y="22"/>
                  </a:lnTo>
                  <a:lnTo>
                    <a:pt x="57" y="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54" name="Freeform 1075"/>
            <p:cNvSpPr>
              <a:spLocks/>
            </p:cNvSpPr>
            <p:nvPr/>
          </p:nvSpPr>
          <p:spPr bwMode="gray">
            <a:xfrm>
              <a:off x="6332538" y="2728913"/>
              <a:ext cx="960437" cy="630237"/>
            </a:xfrm>
            <a:custGeom>
              <a:avLst/>
              <a:gdLst>
                <a:gd name="T0" fmla="*/ 2147483647 w 1033"/>
                <a:gd name="T1" fmla="*/ 2147483647 h 642"/>
                <a:gd name="T2" fmla="*/ 2147483647 w 1033"/>
                <a:gd name="T3" fmla="*/ 2147483647 h 642"/>
                <a:gd name="T4" fmla="*/ 2147483647 w 1033"/>
                <a:gd name="T5" fmla="*/ 2147483647 h 642"/>
                <a:gd name="T6" fmla="*/ 2147483647 w 1033"/>
                <a:gd name="T7" fmla="*/ 2147483647 h 642"/>
                <a:gd name="T8" fmla="*/ 2147483647 w 1033"/>
                <a:gd name="T9" fmla="*/ 2147483647 h 642"/>
                <a:gd name="T10" fmla="*/ 0 w 1033"/>
                <a:gd name="T11" fmla="*/ 2147483647 h 642"/>
                <a:gd name="T12" fmla="*/ 2147483647 w 1033"/>
                <a:gd name="T13" fmla="*/ 2147483647 h 642"/>
                <a:gd name="T14" fmla="*/ 2147483647 w 1033"/>
                <a:gd name="T15" fmla="*/ 2147483647 h 642"/>
                <a:gd name="T16" fmla="*/ 2147483647 w 1033"/>
                <a:gd name="T17" fmla="*/ 2147483647 h 642"/>
                <a:gd name="T18" fmla="*/ 2147483647 w 1033"/>
                <a:gd name="T19" fmla="*/ 2147483647 h 642"/>
                <a:gd name="T20" fmla="*/ 2147483647 w 1033"/>
                <a:gd name="T21" fmla="*/ 2147483647 h 642"/>
                <a:gd name="T22" fmla="*/ 2147483647 w 1033"/>
                <a:gd name="T23" fmla="*/ 2147483647 h 642"/>
                <a:gd name="T24" fmla="*/ 2147483647 w 1033"/>
                <a:gd name="T25" fmla="*/ 2147483647 h 642"/>
                <a:gd name="T26" fmla="*/ 2147483647 w 1033"/>
                <a:gd name="T27" fmla="*/ 2147483647 h 642"/>
                <a:gd name="T28" fmla="*/ 2147483647 w 1033"/>
                <a:gd name="T29" fmla="*/ 2147483647 h 642"/>
                <a:gd name="T30" fmla="*/ 2147483647 w 1033"/>
                <a:gd name="T31" fmla="*/ 2147483647 h 642"/>
                <a:gd name="T32" fmla="*/ 2147483647 w 1033"/>
                <a:gd name="T33" fmla="*/ 2147483647 h 642"/>
                <a:gd name="T34" fmla="*/ 2147483647 w 1033"/>
                <a:gd name="T35" fmla="*/ 0 h 642"/>
                <a:gd name="T36" fmla="*/ 2147483647 w 1033"/>
                <a:gd name="T37" fmla="*/ 2147483647 h 642"/>
                <a:gd name="T38" fmla="*/ 2147483647 w 1033"/>
                <a:gd name="T39" fmla="*/ 2147483647 h 642"/>
                <a:gd name="T40" fmla="*/ 2147483647 w 1033"/>
                <a:gd name="T41" fmla="*/ 2147483647 h 642"/>
                <a:gd name="T42" fmla="*/ 2147483647 w 1033"/>
                <a:gd name="T43" fmla="*/ 2147483647 h 642"/>
                <a:gd name="T44" fmla="*/ 2147483647 w 1033"/>
                <a:gd name="T45" fmla="*/ 2147483647 h 642"/>
                <a:gd name="T46" fmla="*/ 2147483647 w 1033"/>
                <a:gd name="T47" fmla="*/ 2147483647 h 642"/>
                <a:gd name="T48" fmla="*/ 2147483647 w 1033"/>
                <a:gd name="T49" fmla="*/ 2147483647 h 6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3"/>
                <a:gd name="T76" fmla="*/ 0 h 642"/>
                <a:gd name="T77" fmla="*/ 1033 w 1033"/>
                <a:gd name="T78" fmla="*/ 642 h 6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3" h="642">
                  <a:moveTo>
                    <a:pt x="170" y="450"/>
                  </a:moveTo>
                  <a:lnTo>
                    <a:pt x="140" y="515"/>
                  </a:lnTo>
                  <a:lnTo>
                    <a:pt x="98" y="532"/>
                  </a:lnTo>
                  <a:lnTo>
                    <a:pt x="95" y="575"/>
                  </a:lnTo>
                  <a:lnTo>
                    <a:pt x="5" y="607"/>
                  </a:lnTo>
                  <a:lnTo>
                    <a:pt x="0" y="642"/>
                  </a:lnTo>
                  <a:lnTo>
                    <a:pt x="245" y="600"/>
                  </a:lnTo>
                  <a:lnTo>
                    <a:pt x="690" y="507"/>
                  </a:lnTo>
                  <a:lnTo>
                    <a:pt x="1033" y="425"/>
                  </a:lnTo>
                  <a:lnTo>
                    <a:pt x="1033" y="360"/>
                  </a:lnTo>
                  <a:lnTo>
                    <a:pt x="995" y="340"/>
                  </a:lnTo>
                  <a:lnTo>
                    <a:pt x="965" y="372"/>
                  </a:lnTo>
                  <a:lnTo>
                    <a:pt x="948" y="285"/>
                  </a:lnTo>
                  <a:lnTo>
                    <a:pt x="965" y="207"/>
                  </a:lnTo>
                  <a:lnTo>
                    <a:pt x="838" y="150"/>
                  </a:lnTo>
                  <a:lnTo>
                    <a:pt x="750" y="165"/>
                  </a:lnTo>
                  <a:lnTo>
                    <a:pt x="748" y="45"/>
                  </a:lnTo>
                  <a:lnTo>
                    <a:pt x="658" y="0"/>
                  </a:lnTo>
                  <a:lnTo>
                    <a:pt x="590" y="27"/>
                  </a:lnTo>
                  <a:lnTo>
                    <a:pt x="545" y="140"/>
                  </a:lnTo>
                  <a:lnTo>
                    <a:pt x="465" y="185"/>
                  </a:lnTo>
                  <a:lnTo>
                    <a:pt x="433" y="362"/>
                  </a:lnTo>
                  <a:lnTo>
                    <a:pt x="303" y="450"/>
                  </a:lnTo>
                  <a:lnTo>
                    <a:pt x="198" y="485"/>
                  </a:lnTo>
                  <a:lnTo>
                    <a:pt x="170" y="450"/>
                  </a:lnTo>
                  <a:close/>
                </a:path>
              </a:pathLst>
            </a:custGeom>
            <a:grpFill/>
            <a:ln w="6350" algn="ctr">
              <a:solidFill>
                <a:schemeClr val="bg1"/>
              </a:solidFill>
              <a:round/>
              <a:headEnd/>
              <a:tailEnd/>
            </a:ln>
          </p:spPr>
          <p:txBody>
            <a:bodyPr/>
            <a:lstStyle/>
            <a:p>
              <a:endParaRPr lang="en-US" dirty="0">
                <a:solidFill>
                  <a:srgbClr val="002060"/>
                </a:solidFill>
                <a:latin typeface="Arial"/>
              </a:endParaRPr>
            </a:p>
          </p:txBody>
        </p:sp>
        <p:sp>
          <p:nvSpPr>
            <p:cNvPr id="55" name="Freeform 1076"/>
            <p:cNvSpPr>
              <a:spLocks/>
            </p:cNvSpPr>
            <p:nvPr/>
          </p:nvSpPr>
          <p:spPr bwMode="gray">
            <a:xfrm>
              <a:off x="6288088" y="3151188"/>
              <a:ext cx="1096962" cy="508000"/>
            </a:xfrm>
            <a:custGeom>
              <a:avLst/>
              <a:gdLst>
                <a:gd name="T0" fmla="*/ 2147483647 w 1180"/>
                <a:gd name="T1" fmla="*/ 2147483647 h 518"/>
                <a:gd name="T2" fmla="*/ 0 w 1180"/>
                <a:gd name="T3" fmla="*/ 2147483647 h 518"/>
                <a:gd name="T4" fmla="*/ 2147483647 w 1180"/>
                <a:gd name="T5" fmla="*/ 2147483647 h 518"/>
                <a:gd name="T6" fmla="*/ 2147483647 w 1180"/>
                <a:gd name="T7" fmla="*/ 2147483647 h 518"/>
                <a:gd name="T8" fmla="*/ 2147483647 w 1180"/>
                <a:gd name="T9" fmla="*/ 2147483647 h 518"/>
                <a:gd name="T10" fmla="*/ 2147483647 w 1180"/>
                <a:gd name="T11" fmla="*/ 2147483647 h 518"/>
                <a:gd name="T12" fmla="*/ 2147483647 w 1180"/>
                <a:gd name="T13" fmla="*/ 2147483647 h 518"/>
                <a:gd name="T14" fmla="*/ 2147483647 w 1180"/>
                <a:gd name="T15" fmla="*/ 2147483647 h 518"/>
                <a:gd name="T16" fmla="*/ 2147483647 w 1180"/>
                <a:gd name="T17" fmla="*/ 2147483647 h 518"/>
                <a:gd name="T18" fmla="*/ 2147483647 w 1180"/>
                <a:gd name="T19" fmla="*/ 2147483647 h 518"/>
                <a:gd name="T20" fmla="*/ 2147483647 w 1180"/>
                <a:gd name="T21" fmla="*/ 2147483647 h 518"/>
                <a:gd name="T22" fmla="*/ 2147483647 w 1180"/>
                <a:gd name="T23" fmla="*/ 2147483647 h 518"/>
                <a:gd name="T24" fmla="*/ 2147483647 w 1180"/>
                <a:gd name="T25" fmla="*/ 2147483647 h 518"/>
                <a:gd name="T26" fmla="*/ 2147483647 w 1180"/>
                <a:gd name="T27" fmla="*/ 2147483647 h 518"/>
                <a:gd name="T28" fmla="*/ 2147483647 w 1180"/>
                <a:gd name="T29" fmla="*/ 2147483647 h 518"/>
                <a:gd name="T30" fmla="*/ 2147483647 w 1180"/>
                <a:gd name="T31" fmla="*/ 2147483647 h 518"/>
                <a:gd name="T32" fmla="*/ 2147483647 w 1180"/>
                <a:gd name="T33" fmla="*/ 2147483647 h 518"/>
                <a:gd name="T34" fmla="*/ 2147483647 w 1180"/>
                <a:gd name="T35" fmla="*/ 2147483647 h 518"/>
                <a:gd name="T36" fmla="*/ 2147483647 w 1180"/>
                <a:gd name="T37" fmla="*/ 2147483647 h 518"/>
                <a:gd name="T38" fmla="*/ 2147483647 w 1180"/>
                <a:gd name="T39" fmla="*/ 2147483647 h 518"/>
                <a:gd name="T40" fmla="*/ 2147483647 w 1180"/>
                <a:gd name="T41" fmla="*/ 2147483647 h 518"/>
                <a:gd name="T42" fmla="*/ 2147483647 w 1180"/>
                <a:gd name="T43" fmla="*/ 2147483647 h 518"/>
                <a:gd name="T44" fmla="*/ 2147483647 w 1180"/>
                <a:gd name="T45" fmla="*/ 2147483647 h 518"/>
                <a:gd name="T46" fmla="*/ 2147483647 w 1180"/>
                <a:gd name="T47" fmla="*/ 2147483647 h 518"/>
                <a:gd name="T48" fmla="*/ 2147483647 w 1180"/>
                <a:gd name="T49" fmla="*/ 2147483647 h 518"/>
                <a:gd name="T50" fmla="*/ 2147483647 w 1180"/>
                <a:gd name="T51" fmla="*/ 2147483647 h 518"/>
                <a:gd name="T52" fmla="*/ 2147483647 w 1180"/>
                <a:gd name="T53" fmla="*/ 2147483647 h 518"/>
                <a:gd name="T54" fmla="*/ 2147483647 w 1180"/>
                <a:gd name="T55" fmla="*/ 2147483647 h 518"/>
                <a:gd name="T56" fmla="*/ 2147483647 w 1180"/>
                <a:gd name="T57" fmla="*/ 2147483647 h 518"/>
                <a:gd name="T58" fmla="*/ 2147483647 w 1180"/>
                <a:gd name="T59" fmla="*/ 0 h 518"/>
                <a:gd name="T60" fmla="*/ 2147483647 w 1180"/>
                <a:gd name="T61" fmla="*/ 2147483647 h 518"/>
                <a:gd name="T62" fmla="*/ 2147483647 w 1180"/>
                <a:gd name="T63" fmla="*/ 2147483647 h 518"/>
                <a:gd name="T64" fmla="*/ 2147483647 w 1180"/>
                <a:gd name="T65" fmla="*/ 2147483647 h 518"/>
                <a:gd name="T66" fmla="*/ 2147483647 w 1180"/>
                <a:gd name="T67" fmla="*/ 2147483647 h 5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0"/>
                <a:gd name="T103" fmla="*/ 0 h 518"/>
                <a:gd name="T104" fmla="*/ 1180 w 1180"/>
                <a:gd name="T105" fmla="*/ 518 h 5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0" h="518">
                  <a:moveTo>
                    <a:pt x="40" y="383"/>
                  </a:moveTo>
                  <a:lnTo>
                    <a:pt x="0" y="493"/>
                  </a:lnTo>
                  <a:lnTo>
                    <a:pt x="152" y="478"/>
                  </a:lnTo>
                  <a:lnTo>
                    <a:pt x="212" y="428"/>
                  </a:lnTo>
                  <a:lnTo>
                    <a:pt x="420" y="373"/>
                  </a:lnTo>
                  <a:lnTo>
                    <a:pt x="477" y="403"/>
                  </a:lnTo>
                  <a:lnTo>
                    <a:pt x="615" y="383"/>
                  </a:lnTo>
                  <a:lnTo>
                    <a:pt x="615" y="390"/>
                  </a:lnTo>
                  <a:lnTo>
                    <a:pt x="820" y="518"/>
                  </a:lnTo>
                  <a:lnTo>
                    <a:pt x="940" y="480"/>
                  </a:lnTo>
                  <a:lnTo>
                    <a:pt x="1007" y="338"/>
                  </a:lnTo>
                  <a:lnTo>
                    <a:pt x="1125" y="298"/>
                  </a:lnTo>
                  <a:lnTo>
                    <a:pt x="1180" y="193"/>
                  </a:lnTo>
                  <a:lnTo>
                    <a:pt x="1177" y="65"/>
                  </a:lnTo>
                  <a:lnTo>
                    <a:pt x="1162" y="170"/>
                  </a:lnTo>
                  <a:lnTo>
                    <a:pt x="1097" y="260"/>
                  </a:lnTo>
                  <a:lnTo>
                    <a:pt x="1072" y="253"/>
                  </a:lnTo>
                  <a:lnTo>
                    <a:pt x="985" y="278"/>
                  </a:lnTo>
                  <a:lnTo>
                    <a:pt x="985" y="248"/>
                  </a:lnTo>
                  <a:lnTo>
                    <a:pt x="1072" y="218"/>
                  </a:lnTo>
                  <a:lnTo>
                    <a:pt x="992" y="208"/>
                  </a:lnTo>
                  <a:lnTo>
                    <a:pt x="1082" y="180"/>
                  </a:lnTo>
                  <a:lnTo>
                    <a:pt x="1117" y="195"/>
                  </a:lnTo>
                  <a:lnTo>
                    <a:pt x="1135" y="95"/>
                  </a:lnTo>
                  <a:lnTo>
                    <a:pt x="1112" y="73"/>
                  </a:lnTo>
                  <a:lnTo>
                    <a:pt x="1005" y="113"/>
                  </a:lnTo>
                  <a:lnTo>
                    <a:pt x="1007" y="53"/>
                  </a:lnTo>
                  <a:lnTo>
                    <a:pt x="1052" y="68"/>
                  </a:lnTo>
                  <a:lnTo>
                    <a:pt x="1112" y="23"/>
                  </a:lnTo>
                  <a:lnTo>
                    <a:pt x="1080" y="0"/>
                  </a:lnTo>
                  <a:lnTo>
                    <a:pt x="727" y="80"/>
                  </a:lnTo>
                  <a:lnTo>
                    <a:pt x="295" y="168"/>
                  </a:lnTo>
                  <a:lnTo>
                    <a:pt x="97" y="380"/>
                  </a:lnTo>
                  <a:lnTo>
                    <a:pt x="40" y="383"/>
                  </a:lnTo>
                  <a:close/>
                </a:path>
              </a:pathLst>
            </a:custGeom>
            <a:solidFill>
              <a:srgbClr val="1A264E"/>
            </a:solidFill>
            <a:ln w="6350" algn="ctr">
              <a:solidFill>
                <a:schemeClr val="bg1"/>
              </a:solidFill>
              <a:round/>
              <a:headEnd/>
              <a:tailEnd/>
            </a:ln>
          </p:spPr>
          <p:txBody>
            <a:bodyPr/>
            <a:lstStyle/>
            <a:p>
              <a:endParaRPr lang="en-US" dirty="0">
                <a:solidFill>
                  <a:srgbClr val="002060"/>
                </a:solidFill>
                <a:latin typeface="Arial"/>
              </a:endParaRPr>
            </a:p>
          </p:txBody>
        </p:sp>
        <p:sp>
          <p:nvSpPr>
            <p:cNvPr id="56" name="Freeform 1077"/>
            <p:cNvSpPr>
              <a:spLocks/>
            </p:cNvSpPr>
            <p:nvPr/>
          </p:nvSpPr>
          <p:spPr bwMode="gray">
            <a:xfrm>
              <a:off x="7264400" y="2886075"/>
              <a:ext cx="68263" cy="122238"/>
            </a:xfrm>
            <a:custGeom>
              <a:avLst/>
              <a:gdLst>
                <a:gd name="T0" fmla="*/ 0 w 70"/>
                <a:gd name="T1" fmla="*/ 2147483647 h 120"/>
                <a:gd name="T2" fmla="*/ 2147483647 w 70"/>
                <a:gd name="T3" fmla="*/ 0 h 120"/>
                <a:gd name="T4" fmla="*/ 2147483647 w 70"/>
                <a:gd name="T5" fmla="*/ 2147483647 h 120"/>
                <a:gd name="T6" fmla="*/ 2147483647 w 70"/>
                <a:gd name="T7" fmla="*/ 2147483647 h 120"/>
                <a:gd name="T8" fmla="*/ 0 w 70"/>
                <a:gd name="T9" fmla="*/ 2147483647 h 120"/>
                <a:gd name="T10" fmla="*/ 0 60000 65536"/>
                <a:gd name="T11" fmla="*/ 0 60000 65536"/>
                <a:gd name="T12" fmla="*/ 0 60000 65536"/>
                <a:gd name="T13" fmla="*/ 0 60000 65536"/>
                <a:gd name="T14" fmla="*/ 0 60000 65536"/>
                <a:gd name="T15" fmla="*/ 0 w 70"/>
                <a:gd name="T16" fmla="*/ 0 h 120"/>
                <a:gd name="T17" fmla="*/ 70 w 70"/>
                <a:gd name="T18" fmla="*/ 120 h 120"/>
              </a:gdLst>
              <a:ahLst/>
              <a:cxnLst>
                <a:cxn ang="T10">
                  <a:pos x="T0" y="T1"/>
                </a:cxn>
                <a:cxn ang="T11">
                  <a:pos x="T2" y="T3"/>
                </a:cxn>
                <a:cxn ang="T12">
                  <a:pos x="T4" y="T5"/>
                </a:cxn>
                <a:cxn ang="T13">
                  <a:pos x="T6" y="T7"/>
                </a:cxn>
                <a:cxn ang="T14">
                  <a:pos x="T8" y="T9"/>
                </a:cxn>
              </a:cxnLst>
              <a:rect l="T15" t="T16" r="T17" b="T18"/>
              <a:pathLst>
                <a:path w="70" h="120">
                  <a:moveTo>
                    <a:pt x="0" y="10"/>
                  </a:moveTo>
                  <a:lnTo>
                    <a:pt x="70" y="0"/>
                  </a:lnTo>
                  <a:lnTo>
                    <a:pt x="30" y="120"/>
                  </a:lnTo>
                  <a:lnTo>
                    <a:pt x="2" y="117"/>
                  </a:lnTo>
                  <a:lnTo>
                    <a:pt x="0" y="10"/>
                  </a:lnTo>
                  <a:close/>
                </a:path>
              </a:pathLst>
            </a:custGeom>
            <a:grpFill/>
            <a:ln w="6350">
              <a:solidFill>
                <a:schemeClr val="bg1"/>
              </a:solidFill>
              <a:round/>
              <a:headEnd/>
              <a:tailEnd/>
            </a:ln>
          </p:spPr>
          <p:txBody>
            <a:bodyPr/>
            <a:lstStyle/>
            <a:p>
              <a:endParaRPr lang="en-US" dirty="0">
                <a:solidFill>
                  <a:srgbClr val="002060"/>
                </a:solidFill>
                <a:latin typeface="Arial"/>
              </a:endParaRPr>
            </a:p>
          </p:txBody>
        </p:sp>
      </p:grpSp>
      <p:sp>
        <p:nvSpPr>
          <p:cNvPr id="57" name="Oval 1145"/>
          <p:cNvSpPr>
            <a:spLocks noChangeArrowheads="1"/>
          </p:cNvSpPr>
          <p:nvPr/>
        </p:nvSpPr>
        <p:spPr bwMode="gray">
          <a:xfrm>
            <a:off x="9120480" y="3998092"/>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58" name="Oval 1145"/>
          <p:cNvSpPr>
            <a:spLocks noChangeArrowheads="1"/>
          </p:cNvSpPr>
          <p:nvPr/>
        </p:nvSpPr>
        <p:spPr bwMode="gray">
          <a:xfrm>
            <a:off x="9094873" y="3280838"/>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59" name="Oval 1145"/>
          <p:cNvSpPr>
            <a:spLocks noChangeArrowheads="1"/>
          </p:cNvSpPr>
          <p:nvPr/>
        </p:nvSpPr>
        <p:spPr bwMode="gray">
          <a:xfrm>
            <a:off x="9249553" y="2771480"/>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60" name="Oval 1145"/>
          <p:cNvSpPr>
            <a:spLocks noChangeArrowheads="1"/>
          </p:cNvSpPr>
          <p:nvPr/>
        </p:nvSpPr>
        <p:spPr bwMode="gray">
          <a:xfrm>
            <a:off x="8681654" y="5169302"/>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61" name="Oval 1145"/>
          <p:cNvSpPr>
            <a:spLocks noChangeArrowheads="1"/>
          </p:cNvSpPr>
          <p:nvPr/>
        </p:nvSpPr>
        <p:spPr bwMode="gray">
          <a:xfrm>
            <a:off x="2685670" y="4638880"/>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62" name="Oval 1145"/>
          <p:cNvSpPr>
            <a:spLocks noChangeArrowheads="1"/>
          </p:cNvSpPr>
          <p:nvPr/>
        </p:nvSpPr>
        <p:spPr bwMode="gray">
          <a:xfrm>
            <a:off x="2634839" y="4004546"/>
            <a:ext cx="91440" cy="91440"/>
          </a:xfrm>
          <a:prstGeom prst="ellipse">
            <a:avLst/>
          </a:prstGeom>
          <a:solidFill>
            <a:schemeClr val="bg2">
              <a:lumMod val="90000"/>
            </a:schemeClr>
          </a:solidFill>
          <a:ln w="19050">
            <a:solidFill>
              <a:srgbClr val="810209"/>
            </a:solidFill>
            <a:round/>
            <a:headEnd/>
            <a:tailEnd/>
          </a:ln>
        </p:spPr>
        <p:txBody>
          <a:bodyPr wrap="none" anchor="ctr"/>
          <a:lstStyle/>
          <a:p>
            <a:pPr algn="ctr" eaLnBrk="0" hangingPunct="0">
              <a:defRPr/>
            </a:pPr>
            <a:endParaRPr lang="en-US" sz="1200" dirty="0">
              <a:solidFill>
                <a:srgbClr val="000000"/>
              </a:solidFill>
              <a:latin typeface="Arial"/>
              <a:cs typeface="Arial" charset="0"/>
            </a:endParaRPr>
          </a:p>
        </p:txBody>
      </p:sp>
      <p:sp>
        <p:nvSpPr>
          <p:cNvPr id="63" name="Rectangle 123"/>
          <p:cNvSpPr>
            <a:spLocks noChangeArrowheads="1"/>
          </p:cNvSpPr>
          <p:nvPr/>
        </p:nvSpPr>
        <p:spPr bwMode="auto">
          <a:xfrm>
            <a:off x="8051061" y="2458420"/>
            <a:ext cx="1129988" cy="424732"/>
          </a:xfrm>
          <a:prstGeom prst="rect">
            <a:avLst/>
          </a:prstGeom>
          <a:solidFill>
            <a:srgbClr val="CCD2E2">
              <a:alpha val="78824"/>
            </a:srgbClr>
          </a:solidFill>
          <a:ln w="12700">
            <a:noFill/>
            <a:miter lim="800000"/>
            <a:headEnd/>
            <a:tailEnd/>
          </a:ln>
          <a:effectLst>
            <a:outerShdw blurRad="50800" dist="38100" dir="8100000" algn="tr" rotWithShape="0">
              <a:prstClr val="black">
                <a:alpha val="40000"/>
              </a:prstClr>
            </a:outerShdw>
          </a:effectLst>
        </p:spPr>
        <p:txBody>
          <a:bodyPr wrap="square">
            <a:spAutoFit/>
          </a:bodyPr>
          <a:lstStyle/>
          <a:p>
            <a:pPr algn="ctr" eaLnBrk="0" hangingPunct="0">
              <a:lnSpc>
                <a:spcPct val="90000"/>
              </a:lnSpc>
              <a:spcBef>
                <a:spcPct val="50000"/>
              </a:spcBef>
              <a:buSzPct val="100000"/>
            </a:pPr>
            <a:r>
              <a:rPr lang="en-US" sz="1400" dirty="0">
                <a:solidFill>
                  <a:srgbClr val="1A264E"/>
                </a:solidFill>
                <a:latin typeface="Arial"/>
                <a:cs typeface="Arial" charset="0"/>
              </a:rPr>
              <a:t>Lakehurst</a:t>
            </a:r>
            <a:br>
              <a:rPr lang="en-US" sz="1400" dirty="0">
                <a:solidFill>
                  <a:srgbClr val="1A264E"/>
                </a:solidFill>
                <a:latin typeface="Arial"/>
                <a:cs typeface="Arial" charset="0"/>
              </a:rPr>
            </a:br>
            <a:r>
              <a:rPr lang="en-US" sz="1000" b="0" i="1" dirty="0">
                <a:solidFill>
                  <a:srgbClr val="1A264E"/>
                </a:solidFill>
                <a:latin typeface="Arial"/>
                <a:cs typeface="Arial" charset="0"/>
              </a:rPr>
              <a:t>NAWCAD</a:t>
            </a:r>
          </a:p>
        </p:txBody>
      </p:sp>
      <p:sp>
        <p:nvSpPr>
          <p:cNvPr id="64" name="Rectangle 125"/>
          <p:cNvSpPr>
            <a:spLocks noChangeArrowheads="1"/>
          </p:cNvSpPr>
          <p:nvPr/>
        </p:nvSpPr>
        <p:spPr bwMode="auto">
          <a:xfrm>
            <a:off x="6809139" y="3091732"/>
            <a:ext cx="2189037" cy="424732"/>
          </a:xfrm>
          <a:prstGeom prst="rect">
            <a:avLst/>
          </a:prstGeom>
          <a:solidFill>
            <a:srgbClr val="CCD2E2">
              <a:alpha val="78824"/>
            </a:srgbClr>
          </a:solidFill>
          <a:ln w="12700">
            <a:noFill/>
            <a:miter lim="800000"/>
            <a:headEnd/>
            <a:tailEnd/>
          </a:ln>
          <a:effectLst>
            <a:outerShdw blurRad="50800" dist="38100" dir="8100000" algn="tr" rotWithShape="0">
              <a:prstClr val="black">
                <a:alpha val="40000"/>
              </a:prstClr>
            </a:outerShdw>
          </a:effectLst>
        </p:spPr>
        <p:txBody>
          <a:bodyPr wrap="square">
            <a:spAutoFit/>
          </a:bodyPr>
          <a:lstStyle/>
          <a:p>
            <a:pPr algn="ctr" eaLnBrk="0" hangingPunct="0">
              <a:lnSpc>
                <a:spcPct val="90000"/>
              </a:lnSpc>
              <a:spcBef>
                <a:spcPct val="50000"/>
              </a:spcBef>
              <a:buSzPct val="100000"/>
            </a:pPr>
            <a:r>
              <a:rPr lang="en-US" sz="1400" dirty="0">
                <a:solidFill>
                  <a:srgbClr val="1A264E"/>
                </a:solidFill>
                <a:latin typeface="Arial"/>
                <a:cs typeface="Arial" charset="0"/>
              </a:rPr>
              <a:t>Patuxent River</a:t>
            </a:r>
            <a:br>
              <a:rPr lang="en-US" sz="1400" dirty="0">
                <a:solidFill>
                  <a:srgbClr val="1A264E"/>
                </a:solidFill>
                <a:latin typeface="Arial"/>
                <a:cs typeface="Arial" charset="0"/>
              </a:rPr>
            </a:br>
            <a:r>
              <a:rPr lang="en-US" sz="1000" b="0" i="1" dirty="0">
                <a:solidFill>
                  <a:srgbClr val="1A264E"/>
                </a:solidFill>
                <a:latin typeface="Arial"/>
                <a:cs typeface="Arial" charset="0"/>
              </a:rPr>
              <a:t>NAVAIR HQ, PEOs, NAWCAD</a:t>
            </a:r>
          </a:p>
        </p:txBody>
      </p:sp>
      <p:sp>
        <p:nvSpPr>
          <p:cNvPr id="65" name="Rectangle 127"/>
          <p:cNvSpPr>
            <a:spLocks noChangeArrowheads="1"/>
          </p:cNvSpPr>
          <p:nvPr/>
        </p:nvSpPr>
        <p:spPr bwMode="auto">
          <a:xfrm>
            <a:off x="6816917" y="3834184"/>
            <a:ext cx="2070948" cy="461665"/>
          </a:xfrm>
          <a:prstGeom prst="rect">
            <a:avLst/>
          </a:prstGeom>
          <a:solidFill>
            <a:srgbClr val="CCD2E2">
              <a:alpha val="78824"/>
            </a:srgbClr>
          </a:solidFill>
          <a:ln w="12700">
            <a:noFill/>
            <a:miter lim="800000"/>
            <a:headEnd/>
            <a:tailEnd/>
          </a:ln>
          <a:effectLst>
            <a:outerShdw blurRad="50800" dist="38100" dir="8100000" algn="tr" rotWithShape="0">
              <a:prstClr val="black">
                <a:alpha val="40000"/>
              </a:prstClr>
            </a:outerShdw>
          </a:effectLst>
        </p:spPr>
        <p:txBody>
          <a:bodyPr wrap="square">
            <a:spAutoFit/>
          </a:bodyPr>
          <a:lstStyle/>
          <a:p>
            <a:pPr algn="ctr" eaLnBrk="0" hangingPunct="0"/>
            <a:r>
              <a:rPr lang="en-US" sz="1400" dirty="0">
                <a:solidFill>
                  <a:srgbClr val="1A264E"/>
                </a:solidFill>
                <a:latin typeface="Arial"/>
                <a:cs typeface="Arial" charset="0"/>
              </a:rPr>
              <a:t>Cherry Point</a:t>
            </a:r>
            <a:br>
              <a:rPr lang="en-US" sz="1400" dirty="0">
                <a:solidFill>
                  <a:srgbClr val="1A264E"/>
                </a:solidFill>
                <a:latin typeface="Arial"/>
                <a:cs typeface="Arial" charset="0"/>
              </a:rPr>
            </a:br>
            <a:r>
              <a:rPr lang="en-US" sz="1000" i="1" dirty="0">
                <a:solidFill>
                  <a:srgbClr val="1A264E"/>
                </a:solidFill>
                <a:latin typeface="Arial"/>
                <a:cs typeface="Arial" charset="0"/>
              </a:rPr>
              <a:t> </a:t>
            </a:r>
            <a:r>
              <a:rPr lang="en-US" sz="1000" b="0" i="1" dirty="0">
                <a:solidFill>
                  <a:srgbClr val="1A264E"/>
                </a:solidFill>
                <a:latin typeface="Arial"/>
                <a:cs typeface="Arial" charset="0"/>
              </a:rPr>
              <a:t>Fleet Readiness Center East</a:t>
            </a:r>
            <a:endParaRPr lang="en-US" sz="1100" b="0" i="1" dirty="0">
              <a:solidFill>
                <a:srgbClr val="1A264E"/>
              </a:solidFill>
              <a:latin typeface="Arial"/>
              <a:cs typeface="Arial" charset="0"/>
            </a:endParaRPr>
          </a:p>
        </p:txBody>
      </p:sp>
      <p:sp>
        <p:nvSpPr>
          <p:cNvPr id="67" name="Rectangle 129"/>
          <p:cNvSpPr>
            <a:spLocks noChangeArrowheads="1"/>
          </p:cNvSpPr>
          <p:nvPr/>
        </p:nvSpPr>
        <p:spPr bwMode="auto">
          <a:xfrm>
            <a:off x="6295778" y="4848881"/>
            <a:ext cx="2270687" cy="477054"/>
          </a:xfrm>
          <a:prstGeom prst="rect">
            <a:avLst/>
          </a:prstGeom>
          <a:solidFill>
            <a:srgbClr val="CCD2E2">
              <a:alpha val="76078"/>
            </a:srgbClr>
          </a:solidFill>
          <a:ln w="12700">
            <a:noFill/>
            <a:miter lim="800000"/>
            <a:headEnd/>
            <a:tailEnd/>
          </a:ln>
          <a:effectLst>
            <a:outerShdw blurRad="50800" dist="38100" dir="8100000" algn="tr" rotWithShape="0">
              <a:prstClr val="black">
                <a:alpha val="40000"/>
              </a:prstClr>
            </a:outerShdw>
          </a:effectLst>
        </p:spPr>
        <p:txBody>
          <a:bodyPr wrap="square">
            <a:spAutoFit/>
          </a:bodyPr>
          <a:lstStyle/>
          <a:p>
            <a:pPr algn="ctr" eaLnBrk="0" hangingPunct="0"/>
            <a:r>
              <a:rPr lang="en-US" sz="1400" dirty="0">
                <a:solidFill>
                  <a:srgbClr val="1A264E"/>
                </a:solidFill>
                <a:latin typeface="Arial"/>
                <a:cs typeface="Arial" charset="0"/>
              </a:rPr>
              <a:t>Jacksonville</a:t>
            </a:r>
            <a:br>
              <a:rPr lang="en-US" sz="1400" dirty="0">
                <a:solidFill>
                  <a:srgbClr val="1A264E"/>
                </a:solidFill>
                <a:latin typeface="Arial"/>
                <a:cs typeface="Arial" charset="0"/>
              </a:rPr>
            </a:br>
            <a:r>
              <a:rPr lang="en-US" sz="1100" i="1" dirty="0">
                <a:solidFill>
                  <a:srgbClr val="1A264E"/>
                </a:solidFill>
                <a:latin typeface="Arial"/>
                <a:cs typeface="Arial" charset="0"/>
              </a:rPr>
              <a:t> </a:t>
            </a:r>
            <a:r>
              <a:rPr lang="en-US" sz="1000" b="0" i="1" dirty="0">
                <a:solidFill>
                  <a:srgbClr val="1A264E"/>
                </a:solidFill>
                <a:latin typeface="Arial"/>
                <a:cs typeface="Arial" charset="0"/>
              </a:rPr>
              <a:t>Fleet Readiness Center Southeast</a:t>
            </a:r>
            <a:endParaRPr lang="en-US" sz="1100" b="0" i="1" dirty="0">
              <a:solidFill>
                <a:srgbClr val="1A264E"/>
              </a:solidFill>
              <a:latin typeface="Arial"/>
              <a:cs typeface="Arial" charset="0"/>
            </a:endParaRPr>
          </a:p>
        </p:txBody>
      </p:sp>
      <p:sp>
        <p:nvSpPr>
          <p:cNvPr id="68" name="Rectangle 122"/>
          <p:cNvSpPr>
            <a:spLocks noChangeArrowheads="1"/>
          </p:cNvSpPr>
          <p:nvPr/>
        </p:nvSpPr>
        <p:spPr bwMode="auto">
          <a:xfrm>
            <a:off x="3019049" y="4349284"/>
            <a:ext cx="2362788" cy="452432"/>
          </a:xfrm>
          <a:prstGeom prst="rect">
            <a:avLst/>
          </a:prstGeom>
          <a:solidFill>
            <a:srgbClr val="CCD2E2">
              <a:alpha val="78824"/>
            </a:srgbClr>
          </a:solidFill>
          <a:ln w="12700">
            <a:noFill/>
            <a:miter lim="800000"/>
            <a:headEnd/>
            <a:tailEnd/>
          </a:ln>
          <a:effectLst>
            <a:outerShdw blurRad="50800" dist="38100" dir="8100000" algn="tr" rotWithShape="0">
              <a:prstClr val="black">
                <a:alpha val="40000"/>
              </a:prstClr>
            </a:outerShdw>
          </a:effectLst>
        </p:spPr>
        <p:txBody>
          <a:bodyPr wrap="square">
            <a:spAutoFit/>
          </a:bodyPr>
          <a:lstStyle/>
          <a:p>
            <a:pPr algn="ctr" eaLnBrk="0" hangingPunct="0">
              <a:lnSpc>
                <a:spcPct val="90000"/>
              </a:lnSpc>
              <a:spcBef>
                <a:spcPct val="50000"/>
              </a:spcBef>
              <a:buSzPct val="100000"/>
            </a:pPr>
            <a:r>
              <a:rPr lang="en-US" sz="1400" dirty="0">
                <a:solidFill>
                  <a:srgbClr val="1A264E"/>
                </a:solidFill>
                <a:latin typeface="Arial"/>
                <a:cs typeface="Arial" charset="0"/>
              </a:rPr>
              <a:t>North Island</a:t>
            </a:r>
            <a:br>
              <a:rPr lang="en-US" sz="1400" dirty="0">
                <a:solidFill>
                  <a:srgbClr val="1A264E"/>
                </a:solidFill>
                <a:latin typeface="Arial"/>
                <a:cs typeface="Arial" charset="0"/>
              </a:rPr>
            </a:br>
            <a:r>
              <a:rPr lang="en-US" sz="1100" i="1" dirty="0">
                <a:solidFill>
                  <a:srgbClr val="1A264E"/>
                </a:solidFill>
                <a:latin typeface="Arial"/>
                <a:cs typeface="Arial" charset="0"/>
              </a:rPr>
              <a:t> </a:t>
            </a:r>
            <a:r>
              <a:rPr lang="en-US" sz="1000" b="0" i="1" dirty="0">
                <a:solidFill>
                  <a:srgbClr val="1A264E"/>
                </a:solidFill>
                <a:latin typeface="Arial"/>
                <a:cs typeface="Arial" charset="0"/>
              </a:rPr>
              <a:t>Fleet Readiness Center Southwest</a:t>
            </a:r>
          </a:p>
        </p:txBody>
      </p:sp>
      <p:sp>
        <p:nvSpPr>
          <p:cNvPr id="69" name="Rectangle 116"/>
          <p:cNvSpPr>
            <a:spLocks noChangeArrowheads="1"/>
          </p:cNvSpPr>
          <p:nvPr/>
        </p:nvSpPr>
        <p:spPr bwMode="auto">
          <a:xfrm>
            <a:off x="2539490" y="3569967"/>
            <a:ext cx="1643400" cy="424732"/>
          </a:xfrm>
          <a:prstGeom prst="rect">
            <a:avLst/>
          </a:prstGeom>
          <a:solidFill>
            <a:srgbClr val="CCD2E2">
              <a:alpha val="78824"/>
            </a:srgbClr>
          </a:solidFill>
          <a:ln w="12700">
            <a:noFill/>
            <a:miter lim="800000"/>
            <a:headEnd/>
            <a:tailEnd/>
          </a:ln>
          <a:effectLst>
            <a:outerShdw blurRad="50800" dist="38100" dir="8100000" algn="tr" rotWithShape="0">
              <a:prstClr val="black">
                <a:alpha val="40000"/>
              </a:prstClr>
            </a:outerShdw>
          </a:effectLst>
        </p:spPr>
        <p:txBody>
          <a:bodyPr wrap="none">
            <a:spAutoFit/>
          </a:bodyPr>
          <a:lstStyle/>
          <a:p>
            <a:pPr algn="ctr" eaLnBrk="0" hangingPunct="0">
              <a:lnSpc>
                <a:spcPct val="90000"/>
              </a:lnSpc>
              <a:spcBef>
                <a:spcPct val="50000"/>
              </a:spcBef>
              <a:buSzPct val="100000"/>
            </a:pPr>
            <a:r>
              <a:rPr lang="en-US" sz="1400" dirty="0">
                <a:solidFill>
                  <a:srgbClr val="1A264E"/>
                </a:solidFill>
                <a:latin typeface="Arial"/>
                <a:cs typeface="Arial" charset="0"/>
              </a:rPr>
              <a:t>China Lake</a:t>
            </a:r>
            <a:br>
              <a:rPr lang="en-US" sz="1400" dirty="0">
                <a:solidFill>
                  <a:srgbClr val="1A264E"/>
                </a:solidFill>
                <a:latin typeface="Arial"/>
                <a:cs typeface="Arial" charset="0"/>
              </a:rPr>
            </a:br>
            <a:r>
              <a:rPr lang="en-US" sz="1000" b="0" i="1" dirty="0" smtClean="0">
                <a:solidFill>
                  <a:srgbClr val="1A264E"/>
                </a:solidFill>
                <a:latin typeface="Arial"/>
                <a:cs typeface="Arial" charset="0"/>
              </a:rPr>
              <a:t>NAWC-Weapons Division</a:t>
            </a:r>
            <a:endParaRPr lang="en-US" sz="1100" b="0" i="1" dirty="0">
              <a:solidFill>
                <a:srgbClr val="1A264E"/>
              </a:solidFill>
              <a:latin typeface="Arial"/>
              <a:cs typeface="Arial" charset="0"/>
            </a:endParaRPr>
          </a:p>
        </p:txBody>
      </p:sp>
      <p:sp>
        <p:nvSpPr>
          <p:cNvPr id="3" name="Rectangle 2"/>
          <p:cNvSpPr/>
          <p:nvPr/>
        </p:nvSpPr>
        <p:spPr>
          <a:xfrm>
            <a:off x="2934543" y="1047261"/>
            <a:ext cx="3077685" cy="181588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u="sng" dirty="0" smtClean="0"/>
              <a:t>SITES LEADS</a:t>
            </a:r>
          </a:p>
          <a:p>
            <a:r>
              <a:rPr lang="en-US" b="0" dirty="0" smtClean="0"/>
              <a:t>NORTH ISLAND: Alyssa Zamora</a:t>
            </a:r>
          </a:p>
          <a:p>
            <a:r>
              <a:rPr lang="en-US" b="0" dirty="0" smtClean="0"/>
              <a:t>CHINA LAKE: Frederick Henderson</a:t>
            </a:r>
          </a:p>
          <a:p>
            <a:r>
              <a:rPr lang="en-US" b="0" dirty="0" smtClean="0"/>
              <a:t>LAKEHURST: Chris Mahendra</a:t>
            </a:r>
          </a:p>
          <a:p>
            <a:r>
              <a:rPr lang="en-US" b="0" dirty="0" smtClean="0"/>
              <a:t>PAX RIVER: Chris Rethmel</a:t>
            </a:r>
          </a:p>
          <a:p>
            <a:r>
              <a:rPr lang="en-US" b="0" dirty="0" smtClean="0"/>
              <a:t>CHERRY POINT: Rob Thompson</a:t>
            </a:r>
          </a:p>
          <a:p>
            <a:r>
              <a:rPr lang="en-US" b="0" dirty="0" smtClean="0"/>
              <a:t>JACKSONVILLE: Steve Starnes</a:t>
            </a:r>
          </a:p>
        </p:txBody>
      </p:sp>
    </p:spTree>
    <p:extLst>
      <p:ext uri="{BB962C8B-B14F-4D97-AF65-F5344CB8AC3E}">
        <p14:creationId xmlns:p14="http://schemas.microsoft.com/office/powerpoint/2010/main" val="1929970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TOPIC SUMMARY</a:t>
            </a:r>
            <a:endParaRPr lang="en-US" dirty="0"/>
          </a:p>
        </p:txBody>
      </p:sp>
      <p:sp>
        <p:nvSpPr>
          <p:cNvPr id="3" name="Content Placeholder 2"/>
          <p:cNvSpPr>
            <a:spLocks noGrp="1"/>
          </p:cNvSpPr>
          <p:nvPr>
            <p:ph sz="half" idx="1"/>
          </p:nvPr>
        </p:nvSpPr>
        <p:spPr/>
        <p:txBody>
          <a:bodyPr/>
          <a:lstStyle/>
          <a:p>
            <a:pPr marL="514350" indent="-514350">
              <a:buFont typeface="+mj-lt"/>
              <a:buAutoNum type="alphaUcPeriod"/>
            </a:pPr>
            <a:r>
              <a:rPr lang="en-US" dirty="0" smtClean="0"/>
              <a:t>Composite Tooling</a:t>
            </a:r>
          </a:p>
          <a:p>
            <a:pPr marL="514350" indent="-514350">
              <a:buFont typeface="+mj-lt"/>
              <a:buAutoNum type="alphaUcPeriod"/>
            </a:pPr>
            <a:r>
              <a:rPr lang="en-US" dirty="0" smtClean="0"/>
              <a:t>Shelf Life Consolidation</a:t>
            </a:r>
          </a:p>
          <a:p>
            <a:pPr marL="514350" indent="-514350">
              <a:buFont typeface="+mj-lt"/>
              <a:buAutoNum type="alphaUcPeriod"/>
            </a:pPr>
            <a:r>
              <a:rPr lang="en-US" dirty="0" smtClean="0"/>
              <a:t>Material Consolidation</a:t>
            </a:r>
          </a:p>
          <a:p>
            <a:pPr marL="514350" indent="-514350">
              <a:buFont typeface="+mj-lt"/>
              <a:buAutoNum type="alphaUcPeriod"/>
            </a:pPr>
            <a:r>
              <a:rPr lang="en-US" dirty="0" smtClean="0"/>
              <a:t>Process Consolidation</a:t>
            </a:r>
          </a:p>
          <a:p>
            <a:pPr marL="514350" indent="-514350">
              <a:buFont typeface="+mj-lt"/>
              <a:buAutoNum type="alphaUcPeriod"/>
            </a:pPr>
            <a:r>
              <a:rPr lang="en-US" dirty="0" smtClean="0"/>
              <a:t>General Series Manuals </a:t>
            </a:r>
          </a:p>
          <a:p>
            <a:pPr marL="514350" indent="-514350">
              <a:buFont typeface="+mj-lt"/>
              <a:buAutoNum type="alphaUcPeriod"/>
            </a:pPr>
            <a:r>
              <a:rPr lang="en-US" dirty="0" smtClean="0"/>
              <a:t>Depot/Fleet/Engineer Training</a:t>
            </a:r>
          </a:p>
          <a:p>
            <a:pPr marL="514350" indent="-514350">
              <a:buFont typeface="+mj-lt"/>
              <a:buAutoNum type="alphaUcPeriod"/>
            </a:pPr>
            <a:r>
              <a:rPr lang="en-US" dirty="0" smtClean="0"/>
              <a:t>Composite Cleanroom</a:t>
            </a:r>
          </a:p>
          <a:p>
            <a:pPr marL="514350" indent="-514350">
              <a:buFont typeface="+mj-lt"/>
              <a:buAutoNum type="alphaUcPeriod"/>
            </a:pPr>
            <a:r>
              <a:rPr lang="en-US" dirty="0" smtClean="0"/>
              <a:t>Composite Repair Kits</a:t>
            </a:r>
          </a:p>
          <a:p>
            <a:pPr marL="514350" indent="-514350">
              <a:buFont typeface="+mj-lt"/>
              <a:buAutoNum type="alphaUcPeriod" startAt="9"/>
            </a:pPr>
            <a:r>
              <a:rPr lang="en-US" dirty="0"/>
              <a:t>Site Surveys</a:t>
            </a:r>
          </a:p>
          <a:p>
            <a:pPr marL="514350" indent="-514350">
              <a:buFont typeface="+mj-lt"/>
              <a:buAutoNum type="alphaUcPeriod" startAt="9"/>
            </a:pPr>
            <a:r>
              <a:rPr lang="en-US" dirty="0"/>
              <a:t>Common Repair Materials</a:t>
            </a:r>
          </a:p>
          <a:p>
            <a:pPr marL="0" indent="0">
              <a:buNone/>
            </a:pPr>
            <a:endParaRPr lang="en-US" dirty="0"/>
          </a:p>
        </p:txBody>
      </p:sp>
      <p:sp>
        <p:nvSpPr>
          <p:cNvPr id="5" name="Content Placeholder 4"/>
          <p:cNvSpPr>
            <a:spLocks noGrp="1"/>
          </p:cNvSpPr>
          <p:nvPr>
            <p:ph sz="half" idx="2"/>
          </p:nvPr>
        </p:nvSpPr>
        <p:spPr/>
        <p:txBody>
          <a:bodyPr>
            <a:normAutofit/>
          </a:bodyPr>
          <a:lstStyle/>
          <a:p>
            <a:pPr marL="514350" indent="-514350">
              <a:buFont typeface="+mj-lt"/>
              <a:buAutoNum type="alphaUcPeriod" startAt="11"/>
            </a:pPr>
            <a:r>
              <a:rPr lang="en-US" dirty="0" smtClean="0"/>
              <a:t>Material Substitution Database</a:t>
            </a:r>
          </a:p>
          <a:p>
            <a:pPr marL="514350" indent="-514350">
              <a:buFont typeface="+mj-lt"/>
              <a:buAutoNum type="alphaUcPeriod" startAt="11"/>
            </a:pPr>
            <a:r>
              <a:rPr lang="en-US" dirty="0" smtClean="0"/>
              <a:t>Joint Topics w/ Composite Structures Working Group (CSWG)</a:t>
            </a:r>
          </a:p>
          <a:p>
            <a:pPr marL="514350" indent="-514350">
              <a:buFont typeface="+mj-lt"/>
              <a:buAutoNum type="alphaUcPeriod" startAt="11"/>
            </a:pPr>
            <a:r>
              <a:rPr lang="en-US" dirty="0" smtClean="0"/>
              <a:t>Surface Preparation Quality Assurance </a:t>
            </a:r>
          </a:p>
          <a:p>
            <a:pPr marL="514350" indent="-514350">
              <a:buFont typeface="+mj-lt"/>
              <a:buAutoNum type="alphaUcPeriod" startAt="11"/>
            </a:pPr>
            <a:r>
              <a:rPr lang="en-US" dirty="0" smtClean="0"/>
              <a:t>Mechanical Testing Standardization</a:t>
            </a:r>
          </a:p>
          <a:p>
            <a:pPr marL="514350" indent="-514350">
              <a:buFont typeface="+mj-lt"/>
              <a:buAutoNum type="alphaUcPeriod" startAt="11"/>
            </a:pPr>
            <a:r>
              <a:rPr lang="en-US" dirty="0" smtClean="0"/>
              <a:t>Composite NDI Standards</a:t>
            </a:r>
          </a:p>
          <a:p>
            <a:pPr marL="514350" indent="-514350">
              <a:buFont typeface="+mj-lt"/>
              <a:buAutoNum type="alphaUcPeriod" startAt="11"/>
            </a:pPr>
            <a:r>
              <a:rPr lang="en-US" dirty="0" smtClean="0"/>
              <a:t>Thermal Damage Evaluation</a:t>
            </a:r>
            <a:endParaRPr lang="en-US" dirty="0"/>
          </a:p>
        </p:txBody>
      </p:sp>
    </p:spTree>
    <p:extLst>
      <p:ext uri="{BB962C8B-B14F-4D97-AF65-F5344CB8AC3E}">
        <p14:creationId xmlns:p14="http://schemas.microsoft.com/office/powerpoint/2010/main" val="3851798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 COMPOSITE TOOLING</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Rob Thompson (FRCE)</a:t>
            </a:r>
          </a:p>
          <a:p>
            <a:r>
              <a:rPr lang="en-US" sz="1800" b="1" dirty="0"/>
              <a:t>Background: </a:t>
            </a:r>
            <a:r>
              <a:rPr lang="en-US" sz="1800" dirty="0"/>
              <a:t>Composite tooling for repair and low rate or one-off manufacturing is often expensive and time consuming to produce. NAVAIR has differing approaches and technologies that are site specific.</a:t>
            </a:r>
          </a:p>
          <a:p>
            <a:r>
              <a:rPr lang="en-US" sz="1800" b="1" dirty="0" smtClean="0"/>
              <a:t>Objective(s): </a:t>
            </a:r>
            <a:r>
              <a:rPr lang="en-US" sz="1800" dirty="0"/>
              <a:t>Identify standardized approaches to </a:t>
            </a:r>
            <a:r>
              <a:rPr lang="en-US" sz="1800" dirty="0" smtClean="0"/>
              <a:t>design, material selection, fabrication, and inspection for tooling for use at FRC’s via a NAVCORE National Guidance Document (NGD).</a:t>
            </a:r>
            <a:endParaRPr lang="en-US" sz="1800" dirty="0"/>
          </a:p>
          <a:p>
            <a:r>
              <a:rPr lang="en-US" sz="1800" b="1" dirty="0" smtClean="0"/>
              <a:t>Milestones:</a:t>
            </a:r>
          </a:p>
          <a:p>
            <a:pPr lvl="1"/>
            <a:r>
              <a:rPr lang="en-US" sz="1800" dirty="0" smtClean="0"/>
              <a:t>Consolidation </a:t>
            </a:r>
            <a:r>
              <a:rPr lang="en-US" sz="1800" dirty="0"/>
              <a:t>and sharing of current FRC tooling fabrication </a:t>
            </a:r>
            <a:r>
              <a:rPr lang="en-US" sz="1800" dirty="0" smtClean="0"/>
              <a:t>processes including additive manufacturing techniques/materials, </a:t>
            </a:r>
            <a:r>
              <a:rPr lang="en-US" sz="1800" dirty="0" err="1" smtClean="0"/>
              <a:t>machinable</a:t>
            </a:r>
            <a:r>
              <a:rPr lang="en-US" sz="1800" dirty="0" smtClean="0"/>
              <a:t> foam, and tooling pre-impregnated materials. </a:t>
            </a:r>
            <a:endParaRPr lang="en-US" sz="1800" dirty="0"/>
          </a:p>
          <a:p>
            <a:pPr lvl="1"/>
            <a:r>
              <a:rPr lang="en-US" sz="1800" dirty="0" smtClean="0"/>
              <a:t>Integration </a:t>
            </a:r>
            <a:r>
              <a:rPr lang="en-US" sz="1800" dirty="0"/>
              <a:t>of tooling engineering into FRCs</a:t>
            </a:r>
            <a:r>
              <a:rPr lang="en-US" sz="1800" dirty="0" smtClean="0"/>
              <a:t>.</a:t>
            </a:r>
          </a:p>
          <a:p>
            <a:pPr lvl="1"/>
            <a:r>
              <a:rPr lang="en-US" sz="1800" dirty="0" smtClean="0"/>
              <a:t>Collaboration of testing fabrication methods with additive manufactured tooling. </a:t>
            </a:r>
            <a:endParaRPr lang="en-US" sz="1800" dirty="0"/>
          </a:p>
          <a:p>
            <a:endParaRPr lang="en-US" sz="1800" dirty="0" smtClean="0"/>
          </a:p>
          <a:p>
            <a:pPr lvl="2"/>
            <a:endParaRPr lang="en-US" dirty="0" smtClean="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980108" y="959742"/>
            <a:ext cx="4047744" cy="2267712"/>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187" t="17692" r="3639"/>
          <a:stretch/>
        </p:blipFill>
        <p:spPr>
          <a:xfrm>
            <a:off x="8191658" y="3929204"/>
            <a:ext cx="3624644" cy="2039012"/>
          </a:xfrm>
          <a:prstGeom prst="rect">
            <a:avLst/>
          </a:prstGeom>
          <a:ln>
            <a:solidFill>
              <a:schemeClr val="tx1"/>
            </a:solidFill>
          </a:ln>
        </p:spPr>
      </p:pic>
    </p:spTree>
    <p:extLst>
      <p:ext uri="{BB962C8B-B14F-4D97-AF65-F5344CB8AC3E}">
        <p14:creationId xmlns:p14="http://schemas.microsoft.com/office/powerpoint/2010/main" val="2171876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 SHELF LIFE CONSOLIDATION </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Steve Starnes (FRCSE)</a:t>
            </a:r>
          </a:p>
          <a:p>
            <a:r>
              <a:rPr lang="en-US" sz="1800" b="1" dirty="0"/>
              <a:t>Background: </a:t>
            </a:r>
            <a:r>
              <a:rPr lang="en-US" sz="1800" dirty="0"/>
              <a:t>Consolidate and share shelf-life extension and induction/reception policies for NAVAIR repair sites with regards to Hazardous Materials (</a:t>
            </a:r>
            <a:r>
              <a:rPr lang="en-US" sz="1800" dirty="0" err="1"/>
              <a:t>HazMat</a:t>
            </a:r>
            <a:r>
              <a:rPr lang="en-US" sz="1800" dirty="0"/>
              <a:t>) used for composite and polymeric repair.</a:t>
            </a:r>
          </a:p>
          <a:p>
            <a:r>
              <a:rPr lang="en-US" sz="1800" b="1" dirty="0" smtClean="0"/>
              <a:t>Objective(s): </a:t>
            </a:r>
            <a:r>
              <a:rPr lang="en-US" sz="1800" dirty="0"/>
              <a:t>Determine what deficiencies are found by each site for shelf-life extension and how </a:t>
            </a:r>
            <a:r>
              <a:rPr lang="en-US" sz="1800" dirty="0" smtClean="0"/>
              <a:t>NAVAIR </a:t>
            </a:r>
            <a:r>
              <a:rPr lang="en-US" sz="1800" dirty="0"/>
              <a:t>could align and standardize shelf-life extension of </a:t>
            </a:r>
            <a:r>
              <a:rPr lang="en-US" sz="1800" dirty="0" err="1"/>
              <a:t>HazMat</a:t>
            </a:r>
            <a:r>
              <a:rPr lang="en-US" sz="1800" dirty="0"/>
              <a:t> related to polymers and composites.</a:t>
            </a:r>
          </a:p>
          <a:p>
            <a:r>
              <a:rPr lang="en-US" sz="1800" b="1" dirty="0" smtClean="0"/>
              <a:t>Milestones:</a:t>
            </a:r>
          </a:p>
          <a:p>
            <a:pPr lvl="1"/>
            <a:r>
              <a:rPr lang="en-US" sz="1800" dirty="0" smtClean="0"/>
              <a:t>Consolidation of shelf-life </a:t>
            </a:r>
            <a:r>
              <a:rPr lang="en-US" sz="1800" dirty="0"/>
              <a:t>extension procedures from each FRC for polymers and pre-impregnated composite materials</a:t>
            </a:r>
            <a:r>
              <a:rPr lang="en-US" sz="1800" dirty="0" smtClean="0"/>
              <a:t>.</a:t>
            </a:r>
          </a:p>
          <a:p>
            <a:pPr lvl="1"/>
            <a:r>
              <a:rPr lang="en-US" sz="1800" dirty="0" smtClean="0"/>
              <a:t>In-work to evaluate chemical and thermal analysis techniques to use in lieu of mechanical test methods for shelf-life extension testing. </a:t>
            </a:r>
          </a:p>
          <a:p>
            <a:pPr lvl="1"/>
            <a:r>
              <a:rPr lang="en-US" sz="1800" dirty="0" smtClean="0"/>
              <a:t>Completed initial aging investigation of EA9390. </a:t>
            </a:r>
          </a:p>
          <a:p>
            <a:pPr lvl="1"/>
            <a:r>
              <a:rPr lang="en-US" sz="1800" dirty="0" smtClean="0"/>
              <a:t>Inputs for the DoD shelf life program.</a:t>
            </a:r>
            <a:endParaRPr lang="en-US" sz="1800" dirty="0"/>
          </a:p>
        </p:txBody>
      </p:sp>
      <p:pic>
        <p:nvPicPr>
          <p:cNvPr id="8" name="Content Placeholder 7"/>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8128635" y="959742"/>
            <a:ext cx="3534268" cy="2095792"/>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2387" y="3903353"/>
            <a:ext cx="2026763" cy="2016929"/>
          </a:xfrm>
          <a:prstGeom prst="rect">
            <a:avLst/>
          </a:prstGeom>
        </p:spPr>
      </p:pic>
    </p:spTree>
    <p:extLst>
      <p:ext uri="{BB962C8B-B14F-4D97-AF65-F5344CB8AC3E}">
        <p14:creationId xmlns:p14="http://schemas.microsoft.com/office/powerpoint/2010/main" val="199070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 MATERIALS CONSOLIDATION</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Justin Massey (FRCSW)</a:t>
            </a:r>
          </a:p>
          <a:p>
            <a:r>
              <a:rPr lang="en-US" sz="1800" b="1" dirty="0"/>
              <a:t>Background: </a:t>
            </a:r>
            <a:r>
              <a:rPr lang="en-US" sz="1800" dirty="0"/>
              <a:t>As new aircraft programs have been adopted by the Navy, new bonded repair materials are being implemented with each program. The amount of different repair materials used to perform similar purposes are trending towards an unsupportable future for composite repair. </a:t>
            </a:r>
            <a:endParaRPr lang="en-US" sz="1800" dirty="0" smtClean="0"/>
          </a:p>
          <a:p>
            <a:r>
              <a:rPr lang="en-US" sz="1800" b="1" dirty="0" smtClean="0"/>
              <a:t>Objective(s): </a:t>
            </a:r>
            <a:r>
              <a:rPr lang="en-US" sz="1800" dirty="0" smtClean="0"/>
              <a:t>Consolidate </a:t>
            </a:r>
            <a:r>
              <a:rPr lang="en-US" sz="1800" dirty="0"/>
              <a:t>common repair materials with their respective alternatives, properties, and </a:t>
            </a:r>
            <a:r>
              <a:rPr lang="en-US" sz="1800" dirty="0" err="1"/>
              <a:t>allowables</a:t>
            </a:r>
            <a:r>
              <a:rPr lang="en-US" sz="1800" dirty="0"/>
              <a:t> to authorize use in common repair methods in various TMS aircraft. Provide a path forward with common repair materials.</a:t>
            </a:r>
          </a:p>
          <a:p>
            <a:r>
              <a:rPr lang="en-US" sz="1800" b="1" dirty="0" smtClean="0"/>
              <a:t>Milestones:</a:t>
            </a:r>
          </a:p>
          <a:p>
            <a:pPr lvl="1"/>
            <a:r>
              <a:rPr lang="en-US" sz="1800" dirty="0" smtClean="0"/>
              <a:t>Task closed. </a:t>
            </a:r>
          </a:p>
          <a:p>
            <a:pPr lvl="1"/>
            <a:r>
              <a:rPr lang="en-US" sz="1800" dirty="0" smtClean="0"/>
              <a:t>NAVCORE released white paper released to acquisition and fleet support teams which lists recommended repair materials such as repair fabrics, repair adhesives, film adhesives, foam adhesives, and laminating resins (Distribution D). </a:t>
            </a:r>
            <a:endParaRPr lang="en-US" sz="1800" dirty="0"/>
          </a:p>
          <a:p>
            <a:endParaRPr lang="en-US" sz="1800" dirty="0" smtClean="0"/>
          </a:p>
          <a:p>
            <a:pPr lvl="2"/>
            <a:endParaRPr lang="en-US" dirty="0" smtClean="0"/>
          </a:p>
        </p:txBody>
      </p:sp>
      <p:pic>
        <p:nvPicPr>
          <p:cNvPr id="5" name="Content Placeholder 4"/>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8094183" y="1097041"/>
            <a:ext cx="3692525" cy="2457647"/>
          </a:xfrm>
          <a:prstGeom prst="rect">
            <a:avLst/>
          </a:prstGeom>
          <a:ln>
            <a:solidFill>
              <a:schemeClr val="tx1"/>
            </a:solidFill>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4183" y="3937007"/>
            <a:ext cx="3692525" cy="2406558"/>
          </a:xfrm>
          <a:prstGeom prst="rect">
            <a:avLst/>
          </a:prstGeom>
        </p:spPr>
      </p:pic>
    </p:spTree>
    <p:extLst>
      <p:ext uri="{BB962C8B-B14F-4D97-AF65-F5344CB8AC3E}">
        <p14:creationId xmlns:p14="http://schemas.microsoft.com/office/powerpoint/2010/main" val="3485664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 PROCESS CONSOLIDATION</a:t>
            </a:r>
            <a:endParaRPr lang="en-US" dirty="0"/>
          </a:p>
        </p:txBody>
      </p:sp>
      <p:sp>
        <p:nvSpPr>
          <p:cNvPr id="3" name="Content Placeholder 2"/>
          <p:cNvSpPr>
            <a:spLocks noGrp="1"/>
          </p:cNvSpPr>
          <p:nvPr>
            <p:ph sz="half" idx="1"/>
          </p:nvPr>
        </p:nvSpPr>
        <p:spPr>
          <a:xfrm>
            <a:off x="405292" y="959742"/>
            <a:ext cx="7235833" cy="5554413"/>
          </a:xfrm>
        </p:spPr>
        <p:txBody>
          <a:bodyPr>
            <a:normAutofit/>
          </a:bodyPr>
          <a:lstStyle/>
          <a:p>
            <a:r>
              <a:rPr lang="en-US" sz="1800" b="1" dirty="0" smtClean="0"/>
              <a:t>Chairperson: </a:t>
            </a:r>
            <a:r>
              <a:rPr lang="en-US" sz="1800" dirty="0" smtClean="0"/>
              <a:t>Rob Thompson (FRCE)</a:t>
            </a:r>
          </a:p>
          <a:p>
            <a:r>
              <a:rPr lang="en-US" sz="1800" b="1" dirty="0"/>
              <a:t>Background: </a:t>
            </a:r>
            <a:r>
              <a:rPr lang="en-US" sz="1800" dirty="0"/>
              <a:t>Polymeric and composite repair processes are performed at each site with differences depending on site location and supported platform. </a:t>
            </a:r>
          </a:p>
          <a:p>
            <a:r>
              <a:rPr lang="en-US" sz="1800" b="1" dirty="0" smtClean="0"/>
              <a:t>Objective(s): </a:t>
            </a:r>
            <a:r>
              <a:rPr lang="en-US" sz="1800" dirty="0"/>
              <a:t>Evaluate processes for differences and similarity among all sites and if they are feasible for consolidation and </a:t>
            </a:r>
            <a:r>
              <a:rPr lang="en-US" sz="1800" dirty="0" smtClean="0"/>
              <a:t>standardization.</a:t>
            </a:r>
          </a:p>
          <a:p>
            <a:r>
              <a:rPr lang="en-US" sz="1800" b="1" dirty="0" smtClean="0"/>
              <a:t>Milestones:</a:t>
            </a:r>
          </a:p>
          <a:p>
            <a:pPr lvl="1"/>
            <a:r>
              <a:rPr lang="en-US" sz="1800" dirty="0" smtClean="0"/>
              <a:t>Created a shared repository of processes from each FRC. </a:t>
            </a:r>
          </a:p>
          <a:p>
            <a:pPr lvl="1"/>
            <a:r>
              <a:rPr lang="en-US" sz="1800" dirty="0" smtClean="0"/>
              <a:t>Created a cross-reference spreadsheet to identify the sites that perform each process and the process differences.</a:t>
            </a:r>
          </a:p>
          <a:p>
            <a:pPr lvl="1"/>
            <a:r>
              <a:rPr lang="en-US" sz="1800" dirty="0" smtClean="0"/>
              <a:t>Current NGD’s in work: </a:t>
            </a:r>
          </a:p>
          <a:p>
            <a:pPr lvl="2"/>
            <a:r>
              <a:rPr lang="en-US" sz="1400" dirty="0" smtClean="0"/>
              <a:t>Sol-Gel Metallic Bond Preparation (Final Review)</a:t>
            </a:r>
          </a:p>
          <a:p>
            <a:pPr lvl="2"/>
            <a:r>
              <a:rPr lang="en-US" sz="1400" dirty="0" smtClean="0"/>
              <a:t>Vacuum Bag Fabrication (Final review)</a:t>
            </a:r>
          </a:p>
          <a:p>
            <a:pPr lvl="2"/>
            <a:r>
              <a:rPr lang="en-US" sz="1400" dirty="0" smtClean="0"/>
              <a:t>Wedge Crack Testing and Evaluation </a:t>
            </a:r>
          </a:p>
          <a:p>
            <a:pPr lvl="2"/>
            <a:r>
              <a:rPr lang="en-US" sz="1400" dirty="0" smtClean="0"/>
              <a:t>Bonding of Nut Plates and Studs</a:t>
            </a:r>
          </a:p>
          <a:p>
            <a:pPr lvl="1"/>
            <a:r>
              <a:rPr lang="en-US" sz="1800" dirty="0" smtClean="0"/>
              <a:t>Released: Composite Cleanroom (See Topic G).</a:t>
            </a:r>
          </a:p>
          <a:p>
            <a:pPr lvl="2"/>
            <a:endParaRPr lang="en-US" dirty="0" smtClean="0"/>
          </a:p>
        </p:txBody>
      </p:sp>
      <p:pic>
        <p:nvPicPr>
          <p:cNvPr id="6" name="Content Placeholder 5"/>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r="50350"/>
          <a:stretch/>
        </p:blipFill>
        <p:spPr>
          <a:xfrm>
            <a:off x="8444089" y="959742"/>
            <a:ext cx="3218441" cy="2460930"/>
          </a:xfrm>
          <a:prstGeom prst="rect">
            <a:avLst/>
          </a:prstGeom>
        </p:spPr>
      </p:pic>
      <p:pic>
        <p:nvPicPr>
          <p:cNvPr id="7"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l="51095"/>
          <a:stretch/>
        </p:blipFill>
        <p:spPr>
          <a:xfrm>
            <a:off x="8444089" y="3736947"/>
            <a:ext cx="3213418" cy="2494519"/>
          </a:xfrm>
          <a:prstGeom prst="rect">
            <a:avLst/>
          </a:prstGeom>
        </p:spPr>
      </p:pic>
    </p:spTree>
    <p:extLst>
      <p:ext uri="{BB962C8B-B14F-4D97-AF65-F5344CB8AC3E}">
        <p14:creationId xmlns:p14="http://schemas.microsoft.com/office/powerpoint/2010/main" val="344405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NAVAIR_Brief_Title_Slide">
  <a:themeElements>
    <a:clrScheme name="NAVAIR">
      <a:dk1>
        <a:srgbClr val="002060"/>
      </a:dk1>
      <a:lt1>
        <a:sysClr val="window" lastClr="FFFFFF"/>
      </a:lt1>
      <a:dk2>
        <a:srgbClr val="000000"/>
      </a:dk2>
      <a:lt2>
        <a:srgbClr val="CCD2E2"/>
      </a:lt2>
      <a:accent1>
        <a:srgbClr val="0066CC"/>
      </a:accent1>
      <a:accent2>
        <a:srgbClr val="8DB3E2"/>
      </a:accent2>
      <a:accent3>
        <a:srgbClr val="009999"/>
      </a:accent3>
      <a:accent4>
        <a:srgbClr val="0000FF"/>
      </a:accent4>
      <a:accent5>
        <a:srgbClr val="0099CC"/>
      </a:accent5>
      <a:accent6>
        <a:srgbClr val="FFFFCC"/>
      </a:accent6>
      <a:hlink>
        <a:srgbClr val="002060"/>
      </a:hlink>
      <a:folHlink>
        <a:srgbClr val="8DB3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b="0" dirty="0" smtClean="0">
            <a:solidFill>
              <a:schemeClr val="tx1"/>
            </a:solidFill>
          </a:defRPr>
        </a:defPPr>
      </a:lstStyle>
    </a:txDef>
  </a:objectDefaults>
  <a:extraClrSchemeLst/>
  <a:extLst>
    <a:ext uri="{05A4C25C-085E-4340-85A3-A5531E510DB2}">
      <thm15:themeFamily xmlns:thm15="http://schemas.microsoft.com/office/thememl/2012/main" name="Presentation2" id="{EB7A9CA1-3C4F-4F21-AB3A-9CA7C0B8DF05}" vid="{12373A1C-1916-4E41-B0E7-3ACBC5248FB5}"/>
    </a:ext>
  </a:extLst>
</a:theme>
</file>

<file path=ppt/theme/theme2.xml><?xml version="1.0" encoding="utf-8"?>
<a:theme xmlns:a="http://schemas.openxmlformats.org/drawingml/2006/main" name="NAVAIR_Brief_Internal_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VAIR_Brief_Internal_Slides with Config Statem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VAIR_Brief_Transition_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NAVAIR">
      <a:dk1>
        <a:srgbClr val="002060"/>
      </a:dk1>
      <a:lt1>
        <a:srgbClr val="000000"/>
      </a:lt1>
      <a:dk2>
        <a:srgbClr val="FFFFFF"/>
      </a:dk2>
      <a:lt2>
        <a:srgbClr val="99CCFF"/>
      </a:lt2>
      <a:accent1>
        <a:srgbClr val="0066CC"/>
      </a:accent1>
      <a:accent2>
        <a:srgbClr val="009999"/>
      </a:accent2>
      <a:accent3>
        <a:srgbClr val="CCECFF"/>
      </a:accent3>
      <a:accent4>
        <a:srgbClr val="0000FF"/>
      </a:accent4>
      <a:accent5>
        <a:srgbClr val="0099CC"/>
      </a:accent5>
      <a:accent6>
        <a:srgbClr val="FFFFCC"/>
      </a:accent6>
      <a:hlink>
        <a:srgbClr val="0000FF"/>
      </a:hlink>
      <a:folHlink>
        <a:srgbClr val="C0C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D9126B88274E4496CD52E7219D0572" ma:contentTypeVersion="35" ma:contentTypeDescription="Create a new document." ma:contentTypeScope="" ma:versionID="cc7b0a542357d17f79dfb5b7c776e73e">
  <xsd:schema xmlns:xsd="http://www.w3.org/2001/XMLSchema" xmlns:xs="http://www.w3.org/2001/XMLSchema" xmlns:p="http://schemas.microsoft.com/office/2006/metadata/properties" xmlns:ns2="9c987578-06a5-4e03-951c-d2495dd78898" xmlns:ns3="bba6f56a-61a0-4f67-abd0-83f29a10bef6" targetNamespace="http://schemas.microsoft.com/office/2006/metadata/properties" ma:root="true" ma:fieldsID="a8ae2a983a5aa18b22bc6cd12da95656" ns2:_="" ns3:_="">
    <xsd:import namespace="9c987578-06a5-4e03-951c-d2495dd78898"/>
    <xsd:import namespace="bba6f56a-61a0-4f67-abd0-83f29a10b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Comment" minOccurs="0"/>
                <xsd:element ref="ns2:MediaLengthInSeconds" minOccurs="0"/>
                <xsd:element ref="ns3:TaxCatchAll" minOccurs="0"/>
                <xsd:element ref="ns2:lcf76f155ced4ddcb4097134ff3c332f"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87578-06a5-4e03-951c-d2495dd78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descrip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Comment" ma:index="20" nillable="true" ma:displayName="Comment" ma:format="Dropdown" ma:internalName="Comment">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ef4f2e3-2616-4c2c-91b5-2afd5740d132" ma:termSetId="09814cd3-568e-fe90-9814-8d621ff8fb84" ma:anchorId="fba54fb3-c3e1-fe81-a776-ca4b69148c4d" ma:open="true" ma:isKeyword="false">
      <xsd:complexType>
        <xsd:sequence>
          <xsd:element ref="pc:Terms" minOccurs="0" maxOccurs="1"/>
        </xsd:sequence>
      </xsd:complexType>
    </xsd:element>
    <xsd:element name="MigrationWizId" ma:index="25" nillable="true" ma:displayName="MigrationWizId" ma:internalName="MigrationWizId">
      <xsd:simpleType>
        <xsd:restriction base="dms:Text"/>
      </xsd:simpleType>
    </xsd:element>
    <xsd:element name="MigrationWizIdPermissions" ma:index="26" nillable="true" ma:displayName="MigrationWizIdPermissions" ma:internalName="MigrationWizIdPermissions">
      <xsd:simpleType>
        <xsd:restriction base="dms:Text"/>
      </xsd:simpleType>
    </xsd:element>
    <xsd:element name="MigrationWizIdPermissionLevels" ma:index="27" nillable="true" ma:displayName="MigrationWizIdPermissionLevels" ma:internalName="MigrationWizIdPermissionLevels">
      <xsd:simpleType>
        <xsd:restriction base="dms:Text"/>
      </xsd:simpleType>
    </xsd:element>
    <xsd:element name="MigrationWizIdDocumentLibraryPermissions" ma:index="28" nillable="true" ma:displayName="MigrationWizIdDocumentLibraryPermissions" ma:internalName="MigrationWizIdDocumentLibraryPermissions">
      <xsd:simpleType>
        <xsd:restriction base="dms:Text"/>
      </xsd:simpleType>
    </xsd:element>
    <xsd:element name="MigrationWizIdSecurityGroups" ma:index="29" nillable="true" ma:displayName="MigrationWizIdSecurityGroups" ma:internalName="MigrationWizIdSecurityGroup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a6f56a-61a0-4f67-abd0-83f29a10bef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6334c3-3ce3-4d2e-a900-2a53a13f2240}" ma:internalName="TaxCatchAll" ma:readOnly="false" ma:showField="CatchAllData" ma:web="bba6f56a-61a0-4f67-abd0-83f29a10b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DocumentLibraryPermissions xmlns="9c987578-06a5-4e03-951c-d2495dd78898" xsi:nil="true"/>
    <lcf76f155ced4ddcb4097134ff3c332f xmlns="9c987578-06a5-4e03-951c-d2495dd78898">
      <Terms xmlns="http://schemas.microsoft.com/office/infopath/2007/PartnerControls"/>
    </lcf76f155ced4ddcb4097134ff3c332f>
    <MigrationWizIdPermissionLevels xmlns="9c987578-06a5-4e03-951c-d2495dd78898" xsi:nil="true"/>
    <MigrationWizId xmlns="9c987578-06a5-4e03-951c-d2495dd78898" xsi:nil="true"/>
    <Comment xmlns="9c987578-06a5-4e03-951c-d2495dd78898" xsi:nil="true"/>
    <MigrationWizIdPermissions xmlns="9c987578-06a5-4e03-951c-d2495dd78898" xsi:nil="true"/>
    <TaxCatchAll xmlns="bba6f56a-61a0-4f67-abd0-83f29a10bef6" xsi:nil="true"/>
    <MigrationWizIdSecurityGroups xmlns="9c987578-06a5-4e03-951c-d2495dd7889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B39392-9B8E-4983-B786-2CC56C0A6316}"/>
</file>

<file path=customXml/itemProps2.xml><?xml version="1.0" encoding="utf-8"?>
<ds:datastoreItem xmlns:ds="http://schemas.openxmlformats.org/officeDocument/2006/customXml" ds:itemID="{C50D5471-5AEB-4720-B81C-D67AFF4F235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b9bfbba-0b33-4dad-97bb-cfeeb2d81cd6"/>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EDF2288-7133-495A-847F-749383DD7E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1089</TotalTime>
  <Pages>24</Pages>
  <Words>2264</Words>
  <Application>Microsoft Office PowerPoint</Application>
  <PresentationFormat>Widescreen</PresentationFormat>
  <Paragraphs>195</Paragraphs>
  <Slides>22</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MS PGothic</vt:lpstr>
      <vt:lpstr>Arial</vt:lpstr>
      <vt:lpstr>Arial Black</vt:lpstr>
      <vt:lpstr>Arial Narrow</vt:lpstr>
      <vt:lpstr>Calibri</vt:lpstr>
      <vt:lpstr>Wingdings</vt:lpstr>
      <vt:lpstr>NAVAIR_Brief_Title_Slide</vt:lpstr>
      <vt:lpstr>NAVAIR_Brief_Internal_Slides</vt:lpstr>
      <vt:lpstr>1_NAVAIR_Brief_Internal_Slides with Config Statement</vt:lpstr>
      <vt:lpstr>NAVAIR_Brief_Transition_Slide</vt:lpstr>
      <vt:lpstr>PowerPoint Presentation</vt:lpstr>
      <vt:lpstr>Outline</vt:lpstr>
      <vt:lpstr>NAVAIR Composite Repair Working Group (NAVCoRe)</vt:lpstr>
      <vt:lpstr>SITE LEADS &amp; LOCATIONS</vt:lpstr>
      <vt:lpstr>TOPIC SUMMARY</vt:lpstr>
      <vt:lpstr>A. COMPOSITE TOOLING</vt:lpstr>
      <vt:lpstr>B. SHELF LIFE CONSOLIDATION </vt:lpstr>
      <vt:lpstr>C. MATERIALS CONSOLIDATION</vt:lpstr>
      <vt:lpstr>D. PROCESS CONSOLIDATION</vt:lpstr>
      <vt:lpstr>E. GENERAL SERIES MANUALS</vt:lpstr>
      <vt:lpstr>F. TRAINING</vt:lpstr>
      <vt:lpstr>G. COMPOSITE CLEANROOMS</vt:lpstr>
      <vt:lpstr>H. COMPOSITE REPAIR KITS</vt:lpstr>
      <vt:lpstr>I. SITE SURVEYS</vt:lpstr>
      <vt:lpstr>J. COMMON REPAIR MATERIALS</vt:lpstr>
      <vt:lpstr>K. MATERIAL SUBTITUTIONS</vt:lpstr>
      <vt:lpstr>L. JOINT TOPICS W/ CSWG</vt:lpstr>
      <vt:lpstr>M. SURFACE PREP QUALITY ASSURANCE</vt:lpstr>
      <vt:lpstr>N. MECH TEST STANDARDIZATION</vt:lpstr>
      <vt:lpstr>O. COMPOSITE NDI STANDARD MANF.</vt:lpstr>
      <vt:lpstr>P. THERMAL DAMAGE EVALUATION</vt:lpstr>
      <vt:lpstr>Questions?   Thank you!</vt:lpstr>
    </vt:vector>
  </TitlesOfParts>
  <Manager>VADM Peters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NAVAIR Brief Template 16:9</dc:title>
  <dc:subject>Navy Leader Development Framework Aviation Acquisition (AC-URL, AEDO, AMDO)</dc:subject>
  <dc:creator>dbg  CAPT J. Lemmon AIR-09</dc:creator>
  <cp:keywords>Navy Leader Development Framework Aviation Acquisition (AC-URL, AEDO, AMDO)</cp:keywords>
  <dc:description/>
  <cp:lastModifiedBy>Massey, Justin T CIV USN FRCSW (USA)</cp:lastModifiedBy>
  <cp:revision>108</cp:revision>
  <cp:lastPrinted>2007-04-23T15:36:16Z</cp:lastPrinted>
  <dcterms:created xsi:type="dcterms:W3CDTF">2018-07-06T15:12:22Z</dcterms:created>
  <dcterms:modified xsi:type="dcterms:W3CDTF">2023-06-09T21:34:00Z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rief Date">
    <vt:filetime>2018-07-10T04:00:00Z</vt:filetime>
  </property>
  <property fmtid="{D5CDD505-2E9C-101B-9397-08002B2CF9AE}" pid="3" name="ContentTypeId">
    <vt:lpwstr>0x010100B3D9126B88274E4496CD52E7219D0572</vt:lpwstr>
  </property>
</Properties>
</file>