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s/slide5.xml" ContentType="application/vnd.openxmlformats-officedocument.presentationml.slide+xml"/>
  <Override PartName="/ppt/slides/slide4.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6.xml" ContentType="application/vnd.openxmlformats-officedocument.presentationml.slide+xml"/>
  <Override PartName="/ppt/slides/slide3.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11.xml" ContentType="application/vnd.openxmlformats-officedocument.presentationml.notesSlide+xml"/>
  <Override PartName="/ppt/slideMasters/slideMaster1.xml" ContentType="application/vnd.openxmlformats-officedocument.presentationml.slideMaster+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6.xml" ContentType="application/vnd.openxmlformats-officedocument.presentationml.notesSlide+xml"/>
  <Override PartName="/ppt/notesSlides/notesSlide15.xml" ContentType="application/vnd.openxmlformats-officedocument.presentationml.notes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notesSlides/notesSlide5.xml" ContentType="application/vnd.openxmlformats-officedocument.presentationml.notesSlide+xml"/>
  <Override PartName="/ppt/slideLayouts/slideLayout22.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24.xml" ContentType="application/vnd.openxmlformats-officedocument.presentationml.slideLayout+xml"/>
  <Override PartName="/ppt/slideLayouts/slideLayout23.xml" ContentType="application/vnd.openxmlformats-officedocument.presentationml.slideLayout+xml"/>
  <Override PartName="/ppt/slideLayouts/slideLayout26.xml" ContentType="application/vnd.openxmlformats-officedocument.presentationml.slideLayout+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25.xml" ContentType="application/vnd.openxmlformats-officedocument.presentationml.slideLayout+xml"/>
  <Override PartName="/ppt/notesSlides/notesSlide3.xml" ContentType="application/vnd.openxmlformats-officedocument.presentationml.notesSlide+xml"/>
  <Override PartName="/ppt/notesSlides/notesSlide4.xml" ContentType="application/vnd.openxmlformats-officedocument.presentationml.notesSlide+xml"/>
  <Override PartName="/ppt/slideLayouts/slideLayout30.xml" ContentType="application/vnd.openxmlformats-officedocument.presentationml.slideLayout+xml"/>
  <Override PartName="/ppt/slideLayouts/slideLayout28.xml" ContentType="application/vnd.openxmlformats-officedocument.presentationml.slideLayout+xml"/>
  <Override PartName="/ppt/slideLayouts/slideLayout27.xml" ContentType="application/vnd.openxmlformats-officedocument.presentationml.slideLayout+xml"/>
  <Override PartName="/ppt/slideLayouts/slideLayout31.xml" ContentType="application/vnd.openxmlformats-officedocument.presentationml.slideLayout+xml"/>
  <Override PartName="/ppt/slideLayouts/slideLayout29.xml" ContentType="application/vnd.openxmlformats-officedocument.presentationml.slideLayout+xml"/>
  <Override PartName="/ppt/slideLayouts/slideLayout32.xml" ContentType="application/vnd.openxmlformats-officedocument.presentationml.slideLayout+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8" r:id="rId1"/>
  </p:sldMasterIdLst>
  <p:notesMasterIdLst>
    <p:notesMasterId r:id="rId18"/>
  </p:notesMasterIdLst>
  <p:handoutMasterIdLst>
    <p:handoutMasterId r:id="rId19"/>
  </p:handoutMasterIdLst>
  <p:sldIdLst>
    <p:sldId id="282" r:id="rId2"/>
    <p:sldId id="300" r:id="rId3"/>
    <p:sldId id="316" r:id="rId4"/>
    <p:sldId id="317" r:id="rId5"/>
    <p:sldId id="318" r:id="rId6"/>
    <p:sldId id="257" r:id="rId7"/>
    <p:sldId id="320" r:id="rId8"/>
    <p:sldId id="324" r:id="rId9"/>
    <p:sldId id="326" r:id="rId10"/>
    <p:sldId id="327" r:id="rId11"/>
    <p:sldId id="319" r:id="rId12"/>
    <p:sldId id="321" r:id="rId13"/>
    <p:sldId id="322" r:id="rId14"/>
    <p:sldId id="323" r:id="rId15"/>
    <p:sldId id="325" r:id="rId16"/>
    <p:sldId id="298" r:id="rId17"/>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31">
          <p15:clr>
            <a:srgbClr val="A4A3A4"/>
          </p15:clr>
        </p15:guide>
        <p15:guide id="2" orient="horz" pos="2854">
          <p15:clr>
            <a:srgbClr val="A4A3A4"/>
          </p15:clr>
        </p15:guide>
        <p15:guide id="3" orient="horz" pos="429">
          <p15:clr>
            <a:srgbClr val="A4A3A4"/>
          </p15:clr>
        </p15:guide>
        <p15:guide id="4" pos="2880">
          <p15:clr>
            <a:srgbClr val="A4A3A4"/>
          </p15:clr>
        </p15:guide>
        <p15:guide id="5" pos="429">
          <p15:clr>
            <a:srgbClr val="A4A3A4"/>
          </p15:clr>
        </p15:guide>
        <p15:guide id="6" pos="5462">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ED791A"/>
    <a:srgbClr val="1183B1"/>
    <a:srgbClr val="19AEE9"/>
    <a:srgbClr val="D8EC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9" autoAdjust="0"/>
    <p:restoredTop sz="76883" autoAdjust="0"/>
  </p:normalViewPr>
  <p:slideViewPr>
    <p:cSldViewPr snapToGrid="0" showGuides="1">
      <p:cViewPr varScale="1">
        <p:scale>
          <a:sx n="151" d="100"/>
          <a:sy n="151" d="100"/>
        </p:scale>
        <p:origin x="456" y="144"/>
      </p:cViewPr>
      <p:guideLst>
        <p:guide orient="horz" pos="731"/>
        <p:guide orient="horz" pos="2854"/>
        <p:guide orient="horz" pos="429"/>
        <p:guide pos="2880"/>
        <p:guide pos="429"/>
        <p:guide pos="5462"/>
      </p:guideLst>
    </p:cSldViewPr>
  </p:slideViewPr>
  <p:outlineViewPr>
    <p:cViewPr>
      <p:scale>
        <a:sx n="33" d="100"/>
        <a:sy n="33" d="100"/>
      </p:scale>
      <p:origin x="0" y="7890"/>
    </p:cViewPr>
  </p:outlin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81" d="100"/>
          <a:sy n="81" d="100"/>
        </p:scale>
        <p:origin x="3894"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customXml" Target="../customXml/item3.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446B062-DAD0-4D82-85D3-1965C1AFF8A2}" type="datetimeFigureOut">
              <a:rPr lang="nl-NL" smtClean="0"/>
              <a:t>31-5-2023</a:t>
            </a:fld>
            <a:endParaRPr lang="nl-NL"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E29BBD3-3E96-4EC4-9B83-A9F1B69963DD}" type="slidenum">
              <a:rPr lang="nl-NL" smtClean="0"/>
              <a:t>‹#›</a:t>
            </a:fld>
            <a:endParaRPr lang="nl-NL" dirty="0"/>
          </a:p>
        </p:txBody>
      </p:sp>
    </p:spTree>
    <p:extLst>
      <p:ext uri="{BB962C8B-B14F-4D97-AF65-F5344CB8AC3E}">
        <p14:creationId xmlns:p14="http://schemas.microsoft.com/office/powerpoint/2010/main" val="18539689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FD6D024-4931-4027-A790-71B163D1AC3F}" type="datetimeFigureOut">
              <a:rPr lang="nl-NL" smtClean="0"/>
              <a:t>31-5-2023</a:t>
            </a:fld>
            <a:endParaRPr lang="nl-NL"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nl-NL"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EDA0DF2-1824-4575-A17A-F4134FACA6EE}" type="slidenum">
              <a:rPr lang="nl-NL" smtClean="0"/>
              <a:t>‹#›</a:t>
            </a:fld>
            <a:endParaRPr lang="nl-NL" dirty="0"/>
          </a:p>
        </p:txBody>
      </p:sp>
    </p:spTree>
    <p:extLst>
      <p:ext uri="{BB962C8B-B14F-4D97-AF65-F5344CB8AC3E}">
        <p14:creationId xmlns:p14="http://schemas.microsoft.com/office/powerpoint/2010/main" val="31041811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cockpit/Groups/Informatiebeveiliging/Richtlijn%20Beveiliging/Richtlijn%20Informatie%20Beveiliging/Werkinstructie%20NLR%20uitingen.aspx"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noProof="0" dirty="0" err="1"/>
              <a:t>Aanpassing</a:t>
            </a:r>
            <a:r>
              <a:rPr lang="en-GB" noProof="0" dirty="0"/>
              <a:t> van </a:t>
            </a:r>
            <a:r>
              <a:rPr lang="en-GB" noProof="0" dirty="0" err="1"/>
              <a:t>classificatie</a:t>
            </a:r>
            <a:r>
              <a:rPr lang="en-GB" noProof="0" dirty="0"/>
              <a:t> in de footer: </a:t>
            </a:r>
            <a:r>
              <a:rPr lang="en-GB" noProof="0" dirty="0" err="1"/>
              <a:t>ga</a:t>
            </a:r>
            <a:r>
              <a:rPr lang="en-GB" noProof="0" dirty="0"/>
              <a:t> </a:t>
            </a:r>
            <a:r>
              <a:rPr lang="en-GB" noProof="0" dirty="0" err="1"/>
              <a:t>naar</a:t>
            </a:r>
            <a:r>
              <a:rPr lang="en-GB" noProof="0" dirty="0"/>
              <a:t> ‘insert’ en </a:t>
            </a:r>
            <a:r>
              <a:rPr lang="en-GB" noProof="0" dirty="0" err="1"/>
              <a:t>klik</a:t>
            </a:r>
            <a:r>
              <a:rPr lang="en-GB" noProof="0" dirty="0"/>
              <a:t> op ‘header &amp; footer’. </a:t>
            </a:r>
            <a:r>
              <a:rPr lang="en-GB" noProof="0" dirty="0" err="1"/>
              <a:t>Handhaaf</a:t>
            </a:r>
            <a:r>
              <a:rPr lang="en-GB" noProof="0" dirty="0"/>
              <a:t> </a:t>
            </a:r>
            <a:r>
              <a:rPr lang="en-GB" noProof="0" dirty="0" err="1"/>
              <a:t>verder</a:t>
            </a:r>
            <a:r>
              <a:rPr lang="en-GB" noProof="0" dirty="0"/>
              <a:t> het format.</a:t>
            </a:r>
          </a:p>
        </p:txBody>
      </p:sp>
      <p:sp>
        <p:nvSpPr>
          <p:cNvPr id="4" name="Slide Number Placeholder 3"/>
          <p:cNvSpPr>
            <a:spLocks noGrp="1"/>
          </p:cNvSpPr>
          <p:nvPr>
            <p:ph type="sldNum" sz="quarter" idx="10"/>
          </p:nvPr>
        </p:nvSpPr>
        <p:spPr/>
        <p:txBody>
          <a:bodyPr/>
          <a:lstStyle/>
          <a:p>
            <a:fld id="{0EDA0DF2-1824-4575-A17A-F4134FACA6EE}" type="slidenum">
              <a:rPr lang="en-GB" smtClean="0"/>
              <a:t>1</a:t>
            </a:fld>
            <a:endParaRPr lang="en-GB" dirty="0"/>
          </a:p>
        </p:txBody>
      </p:sp>
    </p:spTree>
    <p:extLst>
      <p:ext uri="{BB962C8B-B14F-4D97-AF65-F5344CB8AC3E}">
        <p14:creationId xmlns:p14="http://schemas.microsoft.com/office/powerpoint/2010/main" val="33966198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i="1" kern="1200" dirty="0">
                <a:solidFill>
                  <a:schemeClr val="tx1"/>
                </a:solidFill>
                <a:effectLst/>
              </a:rPr>
              <a:t>Header &amp; footer </a:t>
            </a:r>
            <a:r>
              <a:rPr lang="en-GB" sz="1200" i="1" kern="1200" dirty="0" err="1">
                <a:solidFill>
                  <a:schemeClr val="tx1"/>
                </a:solidFill>
                <a:effectLst/>
              </a:rPr>
              <a:t>aanpassen</a:t>
            </a:r>
            <a:r>
              <a:rPr lang="en-GB" sz="1200" i="1" kern="1200" dirty="0">
                <a:solidFill>
                  <a:schemeClr val="tx1"/>
                </a:solidFill>
                <a:effectLst/>
              </a:rPr>
              <a:t>: </a:t>
            </a:r>
            <a:r>
              <a:rPr lang="en-GB" sz="1200" i="1" kern="1200" dirty="0" err="1">
                <a:solidFill>
                  <a:schemeClr val="tx1"/>
                </a:solidFill>
                <a:effectLst/>
              </a:rPr>
              <a:t>ga</a:t>
            </a:r>
            <a:r>
              <a:rPr lang="en-GB" sz="1200" i="1" kern="1200" dirty="0">
                <a:solidFill>
                  <a:schemeClr val="tx1"/>
                </a:solidFill>
                <a:effectLst/>
              </a:rPr>
              <a:t> </a:t>
            </a:r>
            <a:r>
              <a:rPr lang="en-GB" sz="1200" i="1" kern="1200" dirty="0" err="1">
                <a:solidFill>
                  <a:schemeClr val="tx1"/>
                </a:solidFill>
                <a:effectLst/>
              </a:rPr>
              <a:t>naar</a:t>
            </a:r>
            <a:r>
              <a:rPr lang="en-GB" sz="1200" i="1" kern="1200" dirty="0">
                <a:solidFill>
                  <a:schemeClr val="tx1"/>
                </a:solidFill>
                <a:effectLst/>
              </a:rPr>
              <a:t> ‘insert’ en </a:t>
            </a:r>
            <a:r>
              <a:rPr lang="en-GB" sz="1200" i="1" kern="1200" dirty="0" err="1">
                <a:solidFill>
                  <a:schemeClr val="tx1"/>
                </a:solidFill>
                <a:effectLst/>
              </a:rPr>
              <a:t>klik</a:t>
            </a:r>
            <a:r>
              <a:rPr lang="en-GB" sz="1200" i="1" kern="1200" dirty="0">
                <a:solidFill>
                  <a:schemeClr val="tx1"/>
                </a:solidFill>
                <a:effectLst/>
              </a:rPr>
              <a:t> op ‘header &amp; footer’.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i="1" kern="1200" dirty="0">
              <a:solidFill>
                <a:schemeClr val="tx1"/>
              </a:solidFill>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b="0" i="1"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Layout </a:t>
            </a:r>
            <a:r>
              <a:rPr lang="en-GB" sz="1200" b="0" i="1" kern="1200" dirty="0"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veranderen</a:t>
            </a:r>
            <a:r>
              <a:rPr lang="en-GB" sz="1200" b="0" i="1"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r>
              <a:rPr lang="en-GB" sz="1200" b="0" i="1" kern="1200" dirty="0"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onder</a:t>
            </a:r>
            <a:r>
              <a:rPr lang="en-GB" sz="1200" b="0" i="1"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tab ‘Home</a:t>
            </a:r>
            <a:r>
              <a:rPr lang="en-GB" sz="1200" b="0" i="1" kern="1200" baseline="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‘-&gt; ‘Layout’ </a:t>
            </a:r>
            <a:r>
              <a:rPr lang="en-GB" sz="1200" b="0" i="1" u="sng" kern="1200" baseline="0" dirty="0">
                <a:solidFill>
                  <a:schemeClr val="accent4"/>
                </a:solidFill>
                <a:effectLst/>
                <a:latin typeface="Open Sans" panose="020B0606030504020204" pitchFamily="34" charset="0"/>
                <a:ea typeface="Open Sans" panose="020B0606030504020204" pitchFamily="34" charset="0"/>
                <a:cs typeface="Open Sans" panose="020B0606030504020204" pitchFamily="34" charset="0"/>
              </a:rPr>
              <a:t>of</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b="0" i="1" kern="1200" baseline="0" dirty="0"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Rechtermuis</a:t>
            </a:r>
            <a:r>
              <a:rPr lang="en-GB" sz="1200" b="0" i="1" kern="1200" baseline="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r>
              <a:rPr lang="en-GB" sz="1200" b="0" i="1" kern="1200" baseline="0" dirty="0"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klik</a:t>
            </a:r>
            <a:r>
              <a:rPr lang="en-GB" sz="1200" b="0" i="1" kern="1200" baseline="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op de </a:t>
            </a:r>
            <a:r>
              <a:rPr lang="en-GB" sz="1200" b="0" i="1" kern="1200" baseline="0" dirty="0"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betreffende</a:t>
            </a:r>
            <a:r>
              <a:rPr lang="en-GB" sz="1200" b="0" i="1" kern="1200" baseline="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slide en </a:t>
            </a:r>
            <a:r>
              <a:rPr lang="en-GB" sz="1200" b="0" i="1" kern="1200" baseline="0" dirty="0"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kies</a:t>
            </a:r>
            <a:r>
              <a:rPr lang="en-GB" sz="1200" b="0" i="1" kern="1200" baseline="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r>
              <a:rPr lang="en-GB" sz="1200" b="0" i="1" kern="1200" baseline="0" dirty="0"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vervolgens</a:t>
            </a:r>
            <a:r>
              <a:rPr lang="en-GB" sz="1200" b="0" i="1" kern="1200" baseline="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Layout</a:t>
            </a:r>
            <a:endParaRPr lang="en-GB" sz="1200" b="0" i="1"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i="1" kern="1200" dirty="0">
              <a:solidFill>
                <a:schemeClr val="tx1"/>
              </a:solidFill>
              <a:effectLst/>
            </a:endParaRPr>
          </a:p>
        </p:txBody>
      </p:sp>
      <p:sp>
        <p:nvSpPr>
          <p:cNvPr id="4" name="Slide Number Placeholder 3"/>
          <p:cNvSpPr>
            <a:spLocks noGrp="1"/>
          </p:cNvSpPr>
          <p:nvPr>
            <p:ph type="sldNum" sz="quarter" idx="10"/>
          </p:nvPr>
        </p:nvSpPr>
        <p:spPr/>
        <p:txBody>
          <a:bodyPr/>
          <a:lstStyle/>
          <a:p>
            <a:fld id="{0EDA0DF2-1824-4575-A17A-F4134FACA6EE}" type="slidenum">
              <a:rPr lang="en-GB" smtClean="0"/>
              <a:t>10</a:t>
            </a:fld>
            <a:endParaRPr lang="en-GB" dirty="0"/>
          </a:p>
        </p:txBody>
      </p:sp>
    </p:spTree>
    <p:extLst>
      <p:ext uri="{BB962C8B-B14F-4D97-AF65-F5344CB8AC3E}">
        <p14:creationId xmlns:p14="http://schemas.microsoft.com/office/powerpoint/2010/main" val="2690430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i="1" kern="1200" dirty="0">
                <a:solidFill>
                  <a:schemeClr val="tx1"/>
                </a:solidFill>
                <a:effectLst/>
              </a:rPr>
              <a:t>Header &amp; footer </a:t>
            </a:r>
            <a:r>
              <a:rPr lang="en-GB" sz="1200" i="1" kern="1200" dirty="0" err="1">
                <a:solidFill>
                  <a:schemeClr val="tx1"/>
                </a:solidFill>
                <a:effectLst/>
              </a:rPr>
              <a:t>aanpassen</a:t>
            </a:r>
            <a:r>
              <a:rPr lang="en-GB" sz="1200" i="1" kern="1200" dirty="0">
                <a:solidFill>
                  <a:schemeClr val="tx1"/>
                </a:solidFill>
                <a:effectLst/>
              </a:rPr>
              <a:t>: </a:t>
            </a:r>
            <a:r>
              <a:rPr lang="en-GB" sz="1200" i="1" kern="1200" dirty="0" err="1">
                <a:solidFill>
                  <a:schemeClr val="tx1"/>
                </a:solidFill>
                <a:effectLst/>
              </a:rPr>
              <a:t>ga</a:t>
            </a:r>
            <a:r>
              <a:rPr lang="en-GB" sz="1200" i="1" kern="1200" dirty="0">
                <a:solidFill>
                  <a:schemeClr val="tx1"/>
                </a:solidFill>
                <a:effectLst/>
              </a:rPr>
              <a:t> </a:t>
            </a:r>
            <a:r>
              <a:rPr lang="en-GB" sz="1200" i="1" kern="1200" dirty="0" err="1">
                <a:solidFill>
                  <a:schemeClr val="tx1"/>
                </a:solidFill>
                <a:effectLst/>
              </a:rPr>
              <a:t>naar</a:t>
            </a:r>
            <a:r>
              <a:rPr lang="en-GB" sz="1200" i="1" kern="1200" dirty="0">
                <a:solidFill>
                  <a:schemeClr val="tx1"/>
                </a:solidFill>
                <a:effectLst/>
              </a:rPr>
              <a:t> ‘insert’ en </a:t>
            </a:r>
            <a:r>
              <a:rPr lang="en-GB" sz="1200" i="1" kern="1200" dirty="0" err="1">
                <a:solidFill>
                  <a:schemeClr val="tx1"/>
                </a:solidFill>
                <a:effectLst/>
              </a:rPr>
              <a:t>klik</a:t>
            </a:r>
            <a:r>
              <a:rPr lang="en-GB" sz="1200" i="1" kern="1200" dirty="0">
                <a:solidFill>
                  <a:schemeClr val="tx1"/>
                </a:solidFill>
                <a:effectLst/>
              </a:rPr>
              <a:t> op ‘header &amp; footer’.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i="1" kern="1200" dirty="0">
              <a:solidFill>
                <a:schemeClr val="tx1"/>
              </a:solidFill>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b="0" i="1"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Layout </a:t>
            </a:r>
            <a:r>
              <a:rPr lang="en-GB" sz="1200" b="0" i="1" kern="1200" dirty="0"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veranderen</a:t>
            </a:r>
            <a:r>
              <a:rPr lang="en-GB" sz="1200" b="0" i="1"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r>
              <a:rPr lang="en-GB" sz="1200" b="0" i="1" kern="1200" dirty="0"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onder</a:t>
            </a:r>
            <a:r>
              <a:rPr lang="en-GB" sz="1200" b="0" i="1"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tab ‘Home</a:t>
            </a:r>
            <a:r>
              <a:rPr lang="en-GB" sz="1200" b="0" i="1" kern="1200" baseline="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‘-&gt; ‘Layout’ </a:t>
            </a:r>
            <a:r>
              <a:rPr lang="en-GB" sz="1200" b="0" i="1" u="sng" kern="1200" baseline="0" dirty="0">
                <a:solidFill>
                  <a:schemeClr val="accent4"/>
                </a:solidFill>
                <a:effectLst/>
                <a:latin typeface="Open Sans" panose="020B0606030504020204" pitchFamily="34" charset="0"/>
                <a:ea typeface="Open Sans" panose="020B0606030504020204" pitchFamily="34" charset="0"/>
                <a:cs typeface="Open Sans" panose="020B0606030504020204" pitchFamily="34" charset="0"/>
              </a:rPr>
              <a:t>of</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b="0" i="1" kern="1200" baseline="0" dirty="0"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Rechtermuis</a:t>
            </a:r>
            <a:r>
              <a:rPr lang="en-GB" sz="1200" b="0" i="1" kern="1200" baseline="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r>
              <a:rPr lang="en-GB" sz="1200" b="0" i="1" kern="1200" baseline="0" dirty="0"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klik</a:t>
            </a:r>
            <a:r>
              <a:rPr lang="en-GB" sz="1200" b="0" i="1" kern="1200" baseline="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op de </a:t>
            </a:r>
            <a:r>
              <a:rPr lang="en-GB" sz="1200" b="0" i="1" kern="1200" baseline="0" dirty="0"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betreffende</a:t>
            </a:r>
            <a:r>
              <a:rPr lang="en-GB" sz="1200" b="0" i="1" kern="1200" baseline="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slide en </a:t>
            </a:r>
            <a:r>
              <a:rPr lang="en-GB" sz="1200" b="0" i="1" kern="1200" baseline="0" dirty="0"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kies</a:t>
            </a:r>
            <a:r>
              <a:rPr lang="en-GB" sz="1200" b="0" i="1" kern="1200" baseline="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r>
              <a:rPr lang="en-GB" sz="1200" b="0" i="1" kern="1200" baseline="0" dirty="0"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vervolgens</a:t>
            </a:r>
            <a:r>
              <a:rPr lang="en-GB" sz="1200" b="0" i="1" kern="1200" baseline="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Layout</a:t>
            </a:r>
            <a:endParaRPr lang="en-GB" sz="1200" b="0" i="1"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i="1" kern="1200" dirty="0">
              <a:solidFill>
                <a:schemeClr val="tx1"/>
              </a:solidFill>
              <a:effectLst/>
            </a:endParaRPr>
          </a:p>
        </p:txBody>
      </p:sp>
      <p:sp>
        <p:nvSpPr>
          <p:cNvPr id="4" name="Slide Number Placeholder 3"/>
          <p:cNvSpPr>
            <a:spLocks noGrp="1"/>
          </p:cNvSpPr>
          <p:nvPr>
            <p:ph type="sldNum" sz="quarter" idx="10"/>
          </p:nvPr>
        </p:nvSpPr>
        <p:spPr/>
        <p:txBody>
          <a:bodyPr/>
          <a:lstStyle/>
          <a:p>
            <a:fld id="{0EDA0DF2-1824-4575-A17A-F4134FACA6EE}" type="slidenum">
              <a:rPr lang="en-GB" smtClean="0"/>
              <a:t>11</a:t>
            </a:fld>
            <a:endParaRPr lang="en-GB" dirty="0"/>
          </a:p>
        </p:txBody>
      </p:sp>
    </p:spTree>
    <p:extLst>
      <p:ext uri="{BB962C8B-B14F-4D97-AF65-F5344CB8AC3E}">
        <p14:creationId xmlns:p14="http://schemas.microsoft.com/office/powerpoint/2010/main" val="24447991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i="1" kern="1200" dirty="0">
                <a:solidFill>
                  <a:schemeClr val="tx1"/>
                </a:solidFill>
                <a:effectLst/>
              </a:rPr>
              <a:t>Header &amp; footer </a:t>
            </a:r>
            <a:r>
              <a:rPr lang="en-GB" sz="1200" i="1" kern="1200" dirty="0" err="1">
                <a:solidFill>
                  <a:schemeClr val="tx1"/>
                </a:solidFill>
                <a:effectLst/>
              </a:rPr>
              <a:t>aanpassen</a:t>
            </a:r>
            <a:r>
              <a:rPr lang="en-GB" sz="1200" i="1" kern="1200" dirty="0">
                <a:solidFill>
                  <a:schemeClr val="tx1"/>
                </a:solidFill>
                <a:effectLst/>
              </a:rPr>
              <a:t>: </a:t>
            </a:r>
            <a:r>
              <a:rPr lang="en-GB" sz="1200" i="1" kern="1200" dirty="0" err="1">
                <a:solidFill>
                  <a:schemeClr val="tx1"/>
                </a:solidFill>
                <a:effectLst/>
              </a:rPr>
              <a:t>ga</a:t>
            </a:r>
            <a:r>
              <a:rPr lang="en-GB" sz="1200" i="1" kern="1200" dirty="0">
                <a:solidFill>
                  <a:schemeClr val="tx1"/>
                </a:solidFill>
                <a:effectLst/>
              </a:rPr>
              <a:t> </a:t>
            </a:r>
            <a:r>
              <a:rPr lang="en-GB" sz="1200" i="1" kern="1200" dirty="0" err="1">
                <a:solidFill>
                  <a:schemeClr val="tx1"/>
                </a:solidFill>
                <a:effectLst/>
              </a:rPr>
              <a:t>naar</a:t>
            </a:r>
            <a:r>
              <a:rPr lang="en-GB" sz="1200" i="1" kern="1200" dirty="0">
                <a:solidFill>
                  <a:schemeClr val="tx1"/>
                </a:solidFill>
                <a:effectLst/>
              </a:rPr>
              <a:t> ‘insert’ en </a:t>
            </a:r>
            <a:r>
              <a:rPr lang="en-GB" sz="1200" i="1" kern="1200" dirty="0" err="1">
                <a:solidFill>
                  <a:schemeClr val="tx1"/>
                </a:solidFill>
                <a:effectLst/>
              </a:rPr>
              <a:t>klik</a:t>
            </a:r>
            <a:r>
              <a:rPr lang="en-GB" sz="1200" i="1" kern="1200" dirty="0">
                <a:solidFill>
                  <a:schemeClr val="tx1"/>
                </a:solidFill>
                <a:effectLst/>
              </a:rPr>
              <a:t> op ‘header &amp; footer’.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i="1" kern="1200" dirty="0">
              <a:solidFill>
                <a:schemeClr val="tx1"/>
              </a:solidFill>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b="0" i="1"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Layout </a:t>
            </a:r>
            <a:r>
              <a:rPr lang="en-GB" sz="1200" b="0" i="1" kern="1200" dirty="0"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veranderen</a:t>
            </a:r>
            <a:r>
              <a:rPr lang="en-GB" sz="1200" b="0" i="1"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r>
              <a:rPr lang="en-GB" sz="1200" b="0" i="1" kern="1200" dirty="0"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onder</a:t>
            </a:r>
            <a:r>
              <a:rPr lang="en-GB" sz="1200" b="0" i="1"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tab ‘Home</a:t>
            </a:r>
            <a:r>
              <a:rPr lang="en-GB" sz="1200" b="0" i="1" kern="1200" baseline="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‘-&gt; ‘Layout’ </a:t>
            </a:r>
            <a:r>
              <a:rPr lang="en-GB" sz="1200" b="0" i="1" u="sng" kern="1200" baseline="0" dirty="0">
                <a:solidFill>
                  <a:schemeClr val="accent4"/>
                </a:solidFill>
                <a:effectLst/>
                <a:latin typeface="Open Sans" panose="020B0606030504020204" pitchFamily="34" charset="0"/>
                <a:ea typeface="Open Sans" panose="020B0606030504020204" pitchFamily="34" charset="0"/>
                <a:cs typeface="Open Sans" panose="020B0606030504020204" pitchFamily="34" charset="0"/>
              </a:rPr>
              <a:t>of</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b="0" i="1" kern="1200" baseline="0" dirty="0"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Rechtermuis</a:t>
            </a:r>
            <a:r>
              <a:rPr lang="en-GB" sz="1200" b="0" i="1" kern="1200" baseline="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r>
              <a:rPr lang="en-GB" sz="1200" b="0" i="1" kern="1200" baseline="0" dirty="0"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klik</a:t>
            </a:r>
            <a:r>
              <a:rPr lang="en-GB" sz="1200" b="0" i="1" kern="1200" baseline="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op de </a:t>
            </a:r>
            <a:r>
              <a:rPr lang="en-GB" sz="1200" b="0" i="1" kern="1200" baseline="0" dirty="0"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betreffende</a:t>
            </a:r>
            <a:r>
              <a:rPr lang="en-GB" sz="1200" b="0" i="1" kern="1200" baseline="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slide en </a:t>
            </a:r>
            <a:r>
              <a:rPr lang="en-GB" sz="1200" b="0" i="1" kern="1200" baseline="0" dirty="0"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kies</a:t>
            </a:r>
            <a:r>
              <a:rPr lang="en-GB" sz="1200" b="0" i="1" kern="1200" baseline="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r>
              <a:rPr lang="en-GB" sz="1200" b="0" i="1" kern="1200" baseline="0" dirty="0"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vervolgens</a:t>
            </a:r>
            <a:r>
              <a:rPr lang="en-GB" sz="1200" b="0" i="1" kern="1200" baseline="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Layout</a:t>
            </a:r>
            <a:endParaRPr lang="en-GB" sz="1200" b="0" i="1"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i="1" kern="1200" dirty="0">
              <a:solidFill>
                <a:schemeClr val="tx1"/>
              </a:solidFill>
              <a:effectLst/>
            </a:endParaRPr>
          </a:p>
        </p:txBody>
      </p:sp>
      <p:sp>
        <p:nvSpPr>
          <p:cNvPr id="4" name="Slide Number Placeholder 3"/>
          <p:cNvSpPr>
            <a:spLocks noGrp="1"/>
          </p:cNvSpPr>
          <p:nvPr>
            <p:ph type="sldNum" sz="quarter" idx="10"/>
          </p:nvPr>
        </p:nvSpPr>
        <p:spPr/>
        <p:txBody>
          <a:bodyPr/>
          <a:lstStyle/>
          <a:p>
            <a:fld id="{0EDA0DF2-1824-4575-A17A-F4134FACA6EE}" type="slidenum">
              <a:rPr lang="en-GB" smtClean="0"/>
              <a:t>12</a:t>
            </a:fld>
            <a:endParaRPr lang="en-GB" dirty="0"/>
          </a:p>
        </p:txBody>
      </p:sp>
    </p:spTree>
    <p:extLst>
      <p:ext uri="{BB962C8B-B14F-4D97-AF65-F5344CB8AC3E}">
        <p14:creationId xmlns:p14="http://schemas.microsoft.com/office/powerpoint/2010/main" val="8039178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i="1" kern="1200" dirty="0">
                <a:solidFill>
                  <a:schemeClr val="tx1"/>
                </a:solidFill>
                <a:effectLst/>
              </a:rPr>
              <a:t>Header &amp; footer </a:t>
            </a:r>
            <a:r>
              <a:rPr lang="en-GB" sz="1200" i="1" kern="1200" dirty="0" err="1">
                <a:solidFill>
                  <a:schemeClr val="tx1"/>
                </a:solidFill>
                <a:effectLst/>
              </a:rPr>
              <a:t>aanpassen</a:t>
            </a:r>
            <a:r>
              <a:rPr lang="en-GB" sz="1200" i="1" kern="1200" dirty="0">
                <a:solidFill>
                  <a:schemeClr val="tx1"/>
                </a:solidFill>
                <a:effectLst/>
              </a:rPr>
              <a:t>: </a:t>
            </a:r>
            <a:r>
              <a:rPr lang="en-GB" sz="1200" i="1" kern="1200" dirty="0" err="1">
                <a:solidFill>
                  <a:schemeClr val="tx1"/>
                </a:solidFill>
                <a:effectLst/>
              </a:rPr>
              <a:t>ga</a:t>
            </a:r>
            <a:r>
              <a:rPr lang="en-GB" sz="1200" i="1" kern="1200" dirty="0">
                <a:solidFill>
                  <a:schemeClr val="tx1"/>
                </a:solidFill>
                <a:effectLst/>
              </a:rPr>
              <a:t> </a:t>
            </a:r>
            <a:r>
              <a:rPr lang="en-GB" sz="1200" i="1" kern="1200" dirty="0" err="1">
                <a:solidFill>
                  <a:schemeClr val="tx1"/>
                </a:solidFill>
                <a:effectLst/>
              </a:rPr>
              <a:t>naar</a:t>
            </a:r>
            <a:r>
              <a:rPr lang="en-GB" sz="1200" i="1" kern="1200" dirty="0">
                <a:solidFill>
                  <a:schemeClr val="tx1"/>
                </a:solidFill>
                <a:effectLst/>
              </a:rPr>
              <a:t> ‘insert’ en </a:t>
            </a:r>
            <a:r>
              <a:rPr lang="en-GB" sz="1200" i="1" kern="1200" dirty="0" err="1">
                <a:solidFill>
                  <a:schemeClr val="tx1"/>
                </a:solidFill>
                <a:effectLst/>
              </a:rPr>
              <a:t>klik</a:t>
            </a:r>
            <a:r>
              <a:rPr lang="en-GB" sz="1200" i="1" kern="1200" dirty="0">
                <a:solidFill>
                  <a:schemeClr val="tx1"/>
                </a:solidFill>
                <a:effectLst/>
              </a:rPr>
              <a:t> op ‘header &amp; footer’.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i="1" kern="1200" dirty="0">
              <a:solidFill>
                <a:schemeClr val="tx1"/>
              </a:solidFill>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b="0" i="1"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Layout </a:t>
            </a:r>
            <a:r>
              <a:rPr lang="en-GB" sz="1200" b="0" i="1" kern="1200" dirty="0"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veranderen</a:t>
            </a:r>
            <a:r>
              <a:rPr lang="en-GB" sz="1200" b="0" i="1"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r>
              <a:rPr lang="en-GB" sz="1200" b="0" i="1" kern="1200" dirty="0"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onder</a:t>
            </a:r>
            <a:r>
              <a:rPr lang="en-GB" sz="1200" b="0" i="1"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tab ‘Home</a:t>
            </a:r>
            <a:r>
              <a:rPr lang="en-GB" sz="1200" b="0" i="1" kern="1200" baseline="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‘-&gt; ‘Layout’ </a:t>
            </a:r>
            <a:r>
              <a:rPr lang="en-GB" sz="1200" b="0" i="1" u="sng" kern="1200" baseline="0" dirty="0">
                <a:solidFill>
                  <a:schemeClr val="accent4"/>
                </a:solidFill>
                <a:effectLst/>
                <a:latin typeface="Open Sans" panose="020B0606030504020204" pitchFamily="34" charset="0"/>
                <a:ea typeface="Open Sans" panose="020B0606030504020204" pitchFamily="34" charset="0"/>
                <a:cs typeface="Open Sans" panose="020B0606030504020204" pitchFamily="34" charset="0"/>
              </a:rPr>
              <a:t>of</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b="0" i="1" kern="1200" baseline="0" dirty="0"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Rechtermuis</a:t>
            </a:r>
            <a:r>
              <a:rPr lang="en-GB" sz="1200" b="0" i="1" kern="1200" baseline="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r>
              <a:rPr lang="en-GB" sz="1200" b="0" i="1" kern="1200" baseline="0" dirty="0"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klik</a:t>
            </a:r>
            <a:r>
              <a:rPr lang="en-GB" sz="1200" b="0" i="1" kern="1200" baseline="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op de </a:t>
            </a:r>
            <a:r>
              <a:rPr lang="en-GB" sz="1200" b="0" i="1" kern="1200" baseline="0" dirty="0"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betreffende</a:t>
            </a:r>
            <a:r>
              <a:rPr lang="en-GB" sz="1200" b="0" i="1" kern="1200" baseline="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slide en </a:t>
            </a:r>
            <a:r>
              <a:rPr lang="en-GB" sz="1200" b="0" i="1" kern="1200" baseline="0" dirty="0"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kies</a:t>
            </a:r>
            <a:r>
              <a:rPr lang="en-GB" sz="1200" b="0" i="1" kern="1200" baseline="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r>
              <a:rPr lang="en-GB" sz="1200" b="0" i="1" kern="1200" baseline="0" dirty="0"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vervolgens</a:t>
            </a:r>
            <a:r>
              <a:rPr lang="en-GB" sz="1200" b="0" i="1" kern="1200" baseline="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Layout</a:t>
            </a:r>
            <a:endParaRPr lang="en-GB" sz="1200" b="0" i="1"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i="1" kern="1200" dirty="0">
              <a:solidFill>
                <a:schemeClr val="tx1"/>
              </a:solidFill>
              <a:effectLst/>
            </a:endParaRPr>
          </a:p>
        </p:txBody>
      </p:sp>
      <p:sp>
        <p:nvSpPr>
          <p:cNvPr id="4" name="Slide Number Placeholder 3"/>
          <p:cNvSpPr>
            <a:spLocks noGrp="1"/>
          </p:cNvSpPr>
          <p:nvPr>
            <p:ph type="sldNum" sz="quarter" idx="10"/>
          </p:nvPr>
        </p:nvSpPr>
        <p:spPr/>
        <p:txBody>
          <a:bodyPr/>
          <a:lstStyle/>
          <a:p>
            <a:fld id="{0EDA0DF2-1824-4575-A17A-F4134FACA6EE}" type="slidenum">
              <a:rPr lang="en-GB" smtClean="0"/>
              <a:t>13</a:t>
            </a:fld>
            <a:endParaRPr lang="en-GB" dirty="0"/>
          </a:p>
        </p:txBody>
      </p:sp>
    </p:spTree>
    <p:extLst>
      <p:ext uri="{BB962C8B-B14F-4D97-AF65-F5344CB8AC3E}">
        <p14:creationId xmlns:p14="http://schemas.microsoft.com/office/powerpoint/2010/main" val="22771904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i="1" kern="1200" dirty="0">
                <a:solidFill>
                  <a:schemeClr val="tx1"/>
                </a:solidFill>
                <a:effectLst/>
              </a:rPr>
              <a:t>Header &amp; footer </a:t>
            </a:r>
            <a:r>
              <a:rPr lang="en-GB" sz="1200" i="1" kern="1200" dirty="0" err="1">
                <a:solidFill>
                  <a:schemeClr val="tx1"/>
                </a:solidFill>
                <a:effectLst/>
              </a:rPr>
              <a:t>aanpassen</a:t>
            </a:r>
            <a:r>
              <a:rPr lang="en-GB" sz="1200" i="1" kern="1200" dirty="0">
                <a:solidFill>
                  <a:schemeClr val="tx1"/>
                </a:solidFill>
                <a:effectLst/>
              </a:rPr>
              <a:t>: </a:t>
            </a:r>
            <a:r>
              <a:rPr lang="en-GB" sz="1200" i="1" kern="1200" dirty="0" err="1">
                <a:solidFill>
                  <a:schemeClr val="tx1"/>
                </a:solidFill>
                <a:effectLst/>
              </a:rPr>
              <a:t>ga</a:t>
            </a:r>
            <a:r>
              <a:rPr lang="en-GB" sz="1200" i="1" kern="1200" dirty="0">
                <a:solidFill>
                  <a:schemeClr val="tx1"/>
                </a:solidFill>
                <a:effectLst/>
              </a:rPr>
              <a:t> </a:t>
            </a:r>
            <a:r>
              <a:rPr lang="en-GB" sz="1200" i="1" kern="1200" dirty="0" err="1">
                <a:solidFill>
                  <a:schemeClr val="tx1"/>
                </a:solidFill>
                <a:effectLst/>
              </a:rPr>
              <a:t>naar</a:t>
            </a:r>
            <a:r>
              <a:rPr lang="en-GB" sz="1200" i="1" kern="1200" dirty="0">
                <a:solidFill>
                  <a:schemeClr val="tx1"/>
                </a:solidFill>
                <a:effectLst/>
              </a:rPr>
              <a:t> ‘insert’ en </a:t>
            </a:r>
            <a:r>
              <a:rPr lang="en-GB" sz="1200" i="1" kern="1200" dirty="0" err="1">
                <a:solidFill>
                  <a:schemeClr val="tx1"/>
                </a:solidFill>
                <a:effectLst/>
              </a:rPr>
              <a:t>klik</a:t>
            </a:r>
            <a:r>
              <a:rPr lang="en-GB" sz="1200" i="1" kern="1200" dirty="0">
                <a:solidFill>
                  <a:schemeClr val="tx1"/>
                </a:solidFill>
                <a:effectLst/>
              </a:rPr>
              <a:t> op ‘header &amp; footer’.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i="1" kern="1200" dirty="0">
              <a:solidFill>
                <a:schemeClr val="tx1"/>
              </a:solidFill>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b="0" i="1"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Layout </a:t>
            </a:r>
            <a:r>
              <a:rPr lang="en-GB" sz="1200" b="0" i="1" kern="1200" dirty="0"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veranderen</a:t>
            </a:r>
            <a:r>
              <a:rPr lang="en-GB" sz="1200" b="0" i="1"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r>
              <a:rPr lang="en-GB" sz="1200" b="0" i="1" kern="1200" dirty="0"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onder</a:t>
            </a:r>
            <a:r>
              <a:rPr lang="en-GB" sz="1200" b="0" i="1"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tab ‘Home</a:t>
            </a:r>
            <a:r>
              <a:rPr lang="en-GB" sz="1200" b="0" i="1" kern="1200" baseline="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‘-&gt; ‘Layout’ </a:t>
            </a:r>
            <a:r>
              <a:rPr lang="en-GB" sz="1200" b="0" i="1" u="sng" kern="1200" baseline="0" dirty="0">
                <a:solidFill>
                  <a:schemeClr val="accent4"/>
                </a:solidFill>
                <a:effectLst/>
                <a:latin typeface="Open Sans" panose="020B0606030504020204" pitchFamily="34" charset="0"/>
                <a:ea typeface="Open Sans" panose="020B0606030504020204" pitchFamily="34" charset="0"/>
                <a:cs typeface="Open Sans" panose="020B0606030504020204" pitchFamily="34" charset="0"/>
              </a:rPr>
              <a:t>of</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b="0" i="1" kern="1200" baseline="0" dirty="0"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Rechtermuis</a:t>
            </a:r>
            <a:r>
              <a:rPr lang="en-GB" sz="1200" b="0" i="1" kern="1200" baseline="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r>
              <a:rPr lang="en-GB" sz="1200" b="0" i="1" kern="1200" baseline="0" dirty="0"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klik</a:t>
            </a:r>
            <a:r>
              <a:rPr lang="en-GB" sz="1200" b="0" i="1" kern="1200" baseline="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op de </a:t>
            </a:r>
            <a:r>
              <a:rPr lang="en-GB" sz="1200" b="0" i="1" kern="1200" baseline="0" dirty="0"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betreffende</a:t>
            </a:r>
            <a:r>
              <a:rPr lang="en-GB" sz="1200" b="0" i="1" kern="1200" baseline="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slide en </a:t>
            </a:r>
            <a:r>
              <a:rPr lang="en-GB" sz="1200" b="0" i="1" kern="1200" baseline="0" dirty="0"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kies</a:t>
            </a:r>
            <a:r>
              <a:rPr lang="en-GB" sz="1200" b="0" i="1" kern="1200" baseline="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r>
              <a:rPr lang="en-GB" sz="1200" b="0" i="1" kern="1200" baseline="0" dirty="0"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vervolgens</a:t>
            </a:r>
            <a:r>
              <a:rPr lang="en-GB" sz="1200" b="0" i="1" kern="1200" baseline="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Layout</a:t>
            </a:r>
            <a:endParaRPr lang="en-GB" sz="1200" b="0" i="1"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i="1" kern="1200" dirty="0">
              <a:solidFill>
                <a:schemeClr val="tx1"/>
              </a:solidFill>
              <a:effectLst/>
            </a:endParaRPr>
          </a:p>
        </p:txBody>
      </p:sp>
      <p:sp>
        <p:nvSpPr>
          <p:cNvPr id="4" name="Slide Number Placeholder 3"/>
          <p:cNvSpPr>
            <a:spLocks noGrp="1"/>
          </p:cNvSpPr>
          <p:nvPr>
            <p:ph type="sldNum" sz="quarter" idx="10"/>
          </p:nvPr>
        </p:nvSpPr>
        <p:spPr/>
        <p:txBody>
          <a:bodyPr/>
          <a:lstStyle/>
          <a:p>
            <a:fld id="{0EDA0DF2-1824-4575-A17A-F4134FACA6EE}" type="slidenum">
              <a:rPr lang="en-GB" smtClean="0"/>
              <a:t>14</a:t>
            </a:fld>
            <a:endParaRPr lang="en-GB" dirty="0"/>
          </a:p>
        </p:txBody>
      </p:sp>
    </p:spTree>
    <p:extLst>
      <p:ext uri="{BB962C8B-B14F-4D97-AF65-F5344CB8AC3E}">
        <p14:creationId xmlns:p14="http://schemas.microsoft.com/office/powerpoint/2010/main" val="40742508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i="1" kern="1200" dirty="0">
                <a:solidFill>
                  <a:schemeClr val="tx1"/>
                </a:solidFill>
                <a:effectLst/>
              </a:rPr>
              <a:t>Header &amp; footer </a:t>
            </a:r>
            <a:r>
              <a:rPr lang="en-GB" sz="1200" i="1" kern="1200" dirty="0" err="1">
                <a:solidFill>
                  <a:schemeClr val="tx1"/>
                </a:solidFill>
                <a:effectLst/>
              </a:rPr>
              <a:t>aanpassen</a:t>
            </a:r>
            <a:r>
              <a:rPr lang="en-GB" sz="1200" i="1" kern="1200" dirty="0">
                <a:solidFill>
                  <a:schemeClr val="tx1"/>
                </a:solidFill>
                <a:effectLst/>
              </a:rPr>
              <a:t>: </a:t>
            </a:r>
            <a:r>
              <a:rPr lang="en-GB" sz="1200" i="1" kern="1200" dirty="0" err="1">
                <a:solidFill>
                  <a:schemeClr val="tx1"/>
                </a:solidFill>
                <a:effectLst/>
              </a:rPr>
              <a:t>ga</a:t>
            </a:r>
            <a:r>
              <a:rPr lang="en-GB" sz="1200" i="1" kern="1200" dirty="0">
                <a:solidFill>
                  <a:schemeClr val="tx1"/>
                </a:solidFill>
                <a:effectLst/>
              </a:rPr>
              <a:t> </a:t>
            </a:r>
            <a:r>
              <a:rPr lang="en-GB" sz="1200" i="1" kern="1200" dirty="0" err="1">
                <a:solidFill>
                  <a:schemeClr val="tx1"/>
                </a:solidFill>
                <a:effectLst/>
              </a:rPr>
              <a:t>naar</a:t>
            </a:r>
            <a:r>
              <a:rPr lang="en-GB" sz="1200" i="1" kern="1200" dirty="0">
                <a:solidFill>
                  <a:schemeClr val="tx1"/>
                </a:solidFill>
                <a:effectLst/>
              </a:rPr>
              <a:t> ‘insert’ en </a:t>
            </a:r>
            <a:r>
              <a:rPr lang="en-GB" sz="1200" i="1" kern="1200" dirty="0" err="1">
                <a:solidFill>
                  <a:schemeClr val="tx1"/>
                </a:solidFill>
                <a:effectLst/>
              </a:rPr>
              <a:t>klik</a:t>
            </a:r>
            <a:r>
              <a:rPr lang="en-GB" sz="1200" i="1" kern="1200" dirty="0">
                <a:solidFill>
                  <a:schemeClr val="tx1"/>
                </a:solidFill>
                <a:effectLst/>
              </a:rPr>
              <a:t> op ‘header &amp; footer’.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i="1" kern="1200" dirty="0">
              <a:solidFill>
                <a:schemeClr val="tx1"/>
              </a:solidFill>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b="0" i="1"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Layout </a:t>
            </a:r>
            <a:r>
              <a:rPr lang="en-GB" sz="1200" b="0" i="1" kern="1200" dirty="0"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veranderen</a:t>
            </a:r>
            <a:r>
              <a:rPr lang="en-GB" sz="1200" b="0" i="1"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r>
              <a:rPr lang="en-GB" sz="1200" b="0" i="1" kern="1200" dirty="0"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onder</a:t>
            </a:r>
            <a:r>
              <a:rPr lang="en-GB" sz="1200" b="0" i="1"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tab ‘Home</a:t>
            </a:r>
            <a:r>
              <a:rPr lang="en-GB" sz="1200" b="0" i="1" kern="1200" baseline="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‘-&gt; ‘Layout’ </a:t>
            </a:r>
            <a:r>
              <a:rPr lang="en-GB" sz="1200" b="0" i="1" u="sng" kern="1200" baseline="0" dirty="0">
                <a:solidFill>
                  <a:schemeClr val="accent4"/>
                </a:solidFill>
                <a:effectLst/>
                <a:latin typeface="Open Sans" panose="020B0606030504020204" pitchFamily="34" charset="0"/>
                <a:ea typeface="Open Sans" panose="020B0606030504020204" pitchFamily="34" charset="0"/>
                <a:cs typeface="Open Sans" panose="020B0606030504020204" pitchFamily="34" charset="0"/>
              </a:rPr>
              <a:t>of</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b="0" i="1" kern="1200" baseline="0" dirty="0"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Rechtermuis</a:t>
            </a:r>
            <a:r>
              <a:rPr lang="en-GB" sz="1200" b="0" i="1" kern="1200" baseline="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r>
              <a:rPr lang="en-GB" sz="1200" b="0" i="1" kern="1200" baseline="0" dirty="0"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klik</a:t>
            </a:r>
            <a:r>
              <a:rPr lang="en-GB" sz="1200" b="0" i="1" kern="1200" baseline="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op de </a:t>
            </a:r>
            <a:r>
              <a:rPr lang="en-GB" sz="1200" b="0" i="1" kern="1200" baseline="0" dirty="0"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betreffende</a:t>
            </a:r>
            <a:r>
              <a:rPr lang="en-GB" sz="1200" b="0" i="1" kern="1200" baseline="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slide en </a:t>
            </a:r>
            <a:r>
              <a:rPr lang="en-GB" sz="1200" b="0" i="1" kern="1200" baseline="0" dirty="0"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kies</a:t>
            </a:r>
            <a:r>
              <a:rPr lang="en-GB" sz="1200" b="0" i="1" kern="1200" baseline="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r>
              <a:rPr lang="en-GB" sz="1200" b="0" i="1" kern="1200" baseline="0" dirty="0"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vervolgens</a:t>
            </a:r>
            <a:r>
              <a:rPr lang="en-GB" sz="1200" b="0" i="1" kern="1200" baseline="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Layout</a:t>
            </a:r>
            <a:endParaRPr lang="en-GB" sz="1200" b="0" i="1"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i="1" kern="1200" dirty="0">
              <a:solidFill>
                <a:schemeClr val="tx1"/>
              </a:solidFill>
              <a:effectLst/>
            </a:endParaRPr>
          </a:p>
        </p:txBody>
      </p:sp>
      <p:sp>
        <p:nvSpPr>
          <p:cNvPr id="4" name="Slide Number Placeholder 3"/>
          <p:cNvSpPr>
            <a:spLocks noGrp="1"/>
          </p:cNvSpPr>
          <p:nvPr>
            <p:ph type="sldNum" sz="quarter" idx="10"/>
          </p:nvPr>
        </p:nvSpPr>
        <p:spPr/>
        <p:txBody>
          <a:bodyPr/>
          <a:lstStyle/>
          <a:p>
            <a:fld id="{0EDA0DF2-1824-4575-A17A-F4134FACA6EE}" type="slidenum">
              <a:rPr lang="en-GB" smtClean="0"/>
              <a:t>15</a:t>
            </a:fld>
            <a:endParaRPr lang="en-GB" dirty="0"/>
          </a:p>
        </p:txBody>
      </p:sp>
    </p:spTree>
    <p:extLst>
      <p:ext uri="{BB962C8B-B14F-4D97-AF65-F5344CB8AC3E}">
        <p14:creationId xmlns:p14="http://schemas.microsoft.com/office/powerpoint/2010/main" val="8683247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1200" i="0" kern="1200" dirty="0">
                <a:solidFill>
                  <a:srgbClr val="FF0000"/>
                </a:solidFill>
                <a:effectLst/>
              </a:rPr>
              <a:t>Photo Credits:</a:t>
            </a:r>
            <a:r>
              <a:rPr lang="nl-NL" sz="1200" i="0" kern="1200" baseline="0" dirty="0">
                <a:solidFill>
                  <a:srgbClr val="FF0000"/>
                </a:solidFill>
                <a:effectLst/>
              </a:rPr>
              <a:t> </a:t>
            </a:r>
            <a:r>
              <a:rPr lang="nl-NL" sz="1200" i="0" kern="1200" dirty="0">
                <a:solidFill>
                  <a:srgbClr val="FF0000"/>
                </a:solidFill>
                <a:effectLst/>
              </a:rPr>
              <a:t>Photo </a:t>
            </a:r>
            <a:r>
              <a:rPr lang="nl-NL" sz="1200" i="0" kern="1200" dirty="0" err="1">
                <a:solidFill>
                  <a:srgbClr val="FF0000"/>
                </a:solidFill>
                <a:effectLst/>
              </a:rPr>
              <a:t>Credits</a:t>
            </a:r>
            <a:r>
              <a:rPr lang="nl-NL" sz="1200" i="0" kern="1200" dirty="0">
                <a:solidFill>
                  <a:srgbClr val="FF0000"/>
                </a:solidFill>
                <a:effectLst/>
              </a:rPr>
              <a:t>:</a:t>
            </a:r>
            <a:r>
              <a:rPr lang="nl-NL" sz="1200" i="0" kern="1200" baseline="0" dirty="0">
                <a:solidFill>
                  <a:srgbClr val="FF0000"/>
                </a:solidFill>
                <a:effectLst/>
              </a:rPr>
              <a:t>  © CAVDKM (Ministerie van Defensie)</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i="1" kern="1200" dirty="0">
              <a:solidFill>
                <a:schemeClr val="tx1"/>
              </a:solidFill>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i="1" kern="1200" dirty="0" err="1">
                <a:solidFill>
                  <a:schemeClr val="tx1"/>
                </a:solidFill>
                <a:effectLst/>
              </a:rPr>
              <a:t>Eindsheets</a:t>
            </a:r>
            <a:r>
              <a:rPr lang="en-GB" sz="1200" i="1" kern="1200" dirty="0">
                <a:solidFill>
                  <a:schemeClr val="tx1"/>
                </a:solidFill>
                <a:effectLst/>
              </a:rPr>
              <a:t>: 4 t/m 6 </a:t>
            </a:r>
            <a:r>
              <a:rPr lang="en-GB" sz="1200" i="1" kern="1200" dirty="0" err="1">
                <a:solidFill>
                  <a:schemeClr val="tx1"/>
                </a:solidFill>
                <a:effectLst/>
              </a:rPr>
              <a:t>kies</a:t>
            </a:r>
            <a:r>
              <a:rPr lang="en-GB" sz="1200" i="1" kern="1200" dirty="0">
                <a:solidFill>
                  <a:schemeClr val="tx1"/>
                </a:solidFill>
                <a:effectLst/>
              </a:rPr>
              <a:t> </a:t>
            </a:r>
            <a:r>
              <a:rPr lang="en-GB" sz="1200" i="1" kern="1200" dirty="0" err="1">
                <a:solidFill>
                  <a:schemeClr val="tx1"/>
                </a:solidFill>
                <a:effectLst/>
              </a:rPr>
              <a:t>hieruit</a:t>
            </a:r>
            <a:r>
              <a:rPr lang="en-GB" sz="1200" i="1" kern="1200" dirty="0">
                <a:solidFill>
                  <a:schemeClr val="tx1"/>
                </a:solidFill>
                <a:effectLst/>
              </a:rPr>
              <a:t> </a:t>
            </a:r>
            <a:r>
              <a:rPr lang="en-GB" sz="1200" i="1" kern="1200" dirty="0" err="1">
                <a:solidFill>
                  <a:schemeClr val="tx1"/>
                </a:solidFill>
                <a:effectLst/>
              </a:rPr>
              <a:t>één</a:t>
            </a:r>
            <a:r>
              <a:rPr lang="en-GB" sz="1200" i="1" kern="1200" dirty="0">
                <a:solidFill>
                  <a:schemeClr val="tx1"/>
                </a:solidFill>
                <a:effectLst/>
              </a:rPr>
              <a:t> </a:t>
            </a:r>
            <a:r>
              <a:rPr lang="en-GB" sz="1200" i="1" kern="1200" dirty="0" err="1">
                <a:solidFill>
                  <a:schemeClr val="tx1"/>
                </a:solidFill>
                <a:effectLst/>
              </a:rPr>
              <a:t>afsluitende</a:t>
            </a:r>
            <a:r>
              <a:rPr lang="en-GB" sz="1200" i="1" kern="1200" dirty="0">
                <a:solidFill>
                  <a:schemeClr val="tx1"/>
                </a:solidFill>
                <a:effectLst/>
              </a:rPr>
              <a:t> sheet. </a:t>
            </a:r>
          </a:p>
          <a:p>
            <a:endParaRPr lang="en-GB" i="1" dirty="0"/>
          </a:p>
          <a:p>
            <a:r>
              <a:rPr lang="en-GB" i="1" dirty="0" err="1"/>
              <a:t>Defensie</a:t>
            </a:r>
            <a:r>
              <a:rPr lang="en-GB" i="1" dirty="0"/>
              <a:t> </a:t>
            </a:r>
            <a:r>
              <a:rPr lang="en-GB" i="1" dirty="0" err="1"/>
              <a:t>eindslide</a:t>
            </a:r>
            <a:endParaRPr lang="en-GB" i="1" dirty="0"/>
          </a:p>
          <a:p>
            <a:endParaRPr lang="en-GB" dirty="0"/>
          </a:p>
        </p:txBody>
      </p:sp>
      <p:sp>
        <p:nvSpPr>
          <p:cNvPr id="4" name="Slide Number Placeholder 3"/>
          <p:cNvSpPr>
            <a:spLocks noGrp="1"/>
          </p:cNvSpPr>
          <p:nvPr>
            <p:ph type="sldNum" sz="quarter" idx="10"/>
          </p:nvPr>
        </p:nvSpPr>
        <p:spPr/>
        <p:txBody>
          <a:bodyPr/>
          <a:lstStyle/>
          <a:p>
            <a:fld id="{0EDA0DF2-1824-4575-A17A-F4134FACA6EE}" type="slidenum">
              <a:rPr lang="en-GB" smtClean="0"/>
              <a:t>16</a:t>
            </a:fld>
            <a:endParaRPr lang="en-GB" dirty="0"/>
          </a:p>
        </p:txBody>
      </p:sp>
    </p:spTree>
    <p:extLst>
      <p:ext uri="{BB962C8B-B14F-4D97-AF65-F5344CB8AC3E}">
        <p14:creationId xmlns:p14="http://schemas.microsoft.com/office/powerpoint/2010/main" val="20143761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t>Het NLR </a:t>
            </a:r>
            <a:r>
              <a:rPr lang="en-GB" sz="1200" dirty="0" err="1"/>
              <a:t>wil</a:t>
            </a:r>
            <a:r>
              <a:rPr lang="en-GB" sz="1200" dirty="0"/>
              <a:t> </a:t>
            </a:r>
            <a:r>
              <a:rPr lang="en-GB" sz="1200" dirty="0" err="1"/>
              <a:t>als</a:t>
            </a:r>
            <a:r>
              <a:rPr lang="en-GB" sz="1200" dirty="0"/>
              <a:t> </a:t>
            </a:r>
            <a:r>
              <a:rPr lang="en-GB" sz="1200" dirty="0" err="1"/>
              <a:t>organisatie</a:t>
            </a:r>
            <a:r>
              <a:rPr lang="en-GB" sz="1200" dirty="0"/>
              <a:t> het </a:t>
            </a:r>
            <a:r>
              <a:rPr lang="en-GB" sz="1200" dirty="0" err="1"/>
              <a:t>risico</a:t>
            </a:r>
            <a:r>
              <a:rPr lang="en-GB" sz="1200" dirty="0"/>
              <a:t> </a:t>
            </a:r>
            <a:r>
              <a:rPr lang="en-GB" sz="1200" dirty="0" err="1"/>
              <a:t>minimaliseren</a:t>
            </a:r>
            <a:r>
              <a:rPr lang="en-GB" sz="1200" dirty="0"/>
              <a:t> </a:t>
            </a:r>
            <a:r>
              <a:rPr lang="en-GB" sz="1200" dirty="0" err="1"/>
              <a:t>dat</a:t>
            </a:r>
            <a:r>
              <a:rPr lang="en-GB" sz="1200" dirty="0"/>
              <a:t> </a:t>
            </a:r>
            <a:r>
              <a:rPr lang="en-GB" sz="1200" dirty="0" err="1"/>
              <a:t>er</a:t>
            </a:r>
            <a:r>
              <a:rPr lang="en-GB" sz="1200" dirty="0"/>
              <a:t> imago- of </a:t>
            </a:r>
            <a:r>
              <a:rPr lang="en-GB" sz="1200" dirty="0" err="1"/>
              <a:t>andere</a:t>
            </a:r>
            <a:r>
              <a:rPr lang="en-GB" sz="1200" dirty="0"/>
              <a:t> </a:t>
            </a:r>
            <a:r>
              <a:rPr lang="en-GB" sz="1200" dirty="0" err="1"/>
              <a:t>schade</a:t>
            </a:r>
            <a:r>
              <a:rPr lang="en-GB" sz="1200" dirty="0"/>
              <a:t> </a:t>
            </a:r>
            <a:r>
              <a:rPr lang="en-GB" sz="1200" dirty="0" err="1"/>
              <a:t>ontstaat</a:t>
            </a:r>
            <a:r>
              <a:rPr lang="en-GB" sz="1200" dirty="0"/>
              <a:t>, </a:t>
            </a:r>
            <a:r>
              <a:rPr lang="en-GB" sz="1200" dirty="0" err="1"/>
              <a:t>veroorzaakt</a:t>
            </a:r>
            <a:r>
              <a:rPr lang="en-GB" sz="1200" dirty="0"/>
              <a:t> door het </a:t>
            </a:r>
            <a:r>
              <a:rPr lang="en-GB" sz="1200" dirty="0" err="1"/>
              <a:t>vrijgeven</a:t>
            </a:r>
            <a:r>
              <a:rPr lang="en-GB" sz="1200" dirty="0"/>
              <a:t>/</a:t>
            </a:r>
            <a:r>
              <a:rPr lang="en-GB" sz="1200" dirty="0" err="1"/>
              <a:t>publiceren</a:t>
            </a:r>
            <a:r>
              <a:rPr lang="en-GB" sz="1200" dirty="0"/>
              <a:t> van '</a:t>
            </a:r>
            <a:r>
              <a:rPr lang="en-GB" sz="1200" dirty="0" err="1"/>
              <a:t>gevoelige</a:t>
            </a:r>
            <a:r>
              <a:rPr lang="en-GB" sz="1200" dirty="0"/>
              <a:t> </a:t>
            </a:r>
            <a:r>
              <a:rPr lang="en-GB" sz="1200" dirty="0" err="1"/>
              <a:t>informatie</a:t>
            </a:r>
            <a:r>
              <a:rPr lang="en-GB" sz="1200" dirty="0"/>
              <a:t>' in NLR-</a:t>
            </a:r>
            <a:r>
              <a:rPr lang="en-GB" sz="1200" dirty="0" err="1"/>
              <a:t>presentaties</a:t>
            </a:r>
            <a:br>
              <a:rPr lang="en-GB" sz="1200" dirty="0"/>
            </a:br>
            <a:r>
              <a:rPr lang="en-GB" sz="1200" dirty="0"/>
              <a:t>De nu </a:t>
            </a:r>
            <a:r>
              <a:rPr lang="en-GB" sz="1200" dirty="0" err="1"/>
              <a:t>ingevulde</a:t>
            </a:r>
            <a:r>
              <a:rPr lang="en-GB" sz="1200" dirty="0"/>
              <a:t> release statement is </a:t>
            </a:r>
            <a:r>
              <a:rPr lang="en-GB" sz="1200" dirty="0" err="1"/>
              <a:t>voor</a:t>
            </a:r>
            <a:r>
              <a:rPr lang="en-GB" sz="1200" dirty="0"/>
              <a:t> </a:t>
            </a:r>
            <a:r>
              <a:rPr lang="en-GB" sz="1200" dirty="0" err="1"/>
              <a:t>een</a:t>
            </a:r>
            <a:r>
              <a:rPr lang="en-GB" sz="1200" dirty="0"/>
              <a:t> </a:t>
            </a:r>
            <a:r>
              <a:rPr lang="en-GB" sz="1200" dirty="0" err="1"/>
              <a:t>minimale</a:t>
            </a:r>
            <a:r>
              <a:rPr lang="en-GB" sz="1200" dirty="0"/>
              <a:t> </a:t>
            </a:r>
            <a:r>
              <a:rPr lang="en-GB" sz="1200" dirty="0" err="1"/>
              <a:t>distributie</a:t>
            </a:r>
            <a:r>
              <a:rPr lang="en-GB" sz="1200" dirty="0"/>
              <a:t> van de </a:t>
            </a:r>
            <a:r>
              <a:rPr lang="en-GB" sz="1200" dirty="0" err="1"/>
              <a:t>informatie</a:t>
            </a:r>
            <a:r>
              <a:rPr lang="en-GB" sz="1200" dirty="0"/>
              <a:t>. </a:t>
            </a:r>
            <a:br>
              <a:rPr lang="en-GB" sz="1200" dirty="0"/>
            </a:br>
            <a:r>
              <a:rPr lang="en-GB" sz="1200" dirty="0" err="1"/>
              <a:t>Deze</a:t>
            </a:r>
            <a:r>
              <a:rPr lang="en-GB" sz="1200" dirty="0"/>
              <a:t> </a:t>
            </a:r>
            <a:r>
              <a:rPr lang="en-GB" sz="1200" dirty="0" err="1"/>
              <a:t>bepaling</a:t>
            </a:r>
            <a:r>
              <a:rPr lang="en-GB" sz="1200" dirty="0"/>
              <a:t> </a:t>
            </a:r>
            <a:r>
              <a:rPr lang="en-GB" sz="1200" dirty="0" err="1"/>
              <a:t>kan</a:t>
            </a:r>
            <a:r>
              <a:rPr lang="en-GB" sz="1200" dirty="0"/>
              <a:t> </a:t>
            </a:r>
            <a:r>
              <a:rPr lang="en-GB" sz="1200" dirty="0" err="1"/>
              <a:t>verder</a:t>
            </a:r>
            <a:r>
              <a:rPr lang="en-GB" sz="1200" dirty="0"/>
              <a:t> </a:t>
            </a:r>
            <a:r>
              <a:rPr lang="en-GB" sz="1200" dirty="0" err="1"/>
              <a:t>verruimd</a:t>
            </a:r>
            <a:r>
              <a:rPr lang="en-GB" sz="1200" dirty="0"/>
              <a:t> en </a:t>
            </a:r>
            <a:r>
              <a:rPr lang="en-GB" sz="1200" dirty="0" err="1"/>
              <a:t>verbijzonderd</a:t>
            </a:r>
            <a:r>
              <a:rPr lang="en-GB" sz="1200" dirty="0"/>
              <a:t> </a:t>
            </a:r>
            <a:r>
              <a:rPr lang="en-GB" sz="1200" dirty="0" err="1"/>
              <a:t>worden</a:t>
            </a:r>
            <a:r>
              <a:rPr lang="en-GB" sz="1200" dirty="0"/>
              <a:t> </a:t>
            </a:r>
            <a:r>
              <a:rPr lang="en-GB" sz="1200" dirty="0" err="1"/>
              <a:t>volgens</a:t>
            </a:r>
            <a:r>
              <a:rPr lang="en-GB" sz="1200" dirty="0"/>
              <a:t> de </a:t>
            </a:r>
            <a:r>
              <a:rPr lang="en-GB" sz="1200" dirty="0" err="1"/>
              <a:t>onderstaande</a:t>
            </a:r>
            <a:r>
              <a:rPr lang="en-GB" sz="1200" dirty="0"/>
              <a:t> </a:t>
            </a:r>
            <a:r>
              <a:rPr lang="en-GB" sz="1200" dirty="0" err="1"/>
              <a:t>systematiek</a:t>
            </a:r>
            <a:r>
              <a:rPr lang="en-GB" sz="1200" dirty="0"/>
              <a:t>: </a:t>
            </a:r>
            <a:br>
              <a:rPr lang="en-GB" sz="1200" dirty="0"/>
            </a:br>
            <a:r>
              <a:rPr lang="en-GB" sz="1200" dirty="0" err="1"/>
              <a:t>Aanwezige</a:t>
            </a:r>
            <a:r>
              <a:rPr lang="en-GB" sz="1200" dirty="0"/>
              <a:t> </a:t>
            </a:r>
            <a:r>
              <a:rPr lang="en-GB" sz="1200" dirty="0" err="1"/>
              <a:t>markeringen</a:t>
            </a:r>
            <a:r>
              <a:rPr lang="en-GB" sz="1200" dirty="0"/>
              <a:t>, </a:t>
            </a:r>
            <a:r>
              <a:rPr lang="en-GB" sz="1200" dirty="0" err="1"/>
              <a:t>rubriceringen</a:t>
            </a:r>
            <a:r>
              <a:rPr lang="en-GB" sz="1200" dirty="0"/>
              <a:t> en release statements van </a:t>
            </a:r>
            <a:r>
              <a:rPr lang="en-GB" sz="1200" dirty="0" err="1"/>
              <a:t>derden</a:t>
            </a:r>
            <a:r>
              <a:rPr lang="en-GB" sz="1200" dirty="0"/>
              <a:t> </a:t>
            </a:r>
            <a:r>
              <a:rPr lang="en-GB" sz="1200" dirty="0" err="1"/>
              <a:t>worden</a:t>
            </a:r>
            <a:r>
              <a:rPr lang="en-GB" sz="1200" dirty="0"/>
              <a:t> </a:t>
            </a:r>
            <a:r>
              <a:rPr lang="en-GB" sz="1200" dirty="0" err="1"/>
              <a:t>onverkort</a:t>
            </a:r>
            <a:r>
              <a:rPr lang="en-GB" sz="1200" dirty="0"/>
              <a:t> </a:t>
            </a:r>
            <a:r>
              <a:rPr lang="en-GB" sz="1200" dirty="0" err="1"/>
              <a:t>overgenomen</a:t>
            </a:r>
            <a:r>
              <a:rPr lang="en-GB" sz="1200" dirty="0"/>
              <a:t> </a:t>
            </a:r>
            <a:r>
              <a:rPr lang="en-GB" sz="1200" dirty="0" err="1"/>
              <a:t>bij</a:t>
            </a:r>
            <a:r>
              <a:rPr lang="en-GB" sz="1200" dirty="0"/>
              <a:t> de </a:t>
            </a:r>
            <a:r>
              <a:rPr lang="en-GB" sz="1200" dirty="0" err="1"/>
              <a:t>betreffende</a:t>
            </a:r>
            <a:r>
              <a:rPr lang="en-GB" sz="1200" dirty="0"/>
              <a:t> </a:t>
            </a:r>
            <a:r>
              <a:rPr lang="en-GB" sz="1200" dirty="0" err="1"/>
              <a:t>informatie</a:t>
            </a:r>
            <a:r>
              <a:rPr lang="en-GB" sz="1200" dirty="0"/>
              <a:t>;</a:t>
            </a:r>
            <a:br>
              <a:rPr lang="en-GB" sz="1200" dirty="0"/>
            </a:br>
            <a:r>
              <a:rPr lang="en-GB" sz="1200" dirty="0" err="1"/>
              <a:t>Eventuele</a:t>
            </a:r>
            <a:r>
              <a:rPr lang="en-GB" sz="1200" dirty="0"/>
              <a:t> </a:t>
            </a:r>
            <a:r>
              <a:rPr lang="en-GB" sz="1200" dirty="0" err="1"/>
              <a:t>toestemmingen</a:t>
            </a:r>
            <a:r>
              <a:rPr lang="en-GB" sz="1200" dirty="0"/>
              <a:t> en </a:t>
            </a:r>
            <a:r>
              <a:rPr lang="en-GB" sz="1200" dirty="0" err="1"/>
              <a:t>vergunningsverplichtingen</a:t>
            </a:r>
            <a:r>
              <a:rPr lang="en-GB" sz="1200" dirty="0"/>
              <a:t> </a:t>
            </a:r>
            <a:r>
              <a:rPr lang="en-GB" sz="1200" dirty="0" err="1"/>
              <a:t>worden</a:t>
            </a:r>
            <a:r>
              <a:rPr lang="en-GB" sz="1200" dirty="0"/>
              <a:t> </a:t>
            </a:r>
            <a:r>
              <a:rPr lang="en-GB" sz="1200" dirty="0" err="1"/>
              <a:t>bij</a:t>
            </a:r>
            <a:r>
              <a:rPr lang="en-GB" sz="1200" dirty="0"/>
              <a:t> de </a:t>
            </a:r>
            <a:r>
              <a:rPr lang="en-GB" sz="1200" dirty="0" err="1"/>
              <a:t>betreffende</a:t>
            </a:r>
            <a:r>
              <a:rPr lang="en-GB" sz="1200" dirty="0"/>
              <a:t> </a:t>
            </a:r>
            <a:r>
              <a:rPr lang="en-GB" sz="1200" dirty="0" err="1"/>
              <a:t>informatie</a:t>
            </a:r>
            <a:r>
              <a:rPr lang="en-GB" sz="1200" dirty="0"/>
              <a:t> </a:t>
            </a:r>
            <a:r>
              <a:rPr lang="en-GB" sz="1200" dirty="0" err="1"/>
              <a:t>vermeld</a:t>
            </a:r>
            <a:r>
              <a:rPr lang="en-GB" sz="1200" dirty="0"/>
              <a:t>, met </a:t>
            </a:r>
            <a:r>
              <a:rPr lang="en-GB" sz="1200" dirty="0" err="1"/>
              <a:t>verwijzing</a:t>
            </a:r>
            <a:r>
              <a:rPr lang="en-GB" sz="1200" dirty="0"/>
              <a:t> </a:t>
            </a:r>
            <a:r>
              <a:rPr lang="en-GB" sz="1200" dirty="0" err="1"/>
              <a:t>naar</a:t>
            </a:r>
            <a:r>
              <a:rPr lang="en-GB" sz="1200" dirty="0"/>
              <a:t> </a:t>
            </a:r>
            <a:r>
              <a:rPr lang="en-GB" sz="1200" dirty="0" err="1"/>
              <a:t>eventuele</a:t>
            </a:r>
            <a:r>
              <a:rPr lang="en-GB" sz="1200" dirty="0"/>
              <a:t> </a:t>
            </a:r>
            <a:r>
              <a:rPr lang="en-GB" sz="1200" dirty="0" err="1"/>
              <a:t>referentienummer</a:t>
            </a:r>
            <a:r>
              <a:rPr lang="en-GB" sz="1200" dirty="0"/>
              <a:t>;</a:t>
            </a:r>
            <a:br>
              <a:rPr lang="en-GB" sz="1200" dirty="0"/>
            </a:br>
            <a:r>
              <a:rPr lang="en-GB" sz="1200" dirty="0"/>
              <a:t>Na de </a:t>
            </a:r>
            <a:r>
              <a:rPr lang="en-GB" sz="1200" dirty="0" err="1"/>
              <a:t>titel</a:t>
            </a:r>
            <a:r>
              <a:rPr lang="en-GB" sz="1200" dirty="0"/>
              <a:t> </a:t>
            </a:r>
            <a:r>
              <a:rPr lang="en-GB" sz="1200" dirty="0" err="1"/>
              <a:t>pagina</a:t>
            </a:r>
            <a:r>
              <a:rPr lang="en-GB" sz="1200" dirty="0"/>
              <a:t> </a:t>
            </a:r>
            <a:r>
              <a:rPr lang="en-GB" sz="1200" dirty="0" err="1"/>
              <a:t>wordt</a:t>
            </a:r>
            <a:r>
              <a:rPr lang="en-GB" sz="1200" dirty="0"/>
              <a:t> de </a:t>
            </a:r>
            <a:r>
              <a:rPr lang="en-GB" sz="1200" dirty="0" err="1"/>
              <a:t>distributie</a:t>
            </a:r>
            <a:r>
              <a:rPr lang="en-GB" sz="1200" dirty="0"/>
              <a:t> </a:t>
            </a:r>
            <a:r>
              <a:rPr lang="en-GB" sz="1200" dirty="0" err="1"/>
              <a:t>bepaling</a:t>
            </a:r>
            <a:r>
              <a:rPr lang="en-GB" sz="1200" dirty="0"/>
              <a:t> </a:t>
            </a:r>
            <a:r>
              <a:rPr lang="en-GB" sz="1200" dirty="0" err="1"/>
              <a:t>opgenomen</a:t>
            </a:r>
            <a:r>
              <a:rPr lang="en-GB" sz="1200" dirty="0"/>
              <a:t>, </a:t>
            </a:r>
            <a:r>
              <a:rPr lang="en-GB" sz="1200" dirty="0" err="1"/>
              <a:t>samengesteld</a:t>
            </a:r>
            <a:r>
              <a:rPr lang="en-GB" sz="1200" dirty="0"/>
              <a:t> </a:t>
            </a:r>
            <a:r>
              <a:rPr lang="en-GB" sz="1200" dirty="0" err="1"/>
              <a:t>uit</a:t>
            </a:r>
            <a:r>
              <a:rPr lang="en-GB" sz="1200" dirty="0"/>
              <a:t> de </a:t>
            </a:r>
            <a:r>
              <a:rPr lang="en-GB" sz="1200" dirty="0" err="1"/>
              <a:t>volgende</a:t>
            </a:r>
            <a:r>
              <a:rPr lang="en-GB" sz="1200" dirty="0"/>
              <a:t> </a:t>
            </a:r>
            <a:r>
              <a:rPr lang="en-GB" sz="1200" dirty="0" err="1"/>
              <a:t>elementen</a:t>
            </a:r>
            <a:r>
              <a:rPr lang="en-GB" sz="1200" dirty="0"/>
              <a:t>:</a:t>
            </a:r>
            <a:br>
              <a:rPr lang="en-GB" sz="1200" dirty="0"/>
            </a:br>
            <a:br>
              <a:rPr lang="en-GB" sz="1200" dirty="0"/>
            </a:br>
            <a:r>
              <a:rPr lang="en-GB" sz="1200" dirty="0"/>
              <a:t>1. </a:t>
            </a:r>
            <a:r>
              <a:rPr lang="en-GB" sz="1200" dirty="0" err="1"/>
              <a:t>Reden</a:t>
            </a:r>
            <a:r>
              <a:rPr lang="en-GB" sz="1200" dirty="0"/>
              <a:t> </a:t>
            </a:r>
            <a:r>
              <a:rPr lang="en-GB" sz="1200" dirty="0" err="1"/>
              <a:t>waarom</a:t>
            </a:r>
            <a:r>
              <a:rPr lang="en-GB" sz="1200" dirty="0"/>
              <a:t> de </a:t>
            </a:r>
            <a:r>
              <a:rPr lang="en-GB" sz="1200" dirty="0" err="1"/>
              <a:t>verspreiding</a:t>
            </a:r>
            <a:r>
              <a:rPr lang="en-GB" sz="1200" dirty="0"/>
              <a:t> van de </a:t>
            </a:r>
            <a:r>
              <a:rPr lang="en-GB" sz="1200" dirty="0" err="1"/>
              <a:t>informatie</a:t>
            </a:r>
            <a:r>
              <a:rPr lang="en-GB" sz="1200" dirty="0"/>
              <a:t> </a:t>
            </a:r>
            <a:r>
              <a:rPr lang="en-GB" sz="1200" dirty="0" err="1"/>
              <a:t>aan</a:t>
            </a:r>
            <a:r>
              <a:rPr lang="en-GB" sz="1200" dirty="0"/>
              <a:t> </a:t>
            </a:r>
            <a:r>
              <a:rPr lang="en-GB" sz="1200" dirty="0" err="1"/>
              <a:t>banden</a:t>
            </a:r>
            <a:r>
              <a:rPr lang="en-GB" sz="1200" dirty="0"/>
              <a:t> is </a:t>
            </a:r>
            <a:r>
              <a:rPr lang="en-GB" sz="1200" dirty="0" err="1"/>
              <a:t>gelegd</a:t>
            </a:r>
            <a:r>
              <a:rPr lang="en-GB" sz="1200" dirty="0"/>
              <a:t>;</a:t>
            </a:r>
            <a:br>
              <a:rPr lang="en-GB" sz="1200" dirty="0"/>
            </a:br>
            <a:r>
              <a:rPr lang="en-GB" sz="1200" dirty="0"/>
              <a:t>2. </a:t>
            </a:r>
            <a:r>
              <a:rPr lang="en-GB" sz="1200" dirty="0" err="1"/>
              <a:t>Voor</a:t>
            </a:r>
            <a:r>
              <a:rPr lang="en-GB" sz="1200" dirty="0"/>
              <a:t> </a:t>
            </a:r>
            <a:r>
              <a:rPr lang="en-GB" sz="1200" dirty="0" err="1"/>
              <a:t>wie</a:t>
            </a:r>
            <a:r>
              <a:rPr lang="en-GB" sz="1200" dirty="0"/>
              <a:t>, </a:t>
            </a:r>
            <a:r>
              <a:rPr lang="en-GB" sz="1200" dirty="0" err="1"/>
              <a:t>welk</a:t>
            </a:r>
            <a:r>
              <a:rPr lang="en-GB" sz="1200" dirty="0"/>
              <a:t> </a:t>
            </a:r>
            <a:r>
              <a:rPr lang="en-GB" sz="1200" dirty="0" err="1"/>
              <a:t>publiek</a:t>
            </a:r>
            <a:r>
              <a:rPr lang="en-GB" sz="1200" dirty="0"/>
              <a:t> de NLR-</a:t>
            </a:r>
            <a:r>
              <a:rPr lang="en-GB" sz="1200" dirty="0" err="1"/>
              <a:t>uiting</a:t>
            </a:r>
            <a:r>
              <a:rPr lang="en-GB" sz="1200" dirty="0"/>
              <a:t> is </a:t>
            </a:r>
            <a:r>
              <a:rPr lang="en-GB" sz="1200" dirty="0" err="1"/>
              <a:t>opgesteld</a:t>
            </a:r>
            <a:r>
              <a:rPr lang="en-GB" sz="1200" dirty="0"/>
              <a:t>;</a:t>
            </a:r>
            <a:br>
              <a:rPr lang="en-GB" sz="1200" dirty="0"/>
            </a:br>
            <a:r>
              <a:rPr lang="en-GB" sz="1200" dirty="0"/>
              <a:t>3. </a:t>
            </a:r>
            <a:r>
              <a:rPr lang="en-GB" sz="1200" dirty="0" err="1"/>
              <a:t>Vermelding</a:t>
            </a:r>
            <a:r>
              <a:rPr lang="en-GB" sz="1200" dirty="0"/>
              <a:t> van de </a:t>
            </a:r>
            <a:r>
              <a:rPr lang="en-GB" sz="1200" dirty="0" err="1"/>
              <a:t>Autoriteit</a:t>
            </a:r>
            <a:r>
              <a:rPr lang="en-GB" sz="1200" dirty="0"/>
              <a:t> die </a:t>
            </a:r>
            <a:r>
              <a:rPr lang="en-GB" sz="1200" dirty="0" err="1"/>
              <a:t>bevoegd</a:t>
            </a:r>
            <a:r>
              <a:rPr lang="en-GB" sz="1200" dirty="0"/>
              <a:t> is tot </a:t>
            </a:r>
            <a:r>
              <a:rPr lang="en-GB" sz="1200" dirty="0" err="1"/>
              <a:t>verlenen</a:t>
            </a:r>
            <a:r>
              <a:rPr lang="en-GB" sz="1200" dirty="0"/>
              <a:t> van </a:t>
            </a:r>
            <a:r>
              <a:rPr lang="en-GB" sz="1200" dirty="0" err="1"/>
              <a:t>toestemming</a:t>
            </a:r>
            <a:r>
              <a:rPr lang="en-GB" sz="1200" dirty="0"/>
              <a:t>/</a:t>
            </a:r>
            <a:r>
              <a:rPr lang="en-GB" sz="1200" dirty="0" err="1"/>
              <a:t>vergunning</a:t>
            </a:r>
            <a:r>
              <a:rPr lang="en-GB" sz="1200" dirty="0"/>
              <a:t> met </a:t>
            </a:r>
            <a:r>
              <a:rPr lang="en-GB" sz="1200" dirty="0" err="1"/>
              <a:t>vermelding</a:t>
            </a:r>
            <a:r>
              <a:rPr lang="en-GB" sz="1200" dirty="0"/>
              <a:t> van </a:t>
            </a:r>
            <a:r>
              <a:rPr lang="en-GB" sz="1200" dirty="0" err="1"/>
              <a:t>referentie</a:t>
            </a:r>
            <a:r>
              <a:rPr lang="en-GB" sz="1200" dirty="0"/>
              <a:t>; en,</a:t>
            </a:r>
            <a:br>
              <a:rPr lang="en-GB" sz="1200" dirty="0"/>
            </a:br>
            <a:r>
              <a:rPr lang="en-GB" sz="1200" dirty="0"/>
              <a:t>4. </a:t>
            </a:r>
            <a:r>
              <a:rPr lang="en-GB" sz="1200" dirty="0" err="1"/>
              <a:t>Beperkingen</a:t>
            </a:r>
            <a:r>
              <a:rPr lang="en-GB" sz="1200" dirty="0"/>
              <a:t> </a:t>
            </a:r>
            <a:r>
              <a:rPr lang="en-GB" sz="1200" dirty="0" err="1"/>
              <a:t>t.a.v</a:t>
            </a:r>
            <a:r>
              <a:rPr lang="en-GB" sz="1200" dirty="0"/>
              <a:t>. het </a:t>
            </a:r>
            <a:r>
              <a:rPr lang="en-GB" sz="1200" dirty="0" err="1"/>
              <a:t>gebruik</a:t>
            </a:r>
            <a:r>
              <a:rPr lang="en-GB" sz="1200" dirty="0"/>
              <a:t> van de </a:t>
            </a:r>
            <a:r>
              <a:rPr lang="en-GB" sz="1200" dirty="0" err="1"/>
              <a:t>gevoelige</a:t>
            </a:r>
            <a:r>
              <a:rPr lang="en-GB" sz="1200" dirty="0"/>
              <a:t> </a:t>
            </a:r>
            <a:r>
              <a:rPr lang="en-GB" sz="1200" dirty="0" err="1"/>
              <a:t>informatie</a:t>
            </a:r>
            <a:r>
              <a:rPr lang="en-GB" sz="1200" dirty="0"/>
              <a:t>.</a:t>
            </a:r>
            <a:br>
              <a:rPr lang="en-GB" sz="1200" dirty="0"/>
            </a:br>
            <a:r>
              <a:rPr lang="en-GB" sz="1200" dirty="0" err="1"/>
              <a:t>Zie</a:t>
            </a:r>
            <a:r>
              <a:rPr lang="en-GB" sz="1200" dirty="0"/>
              <a:t>: </a:t>
            </a:r>
            <a:r>
              <a:rPr lang="en-GB" sz="1200" dirty="0">
                <a:hlinkClick r:id="rId3"/>
              </a:rPr>
              <a:t>http://cockpit/Groups/Informatiebeveiliging/Richtlijn%20Beveiliging/Richtlijn%20Informatie%20Beveiliging/Werkinstructie%20NLR%20uitingen.aspx</a:t>
            </a:r>
            <a:endParaRPr lang="en-GB" dirty="0"/>
          </a:p>
          <a:p>
            <a:endParaRPr lang="en-GB" dirty="0"/>
          </a:p>
          <a:p>
            <a:endParaRPr lang="en-GB" dirty="0"/>
          </a:p>
        </p:txBody>
      </p:sp>
      <p:sp>
        <p:nvSpPr>
          <p:cNvPr id="4" name="Slide Number Placeholder 3"/>
          <p:cNvSpPr>
            <a:spLocks noGrp="1"/>
          </p:cNvSpPr>
          <p:nvPr>
            <p:ph type="sldNum" sz="quarter" idx="10"/>
          </p:nvPr>
        </p:nvSpPr>
        <p:spPr/>
        <p:txBody>
          <a:bodyPr/>
          <a:lstStyle/>
          <a:p>
            <a:fld id="{0EDA0DF2-1824-4575-A17A-F4134FACA6EE}" type="slidenum">
              <a:rPr lang="en-GB" smtClean="0"/>
              <a:t>2</a:t>
            </a:fld>
            <a:endParaRPr lang="en-GB" dirty="0"/>
          </a:p>
        </p:txBody>
      </p:sp>
    </p:spTree>
    <p:extLst>
      <p:ext uri="{BB962C8B-B14F-4D97-AF65-F5344CB8AC3E}">
        <p14:creationId xmlns:p14="http://schemas.microsoft.com/office/powerpoint/2010/main" val="28982442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260" rtl="0" eaLnBrk="1" fontAlgn="auto" latinLnBrk="0" hangingPunct="1">
              <a:lnSpc>
                <a:spcPct val="100000"/>
              </a:lnSpc>
              <a:spcBef>
                <a:spcPts val="0"/>
              </a:spcBef>
              <a:spcAft>
                <a:spcPts val="0"/>
              </a:spcAft>
              <a:buClrTx/>
              <a:buSzTx/>
              <a:buFontTx/>
              <a:buNone/>
              <a:tabLst/>
              <a:defRPr/>
            </a:pPr>
            <a:r>
              <a:rPr lang="nl-NL" i="0" dirty="0">
                <a:solidFill>
                  <a:srgbClr val="FF0000"/>
                </a:solidFill>
              </a:rPr>
              <a:t>Photo credits: </a:t>
            </a:r>
            <a:r>
              <a:rPr lang="nl-NL" i="0" dirty="0" err="1">
                <a:solidFill>
                  <a:srgbClr val="FF0000"/>
                </a:solidFill>
              </a:rPr>
              <a:t>pixabay</a:t>
            </a:r>
            <a:r>
              <a:rPr lang="nl-NL" i="0" dirty="0">
                <a:solidFill>
                  <a:srgbClr val="FF0000"/>
                </a:solidFill>
              </a:rPr>
              <a:t> (</a:t>
            </a:r>
            <a:r>
              <a:rPr lang="nl-NL" sz="1200" b="0" i="0" kern="1200" dirty="0">
                <a:solidFill>
                  <a:srgbClr val="FF0000"/>
                </a:solidFill>
                <a:effectLst/>
              </a:rPr>
              <a:t>Free </a:t>
            </a:r>
            <a:r>
              <a:rPr lang="nl-NL" sz="1200" b="0" i="0" kern="1200" dirty="0" err="1">
                <a:solidFill>
                  <a:srgbClr val="FF0000"/>
                </a:solidFill>
                <a:effectLst/>
              </a:rPr>
              <a:t>for</a:t>
            </a:r>
            <a:r>
              <a:rPr lang="nl-NL" sz="1200" b="0" i="0" kern="1200" dirty="0">
                <a:solidFill>
                  <a:srgbClr val="FF0000"/>
                </a:solidFill>
                <a:effectLst/>
              </a:rPr>
              <a:t> commercial </a:t>
            </a:r>
            <a:r>
              <a:rPr lang="nl-NL" sz="1200" b="0" i="0" kern="1200" dirty="0" err="1">
                <a:solidFill>
                  <a:srgbClr val="FF0000"/>
                </a:solidFill>
                <a:effectLst/>
              </a:rPr>
              <a:t>use</a:t>
            </a:r>
            <a:r>
              <a:rPr lang="nl-NL" sz="1200" b="0" i="0" kern="1200" dirty="0">
                <a:solidFill>
                  <a:srgbClr val="FF0000"/>
                </a:solidFill>
                <a:effectLst/>
              </a:rPr>
              <a:t>,</a:t>
            </a:r>
            <a:r>
              <a:rPr lang="nl-NL" sz="1200" b="0" i="0" kern="1200" baseline="0" dirty="0">
                <a:solidFill>
                  <a:srgbClr val="FF0000"/>
                </a:solidFill>
                <a:effectLst/>
              </a:rPr>
              <a:t> </a:t>
            </a:r>
            <a:r>
              <a:rPr lang="nl-NL" sz="1200" b="0" i="0" kern="1200" dirty="0">
                <a:solidFill>
                  <a:srgbClr val="FF0000"/>
                </a:solidFill>
                <a:effectLst/>
              </a:rPr>
              <a:t>No </a:t>
            </a:r>
            <a:r>
              <a:rPr lang="nl-NL" sz="1200" b="0" i="0" kern="1200" dirty="0" err="1">
                <a:solidFill>
                  <a:srgbClr val="FF0000"/>
                </a:solidFill>
                <a:effectLst/>
              </a:rPr>
              <a:t>attribution</a:t>
            </a:r>
            <a:r>
              <a:rPr lang="nl-NL" sz="1200" b="0" i="0" kern="1200" dirty="0">
                <a:solidFill>
                  <a:srgbClr val="FF0000"/>
                </a:solidFill>
                <a:effectLst/>
              </a:rPr>
              <a:t> </a:t>
            </a:r>
            <a:r>
              <a:rPr lang="nl-NL" sz="1200" b="0" i="0" kern="1200" dirty="0" err="1">
                <a:solidFill>
                  <a:srgbClr val="FF0000"/>
                </a:solidFill>
                <a:effectLst/>
              </a:rPr>
              <a:t>required</a:t>
            </a:r>
            <a:r>
              <a:rPr lang="nl-NL" sz="1200" b="0" i="0" kern="1200" dirty="0">
                <a:solidFill>
                  <a:srgbClr val="FF0000"/>
                </a:solidFill>
                <a:effectLst/>
              </a:rPr>
              <a:t>)</a:t>
            </a:r>
            <a:endParaRPr lang="nl-NL" i="0" dirty="0">
              <a:solidFill>
                <a:srgbClr val="FF0000"/>
              </a:solidFill>
            </a:endParaRPr>
          </a:p>
          <a:p>
            <a:pPr marL="0" marR="0" lvl="0" indent="0" algn="l" defTabSz="914260" rtl="0" eaLnBrk="1" fontAlgn="auto" latinLnBrk="0" hangingPunct="1">
              <a:lnSpc>
                <a:spcPct val="100000"/>
              </a:lnSpc>
              <a:spcBef>
                <a:spcPts val="0"/>
              </a:spcBef>
              <a:spcAft>
                <a:spcPts val="0"/>
              </a:spcAft>
              <a:buClrTx/>
              <a:buSzTx/>
              <a:buFontTx/>
              <a:buNone/>
              <a:tabLst/>
              <a:defRPr/>
            </a:pPr>
            <a:r>
              <a:rPr lang="nl-NL" i="0" dirty="0">
                <a:solidFill>
                  <a:srgbClr val="FF0000"/>
                </a:solidFill>
              </a:rPr>
              <a:t>Source:</a:t>
            </a:r>
            <a:r>
              <a:rPr lang="nl-NL" i="0" baseline="0" dirty="0">
                <a:solidFill>
                  <a:srgbClr val="FF0000"/>
                </a:solidFill>
              </a:rPr>
              <a:t> https://pixabay.com/en/plane-trip-journey-explore-841441/</a:t>
            </a:r>
            <a:endParaRPr lang="nl-NL" i="0" dirty="0">
              <a:solidFill>
                <a:srgbClr val="FF0000"/>
              </a:solidFill>
            </a:endParaRPr>
          </a:p>
        </p:txBody>
      </p:sp>
      <p:sp>
        <p:nvSpPr>
          <p:cNvPr id="4" name="Slide Number Placeholder 3"/>
          <p:cNvSpPr>
            <a:spLocks noGrp="1"/>
          </p:cNvSpPr>
          <p:nvPr>
            <p:ph type="sldNum" sz="quarter" idx="10"/>
          </p:nvPr>
        </p:nvSpPr>
        <p:spPr/>
        <p:txBody>
          <a:bodyPr/>
          <a:lstStyle/>
          <a:p>
            <a:fld id="{0EDA0DF2-1824-4575-A17A-F4134FACA6EE}" type="slidenum">
              <a:rPr lang="en-GB" smtClean="0"/>
              <a:t>3</a:t>
            </a:fld>
            <a:endParaRPr lang="en-GB" dirty="0"/>
          </a:p>
        </p:txBody>
      </p:sp>
    </p:spTree>
    <p:extLst>
      <p:ext uri="{BB962C8B-B14F-4D97-AF65-F5344CB8AC3E}">
        <p14:creationId xmlns:p14="http://schemas.microsoft.com/office/powerpoint/2010/main" val="9294622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i="1" kern="1200" dirty="0">
                <a:solidFill>
                  <a:schemeClr val="tx1"/>
                </a:solidFill>
                <a:effectLst/>
              </a:rPr>
              <a:t>Header &amp; footer </a:t>
            </a:r>
            <a:r>
              <a:rPr lang="en-GB" sz="1200" i="1" kern="1200" dirty="0" err="1">
                <a:solidFill>
                  <a:schemeClr val="tx1"/>
                </a:solidFill>
                <a:effectLst/>
              </a:rPr>
              <a:t>aanpassen</a:t>
            </a:r>
            <a:r>
              <a:rPr lang="en-GB" sz="1200" i="1" kern="1200" dirty="0">
                <a:solidFill>
                  <a:schemeClr val="tx1"/>
                </a:solidFill>
                <a:effectLst/>
              </a:rPr>
              <a:t>: </a:t>
            </a:r>
            <a:r>
              <a:rPr lang="en-GB" sz="1200" i="1" kern="1200" dirty="0" err="1">
                <a:solidFill>
                  <a:schemeClr val="tx1"/>
                </a:solidFill>
                <a:effectLst/>
              </a:rPr>
              <a:t>ga</a:t>
            </a:r>
            <a:r>
              <a:rPr lang="en-GB" sz="1200" i="1" kern="1200" dirty="0">
                <a:solidFill>
                  <a:schemeClr val="tx1"/>
                </a:solidFill>
                <a:effectLst/>
              </a:rPr>
              <a:t> </a:t>
            </a:r>
            <a:r>
              <a:rPr lang="en-GB" sz="1200" i="1" kern="1200" dirty="0" err="1">
                <a:solidFill>
                  <a:schemeClr val="tx1"/>
                </a:solidFill>
                <a:effectLst/>
              </a:rPr>
              <a:t>naar</a:t>
            </a:r>
            <a:r>
              <a:rPr lang="en-GB" sz="1200" i="1" kern="1200" dirty="0">
                <a:solidFill>
                  <a:schemeClr val="tx1"/>
                </a:solidFill>
                <a:effectLst/>
              </a:rPr>
              <a:t> ‘insert’ en </a:t>
            </a:r>
            <a:r>
              <a:rPr lang="en-GB" sz="1200" i="1" kern="1200" dirty="0" err="1">
                <a:solidFill>
                  <a:schemeClr val="tx1"/>
                </a:solidFill>
                <a:effectLst/>
              </a:rPr>
              <a:t>klik</a:t>
            </a:r>
            <a:r>
              <a:rPr lang="en-GB" sz="1200" i="1" kern="1200" dirty="0">
                <a:solidFill>
                  <a:schemeClr val="tx1"/>
                </a:solidFill>
                <a:effectLst/>
              </a:rPr>
              <a:t> op ‘header &amp; footer’.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i="1" kern="1200" dirty="0">
              <a:solidFill>
                <a:schemeClr val="tx1"/>
              </a:solidFill>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b="0" i="1"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Layout </a:t>
            </a:r>
            <a:r>
              <a:rPr lang="en-GB" sz="1200" b="0" i="1" kern="1200" dirty="0"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veranderen</a:t>
            </a:r>
            <a:r>
              <a:rPr lang="en-GB" sz="1200" b="0" i="1"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r>
              <a:rPr lang="en-GB" sz="1200" b="0" i="1" kern="1200" dirty="0"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onder</a:t>
            </a:r>
            <a:r>
              <a:rPr lang="en-GB" sz="1200" b="0" i="1"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tab ‘Home</a:t>
            </a:r>
            <a:r>
              <a:rPr lang="en-GB" sz="1200" b="0" i="1" kern="1200" baseline="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‘-&gt; ‘Layout’ </a:t>
            </a:r>
            <a:r>
              <a:rPr lang="en-GB" sz="1200" b="0" i="1" u="sng" kern="1200" baseline="0" dirty="0">
                <a:solidFill>
                  <a:schemeClr val="accent4"/>
                </a:solidFill>
                <a:effectLst/>
                <a:latin typeface="Open Sans" panose="020B0606030504020204" pitchFamily="34" charset="0"/>
                <a:ea typeface="Open Sans" panose="020B0606030504020204" pitchFamily="34" charset="0"/>
                <a:cs typeface="Open Sans" panose="020B0606030504020204" pitchFamily="34" charset="0"/>
              </a:rPr>
              <a:t>of</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b="0" i="1" kern="1200" baseline="0" dirty="0"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Rechtermuis</a:t>
            </a:r>
            <a:r>
              <a:rPr lang="en-GB" sz="1200" b="0" i="1" kern="1200" baseline="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r>
              <a:rPr lang="en-GB" sz="1200" b="0" i="1" kern="1200" baseline="0" dirty="0"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klik</a:t>
            </a:r>
            <a:r>
              <a:rPr lang="en-GB" sz="1200" b="0" i="1" kern="1200" baseline="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op de </a:t>
            </a:r>
            <a:r>
              <a:rPr lang="en-GB" sz="1200" b="0" i="1" kern="1200" baseline="0" dirty="0"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betreffende</a:t>
            </a:r>
            <a:r>
              <a:rPr lang="en-GB" sz="1200" b="0" i="1" kern="1200" baseline="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slide en </a:t>
            </a:r>
            <a:r>
              <a:rPr lang="en-GB" sz="1200" b="0" i="1" kern="1200" baseline="0" dirty="0"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kies</a:t>
            </a:r>
            <a:r>
              <a:rPr lang="en-GB" sz="1200" b="0" i="1" kern="1200" baseline="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r>
              <a:rPr lang="en-GB" sz="1200" b="0" i="1" kern="1200" baseline="0" dirty="0"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vervolgens</a:t>
            </a:r>
            <a:r>
              <a:rPr lang="en-GB" sz="1200" b="0" i="1" kern="1200" baseline="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Layout</a:t>
            </a:r>
            <a:endParaRPr lang="en-GB" sz="1200" b="0" i="1"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i="1" kern="1200" dirty="0">
              <a:solidFill>
                <a:schemeClr val="tx1"/>
              </a:solidFill>
              <a:effectLst/>
            </a:endParaRPr>
          </a:p>
        </p:txBody>
      </p:sp>
      <p:sp>
        <p:nvSpPr>
          <p:cNvPr id="4" name="Slide Number Placeholder 3"/>
          <p:cNvSpPr>
            <a:spLocks noGrp="1"/>
          </p:cNvSpPr>
          <p:nvPr>
            <p:ph type="sldNum" sz="quarter" idx="10"/>
          </p:nvPr>
        </p:nvSpPr>
        <p:spPr/>
        <p:txBody>
          <a:bodyPr/>
          <a:lstStyle/>
          <a:p>
            <a:fld id="{0EDA0DF2-1824-4575-A17A-F4134FACA6EE}" type="slidenum">
              <a:rPr lang="en-GB" smtClean="0"/>
              <a:t>4</a:t>
            </a:fld>
            <a:endParaRPr lang="en-GB" dirty="0"/>
          </a:p>
        </p:txBody>
      </p:sp>
    </p:spTree>
    <p:extLst>
      <p:ext uri="{BB962C8B-B14F-4D97-AF65-F5344CB8AC3E}">
        <p14:creationId xmlns:p14="http://schemas.microsoft.com/office/powerpoint/2010/main" val="5915947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i="1" kern="1200" dirty="0">
                <a:solidFill>
                  <a:schemeClr val="tx1"/>
                </a:solidFill>
                <a:effectLst/>
              </a:rPr>
              <a:t>Header &amp; footer </a:t>
            </a:r>
            <a:r>
              <a:rPr lang="en-GB" sz="1200" i="1" kern="1200" dirty="0" err="1">
                <a:solidFill>
                  <a:schemeClr val="tx1"/>
                </a:solidFill>
                <a:effectLst/>
              </a:rPr>
              <a:t>aanpassen</a:t>
            </a:r>
            <a:r>
              <a:rPr lang="en-GB" sz="1200" i="1" kern="1200" dirty="0">
                <a:solidFill>
                  <a:schemeClr val="tx1"/>
                </a:solidFill>
                <a:effectLst/>
              </a:rPr>
              <a:t>: </a:t>
            </a:r>
            <a:r>
              <a:rPr lang="en-GB" sz="1200" i="1" kern="1200" dirty="0" err="1">
                <a:solidFill>
                  <a:schemeClr val="tx1"/>
                </a:solidFill>
                <a:effectLst/>
              </a:rPr>
              <a:t>ga</a:t>
            </a:r>
            <a:r>
              <a:rPr lang="en-GB" sz="1200" i="1" kern="1200" dirty="0">
                <a:solidFill>
                  <a:schemeClr val="tx1"/>
                </a:solidFill>
                <a:effectLst/>
              </a:rPr>
              <a:t> </a:t>
            </a:r>
            <a:r>
              <a:rPr lang="en-GB" sz="1200" i="1" kern="1200" dirty="0" err="1">
                <a:solidFill>
                  <a:schemeClr val="tx1"/>
                </a:solidFill>
                <a:effectLst/>
              </a:rPr>
              <a:t>naar</a:t>
            </a:r>
            <a:r>
              <a:rPr lang="en-GB" sz="1200" i="1" kern="1200" dirty="0">
                <a:solidFill>
                  <a:schemeClr val="tx1"/>
                </a:solidFill>
                <a:effectLst/>
              </a:rPr>
              <a:t> ‘insert’ en </a:t>
            </a:r>
            <a:r>
              <a:rPr lang="en-GB" sz="1200" i="1" kern="1200" dirty="0" err="1">
                <a:solidFill>
                  <a:schemeClr val="tx1"/>
                </a:solidFill>
                <a:effectLst/>
              </a:rPr>
              <a:t>klik</a:t>
            </a:r>
            <a:r>
              <a:rPr lang="en-GB" sz="1200" i="1" kern="1200" dirty="0">
                <a:solidFill>
                  <a:schemeClr val="tx1"/>
                </a:solidFill>
                <a:effectLst/>
              </a:rPr>
              <a:t> op ‘header &amp; footer’.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i="1" kern="1200" dirty="0">
              <a:solidFill>
                <a:schemeClr val="tx1"/>
              </a:solidFill>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b="0" i="1"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Layout </a:t>
            </a:r>
            <a:r>
              <a:rPr lang="en-GB" sz="1200" b="0" i="1" kern="1200" dirty="0"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veranderen</a:t>
            </a:r>
            <a:r>
              <a:rPr lang="en-GB" sz="1200" b="0" i="1"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r>
              <a:rPr lang="en-GB" sz="1200" b="0" i="1" kern="1200" dirty="0"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onder</a:t>
            </a:r>
            <a:r>
              <a:rPr lang="en-GB" sz="1200" b="0" i="1"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tab ‘Home</a:t>
            </a:r>
            <a:r>
              <a:rPr lang="en-GB" sz="1200" b="0" i="1" kern="1200" baseline="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‘-&gt; ‘Layout’ </a:t>
            </a:r>
            <a:r>
              <a:rPr lang="en-GB" sz="1200" b="0" i="1" u="sng" kern="1200" baseline="0" dirty="0">
                <a:solidFill>
                  <a:schemeClr val="accent4"/>
                </a:solidFill>
                <a:effectLst/>
                <a:latin typeface="Open Sans" panose="020B0606030504020204" pitchFamily="34" charset="0"/>
                <a:ea typeface="Open Sans" panose="020B0606030504020204" pitchFamily="34" charset="0"/>
                <a:cs typeface="Open Sans" panose="020B0606030504020204" pitchFamily="34" charset="0"/>
              </a:rPr>
              <a:t>of</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b="0" i="1" kern="1200" baseline="0" dirty="0"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Rechtermuis</a:t>
            </a:r>
            <a:r>
              <a:rPr lang="en-GB" sz="1200" b="0" i="1" kern="1200" baseline="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r>
              <a:rPr lang="en-GB" sz="1200" b="0" i="1" kern="1200" baseline="0" dirty="0"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klik</a:t>
            </a:r>
            <a:r>
              <a:rPr lang="en-GB" sz="1200" b="0" i="1" kern="1200" baseline="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op de </a:t>
            </a:r>
            <a:r>
              <a:rPr lang="en-GB" sz="1200" b="0" i="1" kern="1200" baseline="0" dirty="0"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betreffende</a:t>
            </a:r>
            <a:r>
              <a:rPr lang="en-GB" sz="1200" b="0" i="1" kern="1200" baseline="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slide en </a:t>
            </a:r>
            <a:r>
              <a:rPr lang="en-GB" sz="1200" b="0" i="1" kern="1200" baseline="0" dirty="0"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kies</a:t>
            </a:r>
            <a:r>
              <a:rPr lang="en-GB" sz="1200" b="0" i="1" kern="1200" baseline="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r>
              <a:rPr lang="en-GB" sz="1200" b="0" i="1" kern="1200" baseline="0" dirty="0"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vervolgens</a:t>
            </a:r>
            <a:r>
              <a:rPr lang="en-GB" sz="1200" b="0" i="1" kern="1200" baseline="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Layout</a:t>
            </a:r>
            <a:endParaRPr lang="en-GB" sz="1200" b="0" i="1"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i="1" kern="1200" dirty="0">
              <a:solidFill>
                <a:schemeClr val="tx1"/>
              </a:solidFill>
              <a:effectLst/>
            </a:endParaRPr>
          </a:p>
        </p:txBody>
      </p:sp>
      <p:sp>
        <p:nvSpPr>
          <p:cNvPr id="4" name="Slide Number Placeholder 3"/>
          <p:cNvSpPr>
            <a:spLocks noGrp="1"/>
          </p:cNvSpPr>
          <p:nvPr>
            <p:ph type="sldNum" sz="quarter" idx="10"/>
          </p:nvPr>
        </p:nvSpPr>
        <p:spPr/>
        <p:txBody>
          <a:bodyPr/>
          <a:lstStyle/>
          <a:p>
            <a:fld id="{0EDA0DF2-1824-4575-A17A-F4134FACA6EE}" type="slidenum">
              <a:rPr lang="en-GB" smtClean="0"/>
              <a:t>5</a:t>
            </a:fld>
            <a:endParaRPr lang="en-GB" dirty="0"/>
          </a:p>
        </p:txBody>
      </p:sp>
    </p:spTree>
    <p:extLst>
      <p:ext uri="{BB962C8B-B14F-4D97-AF65-F5344CB8AC3E}">
        <p14:creationId xmlns:p14="http://schemas.microsoft.com/office/powerpoint/2010/main" val="5479975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i="1" kern="1200" dirty="0">
                <a:solidFill>
                  <a:schemeClr val="tx1"/>
                </a:solidFill>
                <a:effectLst/>
              </a:rPr>
              <a:t>Header &amp; footer </a:t>
            </a:r>
            <a:r>
              <a:rPr lang="en-GB" sz="1200" i="1" kern="1200" dirty="0" err="1">
                <a:solidFill>
                  <a:schemeClr val="tx1"/>
                </a:solidFill>
                <a:effectLst/>
              </a:rPr>
              <a:t>aanpassen</a:t>
            </a:r>
            <a:r>
              <a:rPr lang="en-GB" sz="1200" i="1" kern="1200" dirty="0">
                <a:solidFill>
                  <a:schemeClr val="tx1"/>
                </a:solidFill>
                <a:effectLst/>
              </a:rPr>
              <a:t>: </a:t>
            </a:r>
            <a:r>
              <a:rPr lang="en-GB" sz="1200" i="1" kern="1200" dirty="0" err="1">
                <a:solidFill>
                  <a:schemeClr val="tx1"/>
                </a:solidFill>
                <a:effectLst/>
              </a:rPr>
              <a:t>ga</a:t>
            </a:r>
            <a:r>
              <a:rPr lang="en-GB" sz="1200" i="1" kern="1200" dirty="0">
                <a:solidFill>
                  <a:schemeClr val="tx1"/>
                </a:solidFill>
                <a:effectLst/>
              </a:rPr>
              <a:t> </a:t>
            </a:r>
            <a:r>
              <a:rPr lang="en-GB" sz="1200" i="1" kern="1200" dirty="0" err="1">
                <a:solidFill>
                  <a:schemeClr val="tx1"/>
                </a:solidFill>
                <a:effectLst/>
              </a:rPr>
              <a:t>naar</a:t>
            </a:r>
            <a:r>
              <a:rPr lang="en-GB" sz="1200" i="1" kern="1200" dirty="0">
                <a:solidFill>
                  <a:schemeClr val="tx1"/>
                </a:solidFill>
                <a:effectLst/>
              </a:rPr>
              <a:t> ‘insert’ en </a:t>
            </a:r>
            <a:r>
              <a:rPr lang="en-GB" sz="1200" i="1" kern="1200" dirty="0" err="1">
                <a:solidFill>
                  <a:schemeClr val="tx1"/>
                </a:solidFill>
                <a:effectLst/>
              </a:rPr>
              <a:t>klik</a:t>
            </a:r>
            <a:r>
              <a:rPr lang="en-GB" sz="1200" i="1" kern="1200" dirty="0">
                <a:solidFill>
                  <a:schemeClr val="tx1"/>
                </a:solidFill>
                <a:effectLst/>
              </a:rPr>
              <a:t> op ‘header &amp; footer’.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i="1" kern="1200" dirty="0">
              <a:solidFill>
                <a:schemeClr val="tx1"/>
              </a:solidFill>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b="0" i="1"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Layout </a:t>
            </a:r>
            <a:r>
              <a:rPr lang="en-GB" sz="1200" b="0" i="1" kern="1200" dirty="0"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veranderen</a:t>
            </a:r>
            <a:r>
              <a:rPr lang="en-GB" sz="1200" b="0" i="1"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r>
              <a:rPr lang="en-GB" sz="1200" b="0" i="1" kern="1200" dirty="0"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onder</a:t>
            </a:r>
            <a:r>
              <a:rPr lang="en-GB" sz="1200" b="0" i="1"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tab ‘Home</a:t>
            </a:r>
            <a:r>
              <a:rPr lang="en-GB" sz="1200" b="0" i="1" kern="1200" baseline="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‘-&gt; ‘Layout’ </a:t>
            </a:r>
            <a:r>
              <a:rPr lang="en-GB" sz="1200" b="0" i="1" u="sng" kern="1200" baseline="0" dirty="0">
                <a:solidFill>
                  <a:schemeClr val="accent4"/>
                </a:solidFill>
                <a:effectLst/>
                <a:latin typeface="Open Sans" panose="020B0606030504020204" pitchFamily="34" charset="0"/>
                <a:ea typeface="Open Sans" panose="020B0606030504020204" pitchFamily="34" charset="0"/>
                <a:cs typeface="Open Sans" panose="020B0606030504020204" pitchFamily="34" charset="0"/>
              </a:rPr>
              <a:t>of</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b="0" i="1" kern="1200" baseline="0" dirty="0"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Rechtermuis</a:t>
            </a:r>
            <a:r>
              <a:rPr lang="en-GB" sz="1200" b="0" i="1" kern="1200" baseline="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r>
              <a:rPr lang="en-GB" sz="1200" b="0" i="1" kern="1200" baseline="0" dirty="0"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klik</a:t>
            </a:r>
            <a:r>
              <a:rPr lang="en-GB" sz="1200" b="0" i="1" kern="1200" baseline="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op de </a:t>
            </a:r>
            <a:r>
              <a:rPr lang="en-GB" sz="1200" b="0" i="1" kern="1200" baseline="0" dirty="0"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betreffende</a:t>
            </a:r>
            <a:r>
              <a:rPr lang="en-GB" sz="1200" b="0" i="1" kern="1200" baseline="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slide en </a:t>
            </a:r>
            <a:r>
              <a:rPr lang="en-GB" sz="1200" b="0" i="1" kern="1200" baseline="0" dirty="0"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kies</a:t>
            </a:r>
            <a:r>
              <a:rPr lang="en-GB" sz="1200" b="0" i="1" kern="1200" baseline="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r>
              <a:rPr lang="en-GB" sz="1200" b="0" i="1" kern="1200" baseline="0" dirty="0"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vervolgens</a:t>
            </a:r>
            <a:r>
              <a:rPr lang="en-GB" sz="1200" b="0" i="1" kern="1200" baseline="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Layout</a:t>
            </a:r>
            <a:endParaRPr lang="en-GB" sz="1200" b="0" i="1"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i="1" kern="1200" dirty="0">
              <a:solidFill>
                <a:schemeClr val="tx1"/>
              </a:solidFill>
              <a:effectLst/>
            </a:endParaRPr>
          </a:p>
        </p:txBody>
      </p:sp>
      <p:sp>
        <p:nvSpPr>
          <p:cNvPr id="4" name="Slide Number Placeholder 3"/>
          <p:cNvSpPr>
            <a:spLocks noGrp="1"/>
          </p:cNvSpPr>
          <p:nvPr>
            <p:ph type="sldNum" sz="quarter" idx="10"/>
          </p:nvPr>
        </p:nvSpPr>
        <p:spPr/>
        <p:txBody>
          <a:bodyPr/>
          <a:lstStyle/>
          <a:p>
            <a:fld id="{0EDA0DF2-1824-4575-A17A-F4134FACA6EE}" type="slidenum">
              <a:rPr lang="en-GB" smtClean="0"/>
              <a:t>6</a:t>
            </a:fld>
            <a:endParaRPr lang="en-GB" dirty="0"/>
          </a:p>
        </p:txBody>
      </p:sp>
    </p:spTree>
    <p:extLst>
      <p:ext uri="{BB962C8B-B14F-4D97-AF65-F5344CB8AC3E}">
        <p14:creationId xmlns:p14="http://schemas.microsoft.com/office/powerpoint/2010/main" val="33137230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i="1" kern="1200" dirty="0">
                <a:solidFill>
                  <a:schemeClr val="tx1"/>
                </a:solidFill>
                <a:effectLst/>
              </a:rPr>
              <a:t>Header &amp; footer </a:t>
            </a:r>
            <a:r>
              <a:rPr lang="en-GB" sz="1200" i="1" kern="1200" dirty="0" err="1">
                <a:solidFill>
                  <a:schemeClr val="tx1"/>
                </a:solidFill>
                <a:effectLst/>
              </a:rPr>
              <a:t>aanpassen</a:t>
            </a:r>
            <a:r>
              <a:rPr lang="en-GB" sz="1200" i="1" kern="1200" dirty="0">
                <a:solidFill>
                  <a:schemeClr val="tx1"/>
                </a:solidFill>
                <a:effectLst/>
              </a:rPr>
              <a:t>: </a:t>
            </a:r>
            <a:r>
              <a:rPr lang="en-GB" sz="1200" i="1" kern="1200" dirty="0" err="1">
                <a:solidFill>
                  <a:schemeClr val="tx1"/>
                </a:solidFill>
                <a:effectLst/>
              </a:rPr>
              <a:t>ga</a:t>
            </a:r>
            <a:r>
              <a:rPr lang="en-GB" sz="1200" i="1" kern="1200" dirty="0">
                <a:solidFill>
                  <a:schemeClr val="tx1"/>
                </a:solidFill>
                <a:effectLst/>
              </a:rPr>
              <a:t> </a:t>
            </a:r>
            <a:r>
              <a:rPr lang="en-GB" sz="1200" i="1" kern="1200" dirty="0" err="1">
                <a:solidFill>
                  <a:schemeClr val="tx1"/>
                </a:solidFill>
                <a:effectLst/>
              </a:rPr>
              <a:t>naar</a:t>
            </a:r>
            <a:r>
              <a:rPr lang="en-GB" sz="1200" i="1" kern="1200" dirty="0">
                <a:solidFill>
                  <a:schemeClr val="tx1"/>
                </a:solidFill>
                <a:effectLst/>
              </a:rPr>
              <a:t> ‘insert’ en </a:t>
            </a:r>
            <a:r>
              <a:rPr lang="en-GB" sz="1200" i="1" kern="1200" dirty="0" err="1">
                <a:solidFill>
                  <a:schemeClr val="tx1"/>
                </a:solidFill>
                <a:effectLst/>
              </a:rPr>
              <a:t>klik</a:t>
            </a:r>
            <a:r>
              <a:rPr lang="en-GB" sz="1200" i="1" kern="1200" dirty="0">
                <a:solidFill>
                  <a:schemeClr val="tx1"/>
                </a:solidFill>
                <a:effectLst/>
              </a:rPr>
              <a:t> op ‘header &amp; footer’.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i="1" kern="1200" dirty="0">
              <a:solidFill>
                <a:schemeClr val="tx1"/>
              </a:solidFill>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b="0" i="1"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Layout </a:t>
            </a:r>
            <a:r>
              <a:rPr lang="en-GB" sz="1200" b="0" i="1" kern="1200" dirty="0"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veranderen</a:t>
            </a:r>
            <a:r>
              <a:rPr lang="en-GB" sz="1200" b="0" i="1"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r>
              <a:rPr lang="en-GB" sz="1200" b="0" i="1" kern="1200" dirty="0"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onder</a:t>
            </a:r>
            <a:r>
              <a:rPr lang="en-GB" sz="1200" b="0" i="1"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tab ‘Home</a:t>
            </a:r>
            <a:r>
              <a:rPr lang="en-GB" sz="1200" b="0" i="1" kern="1200" baseline="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‘-&gt; ‘Layout’ </a:t>
            </a:r>
            <a:r>
              <a:rPr lang="en-GB" sz="1200" b="0" i="1" u="sng" kern="1200" baseline="0" dirty="0">
                <a:solidFill>
                  <a:schemeClr val="accent4"/>
                </a:solidFill>
                <a:effectLst/>
                <a:latin typeface="Open Sans" panose="020B0606030504020204" pitchFamily="34" charset="0"/>
                <a:ea typeface="Open Sans" panose="020B0606030504020204" pitchFamily="34" charset="0"/>
                <a:cs typeface="Open Sans" panose="020B0606030504020204" pitchFamily="34" charset="0"/>
              </a:rPr>
              <a:t>of</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b="0" i="1" kern="1200" baseline="0" dirty="0"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Rechtermuis</a:t>
            </a:r>
            <a:r>
              <a:rPr lang="en-GB" sz="1200" b="0" i="1" kern="1200" baseline="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r>
              <a:rPr lang="en-GB" sz="1200" b="0" i="1" kern="1200" baseline="0" dirty="0"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klik</a:t>
            </a:r>
            <a:r>
              <a:rPr lang="en-GB" sz="1200" b="0" i="1" kern="1200" baseline="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op de </a:t>
            </a:r>
            <a:r>
              <a:rPr lang="en-GB" sz="1200" b="0" i="1" kern="1200" baseline="0" dirty="0"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betreffende</a:t>
            </a:r>
            <a:r>
              <a:rPr lang="en-GB" sz="1200" b="0" i="1" kern="1200" baseline="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slide en </a:t>
            </a:r>
            <a:r>
              <a:rPr lang="en-GB" sz="1200" b="0" i="1" kern="1200" baseline="0" dirty="0"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kies</a:t>
            </a:r>
            <a:r>
              <a:rPr lang="en-GB" sz="1200" b="0" i="1" kern="1200" baseline="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r>
              <a:rPr lang="en-GB" sz="1200" b="0" i="1" kern="1200" baseline="0" dirty="0"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vervolgens</a:t>
            </a:r>
            <a:r>
              <a:rPr lang="en-GB" sz="1200" b="0" i="1" kern="1200" baseline="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Layout</a:t>
            </a:r>
            <a:endParaRPr lang="en-GB" sz="1200" b="0" i="1"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i="1" kern="1200" dirty="0">
              <a:solidFill>
                <a:schemeClr val="tx1"/>
              </a:solidFill>
              <a:effectLst/>
            </a:endParaRPr>
          </a:p>
        </p:txBody>
      </p:sp>
      <p:sp>
        <p:nvSpPr>
          <p:cNvPr id="4" name="Slide Number Placeholder 3"/>
          <p:cNvSpPr>
            <a:spLocks noGrp="1"/>
          </p:cNvSpPr>
          <p:nvPr>
            <p:ph type="sldNum" sz="quarter" idx="10"/>
          </p:nvPr>
        </p:nvSpPr>
        <p:spPr/>
        <p:txBody>
          <a:bodyPr/>
          <a:lstStyle/>
          <a:p>
            <a:fld id="{0EDA0DF2-1824-4575-A17A-F4134FACA6EE}" type="slidenum">
              <a:rPr lang="en-GB" smtClean="0"/>
              <a:t>7</a:t>
            </a:fld>
            <a:endParaRPr lang="en-GB" dirty="0"/>
          </a:p>
        </p:txBody>
      </p:sp>
    </p:spTree>
    <p:extLst>
      <p:ext uri="{BB962C8B-B14F-4D97-AF65-F5344CB8AC3E}">
        <p14:creationId xmlns:p14="http://schemas.microsoft.com/office/powerpoint/2010/main" val="19489563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i="1" kern="1200" dirty="0">
                <a:solidFill>
                  <a:schemeClr val="tx1"/>
                </a:solidFill>
                <a:effectLst/>
              </a:rPr>
              <a:t>Header &amp; footer </a:t>
            </a:r>
            <a:r>
              <a:rPr lang="en-GB" sz="1200" i="1" kern="1200" dirty="0" err="1">
                <a:solidFill>
                  <a:schemeClr val="tx1"/>
                </a:solidFill>
                <a:effectLst/>
              </a:rPr>
              <a:t>aanpassen</a:t>
            </a:r>
            <a:r>
              <a:rPr lang="en-GB" sz="1200" i="1" kern="1200" dirty="0">
                <a:solidFill>
                  <a:schemeClr val="tx1"/>
                </a:solidFill>
                <a:effectLst/>
              </a:rPr>
              <a:t>: </a:t>
            </a:r>
            <a:r>
              <a:rPr lang="en-GB" sz="1200" i="1" kern="1200" dirty="0" err="1">
                <a:solidFill>
                  <a:schemeClr val="tx1"/>
                </a:solidFill>
                <a:effectLst/>
              </a:rPr>
              <a:t>ga</a:t>
            </a:r>
            <a:r>
              <a:rPr lang="en-GB" sz="1200" i="1" kern="1200" dirty="0">
                <a:solidFill>
                  <a:schemeClr val="tx1"/>
                </a:solidFill>
                <a:effectLst/>
              </a:rPr>
              <a:t> </a:t>
            </a:r>
            <a:r>
              <a:rPr lang="en-GB" sz="1200" i="1" kern="1200" dirty="0" err="1">
                <a:solidFill>
                  <a:schemeClr val="tx1"/>
                </a:solidFill>
                <a:effectLst/>
              </a:rPr>
              <a:t>naar</a:t>
            </a:r>
            <a:r>
              <a:rPr lang="en-GB" sz="1200" i="1" kern="1200" dirty="0">
                <a:solidFill>
                  <a:schemeClr val="tx1"/>
                </a:solidFill>
                <a:effectLst/>
              </a:rPr>
              <a:t> ‘insert’ en </a:t>
            </a:r>
            <a:r>
              <a:rPr lang="en-GB" sz="1200" i="1" kern="1200" dirty="0" err="1">
                <a:solidFill>
                  <a:schemeClr val="tx1"/>
                </a:solidFill>
                <a:effectLst/>
              </a:rPr>
              <a:t>klik</a:t>
            </a:r>
            <a:r>
              <a:rPr lang="en-GB" sz="1200" i="1" kern="1200" dirty="0">
                <a:solidFill>
                  <a:schemeClr val="tx1"/>
                </a:solidFill>
                <a:effectLst/>
              </a:rPr>
              <a:t> op ‘header &amp; footer’.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i="1" kern="1200" dirty="0">
              <a:solidFill>
                <a:schemeClr val="tx1"/>
              </a:solidFill>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b="0" i="1"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Layout </a:t>
            </a:r>
            <a:r>
              <a:rPr lang="en-GB" sz="1200" b="0" i="1" kern="1200" dirty="0"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veranderen</a:t>
            </a:r>
            <a:r>
              <a:rPr lang="en-GB" sz="1200" b="0" i="1"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r>
              <a:rPr lang="en-GB" sz="1200" b="0" i="1" kern="1200" dirty="0"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onder</a:t>
            </a:r>
            <a:r>
              <a:rPr lang="en-GB" sz="1200" b="0" i="1"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tab ‘Home</a:t>
            </a:r>
            <a:r>
              <a:rPr lang="en-GB" sz="1200" b="0" i="1" kern="1200" baseline="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‘-&gt; ‘Layout’ </a:t>
            </a:r>
            <a:r>
              <a:rPr lang="en-GB" sz="1200" b="0" i="1" u="sng" kern="1200" baseline="0" dirty="0">
                <a:solidFill>
                  <a:schemeClr val="accent4"/>
                </a:solidFill>
                <a:effectLst/>
                <a:latin typeface="Open Sans" panose="020B0606030504020204" pitchFamily="34" charset="0"/>
                <a:ea typeface="Open Sans" panose="020B0606030504020204" pitchFamily="34" charset="0"/>
                <a:cs typeface="Open Sans" panose="020B0606030504020204" pitchFamily="34" charset="0"/>
              </a:rPr>
              <a:t>of</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b="0" i="1" kern="1200" baseline="0" dirty="0"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Rechtermuis</a:t>
            </a:r>
            <a:r>
              <a:rPr lang="en-GB" sz="1200" b="0" i="1" kern="1200" baseline="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r>
              <a:rPr lang="en-GB" sz="1200" b="0" i="1" kern="1200" baseline="0" dirty="0"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klik</a:t>
            </a:r>
            <a:r>
              <a:rPr lang="en-GB" sz="1200" b="0" i="1" kern="1200" baseline="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op de </a:t>
            </a:r>
            <a:r>
              <a:rPr lang="en-GB" sz="1200" b="0" i="1" kern="1200" baseline="0" dirty="0"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betreffende</a:t>
            </a:r>
            <a:r>
              <a:rPr lang="en-GB" sz="1200" b="0" i="1" kern="1200" baseline="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slide en </a:t>
            </a:r>
            <a:r>
              <a:rPr lang="en-GB" sz="1200" b="0" i="1" kern="1200" baseline="0" dirty="0"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kies</a:t>
            </a:r>
            <a:r>
              <a:rPr lang="en-GB" sz="1200" b="0" i="1" kern="1200" baseline="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r>
              <a:rPr lang="en-GB" sz="1200" b="0" i="1" kern="1200" baseline="0" dirty="0"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vervolgens</a:t>
            </a:r>
            <a:r>
              <a:rPr lang="en-GB" sz="1200" b="0" i="1" kern="1200" baseline="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Layout</a:t>
            </a:r>
            <a:endParaRPr lang="en-GB" sz="1200" b="0" i="1"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i="1" kern="1200" dirty="0">
              <a:solidFill>
                <a:schemeClr val="tx1"/>
              </a:solidFill>
              <a:effectLst/>
            </a:endParaRPr>
          </a:p>
        </p:txBody>
      </p:sp>
      <p:sp>
        <p:nvSpPr>
          <p:cNvPr id="4" name="Slide Number Placeholder 3"/>
          <p:cNvSpPr>
            <a:spLocks noGrp="1"/>
          </p:cNvSpPr>
          <p:nvPr>
            <p:ph type="sldNum" sz="quarter" idx="10"/>
          </p:nvPr>
        </p:nvSpPr>
        <p:spPr/>
        <p:txBody>
          <a:bodyPr/>
          <a:lstStyle/>
          <a:p>
            <a:fld id="{0EDA0DF2-1824-4575-A17A-F4134FACA6EE}" type="slidenum">
              <a:rPr lang="en-GB" smtClean="0"/>
              <a:t>8</a:t>
            </a:fld>
            <a:endParaRPr lang="en-GB" dirty="0"/>
          </a:p>
        </p:txBody>
      </p:sp>
    </p:spTree>
    <p:extLst>
      <p:ext uri="{BB962C8B-B14F-4D97-AF65-F5344CB8AC3E}">
        <p14:creationId xmlns:p14="http://schemas.microsoft.com/office/powerpoint/2010/main" val="19894454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i="1" kern="1200" dirty="0">
                <a:solidFill>
                  <a:schemeClr val="tx1"/>
                </a:solidFill>
                <a:effectLst/>
              </a:rPr>
              <a:t>Header &amp; footer </a:t>
            </a:r>
            <a:r>
              <a:rPr lang="en-GB" sz="1200" i="1" kern="1200" dirty="0" err="1">
                <a:solidFill>
                  <a:schemeClr val="tx1"/>
                </a:solidFill>
                <a:effectLst/>
              </a:rPr>
              <a:t>aanpassen</a:t>
            </a:r>
            <a:r>
              <a:rPr lang="en-GB" sz="1200" i="1" kern="1200" dirty="0">
                <a:solidFill>
                  <a:schemeClr val="tx1"/>
                </a:solidFill>
                <a:effectLst/>
              </a:rPr>
              <a:t>: </a:t>
            </a:r>
            <a:r>
              <a:rPr lang="en-GB" sz="1200" i="1" kern="1200" dirty="0" err="1">
                <a:solidFill>
                  <a:schemeClr val="tx1"/>
                </a:solidFill>
                <a:effectLst/>
              </a:rPr>
              <a:t>ga</a:t>
            </a:r>
            <a:r>
              <a:rPr lang="en-GB" sz="1200" i="1" kern="1200" dirty="0">
                <a:solidFill>
                  <a:schemeClr val="tx1"/>
                </a:solidFill>
                <a:effectLst/>
              </a:rPr>
              <a:t> </a:t>
            </a:r>
            <a:r>
              <a:rPr lang="en-GB" sz="1200" i="1" kern="1200" dirty="0" err="1">
                <a:solidFill>
                  <a:schemeClr val="tx1"/>
                </a:solidFill>
                <a:effectLst/>
              </a:rPr>
              <a:t>naar</a:t>
            </a:r>
            <a:r>
              <a:rPr lang="en-GB" sz="1200" i="1" kern="1200" dirty="0">
                <a:solidFill>
                  <a:schemeClr val="tx1"/>
                </a:solidFill>
                <a:effectLst/>
              </a:rPr>
              <a:t> ‘insert’ en </a:t>
            </a:r>
            <a:r>
              <a:rPr lang="en-GB" sz="1200" i="1" kern="1200" dirty="0" err="1">
                <a:solidFill>
                  <a:schemeClr val="tx1"/>
                </a:solidFill>
                <a:effectLst/>
              </a:rPr>
              <a:t>klik</a:t>
            </a:r>
            <a:r>
              <a:rPr lang="en-GB" sz="1200" i="1" kern="1200" dirty="0">
                <a:solidFill>
                  <a:schemeClr val="tx1"/>
                </a:solidFill>
                <a:effectLst/>
              </a:rPr>
              <a:t> op ‘header &amp; footer’.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i="1" kern="1200" dirty="0">
              <a:solidFill>
                <a:schemeClr val="tx1"/>
              </a:solidFill>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b="0" i="1"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Layout </a:t>
            </a:r>
            <a:r>
              <a:rPr lang="en-GB" sz="1200" b="0" i="1" kern="1200" dirty="0"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veranderen</a:t>
            </a:r>
            <a:r>
              <a:rPr lang="en-GB" sz="1200" b="0" i="1"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r>
              <a:rPr lang="en-GB" sz="1200" b="0" i="1" kern="1200" dirty="0"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onder</a:t>
            </a:r>
            <a:r>
              <a:rPr lang="en-GB" sz="1200" b="0" i="1"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tab ‘Home</a:t>
            </a:r>
            <a:r>
              <a:rPr lang="en-GB" sz="1200" b="0" i="1" kern="1200" baseline="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‘-&gt; ‘Layout’ </a:t>
            </a:r>
            <a:r>
              <a:rPr lang="en-GB" sz="1200" b="0" i="1" u="sng" kern="1200" baseline="0" dirty="0">
                <a:solidFill>
                  <a:schemeClr val="accent4"/>
                </a:solidFill>
                <a:effectLst/>
                <a:latin typeface="Open Sans" panose="020B0606030504020204" pitchFamily="34" charset="0"/>
                <a:ea typeface="Open Sans" panose="020B0606030504020204" pitchFamily="34" charset="0"/>
                <a:cs typeface="Open Sans" panose="020B0606030504020204" pitchFamily="34" charset="0"/>
              </a:rPr>
              <a:t>of</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b="0" i="1" kern="1200" baseline="0" dirty="0"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Rechtermuis</a:t>
            </a:r>
            <a:r>
              <a:rPr lang="en-GB" sz="1200" b="0" i="1" kern="1200" baseline="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r>
              <a:rPr lang="en-GB" sz="1200" b="0" i="1" kern="1200" baseline="0" dirty="0"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klik</a:t>
            </a:r>
            <a:r>
              <a:rPr lang="en-GB" sz="1200" b="0" i="1" kern="1200" baseline="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op de </a:t>
            </a:r>
            <a:r>
              <a:rPr lang="en-GB" sz="1200" b="0" i="1" kern="1200" baseline="0" dirty="0"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betreffende</a:t>
            </a:r>
            <a:r>
              <a:rPr lang="en-GB" sz="1200" b="0" i="1" kern="1200" baseline="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slide en </a:t>
            </a:r>
            <a:r>
              <a:rPr lang="en-GB" sz="1200" b="0" i="1" kern="1200" baseline="0" dirty="0"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kies</a:t>
            </a:r>
            <a:r>
              <a:rPr lang="en-GB" sz="1200" b="0" i="1" kern="1200" baseline="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r>
              <a:rPr lang="en-GB" sz="1200" b="0" i="1" kern="1200" baseline="0" dirty="0"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vervolgens</a:t>
            </a:r>
            <a:r>
              <a:rPr lang="en-GB" sz="1200" b="0" i="1" kern="1200" baseline="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Layout</a:t>
            </a:r>
            <a:endParaRPr lang="en-GB" sz="1200" b="0" i="1"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i="1" kern="1200" dirty="0">
              <a:solidFill>
                <a:schemeClr val="tx1"/>
              </a:solidFill>
              <a:effectLst/>
            </a:endParaRPr>
          </a:p>
        </p:txBody>
      </p:sp>
      <p:sp>
        <p:nvSpPr>
          <p:cNvPr id="4" name="Slide Number Placeholder 3"/>
          <p:cNvSpPr>
            <a:spLocks noGrp="1"/>
          </p:cNvSpPr>
          <p:nvPr>
            <p:ph type="sldNum" sz="quarter" idx="10"/>
          </p:nvPr>
        </p:nvSpPr>
        <p:spPr/>
        <p:txBody>
          <a:bodyPr/>
          <a:lstStyle/>
          <a:p>
            <a:fld id="{0EDA0DF2-1824-4575-A17A-F4134FACA6EE}" type="slidenum">
              <a:rPr lang="en-GB" smtClean="0"/>
              <a:t>9</a:t>
            </a:fld>
            <a:endParaRPr lang="en-GB" dirty="0"/>
          </a:p>
        </p:txBody>
      </p:sp>
    </p:spTree>
    <p:extLst>
      <p:ext uri="{BB962C8B-B14F-4D97-AF65-F5344CB8AC3E}">
        <p14:creationId xmlns:p14="http://schemas.microsoft.com/office/powerpoint/2010/main" val="117555229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3.xml"/><Relationship Id="rId7" Type="http://schemas.openxmlformats.org/officeDocument/2006/relationships/slide" Target="../slides/slide6.xml"/><Relationship Id="rId2" Type="http://schemas.openxmlformats.org/officeDocument/2006/relationships/image" Target="../media/image5.jpeg"/><Relationship Id="rId1" Type="http://schemas.openxmlformats.org/officeDocument/2006/relationships/slideMaster" Target="../slideMasters/slideMaster1.xml"/><Relationship Id="rId6" Type="http://schemas.openxmlformats.org/officeDocument/2006/relationships/slide" Target="../slides/slide13.xml"/><Relationship Id="rId11" Type="http://schemas.openxmlformats.org/officeDocument/2006/relationships/image" Target="../media/image8.emf"/><Relationship Id="rId5" Type="http://schemas.openxmlformats.org/officeDocument/2006/relationships/slide" Target="../slides/slide16.xml"/><Relationship Id="rId10"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slide" Target="../slides/slide1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14" name="Group 13"/>
          <p:cNvGrpSpPr/>
          <p:nvPr userDrawn="1"/>
        </p:nvGrpSpPr>
        <p:grpSpPr>
          <a:xfrm>
            <a:off x="3553" y="4817"/>
            <a:ext cx="5451469" cy="5145120"/>
            <a:chOff x="3675007" y="1800"/>
            <a:chExt cx="5451469" cy="5716800"/>
          </a:xfrm>
        </p:grpSpPr>
        <p:sp>
          <p:nvSpPr>
            <p:cNvPr id="25" name="Freeform 24"/>
            <p:cNvSpPr>
              <a:spLocks noChangeAspect="1"/>
            </p:cNvSpPr>
            <p:nvPr userDrawn="1"/>
          </p:nvSpPr>
          <p:spPr bwMode="auto">
            <a:xfrm>
              <a:off x="3675007" y="1800"/>
              <a:ext cx="5451469" cy="5716800"/>
            </a:xfrm>
            <a:custGeom>
              <a:avLst/>
              <a:gdLst/>
              <a:ahLst/>
              <a:cxnLst/>
              <a:rect l="l" t="t" r="r" b="b"/>
              <a:pathLst>
                <a:path w="5451469" h="5716800">
                  <a:moveTo>
                    <a:pt x="3592323" y="0"/>
                  </a:moveTo>
                  <a:cubicBezTo>
                    <a:pt x="3703337" y="0"/>
                    <a:pt x="4091844" y="0"/>
                    <a:pt x="5451469" y="0"/>
                  </a:cubicBezTo>
                  <a:cubicBezTo>
                    <a:pt x="4044742" y="893692"/>
                    <a:pt x="3030859" y="2371609"/>
                    <a:pt x="3030859" y="3861096"/>
                  </a:cubicBezTo>
                  <a:cubicBezTo>
                    <a:pt x="3032327" y="4216660"/>
                    <a:pt x="3073304" y="4545354"/>
                    <a:pt x="3156922" y="4855770"/>
                  </a:cubicBezTo>
                  <a:cubicBezTo>
                    <a:pt x="2702374" y="4212189"/>
                    <a:pt x="2487430" y="3537377"/>
                    <a:pt x="2485437" y="2719531"/>
                  </a:cubicBezTo>
                  <a:cubicBezTo>
                    <a:pt x="2485437" y="1698260"/>
                    <a:pt x="2898713" y="757997"/>
                    <a:pt x="3592323" y="0"/>
                  </a:cubicBezTo>
                  <a:close/>
                  <a:moveTo>
                    <a:pt x="0" y="0"/>
                  </a:moveTo>
                  <a:cubicBezTo>
                    <a:pt x="0" y="0"/>
                    <a:pt x="0" y="0"/>
                    <a:pt x="3547911" y="0"/>
                  </a:cubicBezTo>
                  <a:cubicBezTo>
                    <a:pt x="2519585" y="1020949"/>
                    <a:pt x="1898545" y="2371609"/>
                    <a:pt x="1901434" y="3774330"/>
                  </a:cubicBezTo>
                  <a:cubicBezTo>
                    <a:pt x="1901434" y="4508950"/>
                    <a:pt x="2005422" y="5084499"/>
                    <a:pt x="2380934" y="5715000"/>
                  </a:cubicBezTo>
                  <a:cubicBezTo>
                    <a:pt x="3519025" y="5715000"/>
                    <a:pt x="3519025" y="5715000"/>
                    <a:pt x="3519025" y="5715000"/>
                  </a:cubicBezTo>
                  <a:cubicBezTo>
                    <a:pt x="3357016" y="5440374"/>
                    <a:pt x="3236957" y="5156648"/>
                    <a:pt x="3156922" y="4855770"/>
                  </a:cubicBezTo>
                  <a:cubicBezTo>
                    <a:pt x="3361447" y="5145750"/>
                    <a:pt x="3614675" y="5429322"/>
                    <a:pt x="3918898" y="5716800"/>
                  </a:cubicBezTo>
                  <a:cubicBezTo>
                    <a:pt x="3918898" y="5716800"/>
                    <a:pt x="3918898" y="5716800"/>
                    <a:pt x="0" y="5716800"/>
                  </a:cubicBezTo>
                  <a:cubicBezTo>
                    <a:pt x="0" y="5716800"/>
                    <a:pt x="0" y="5716800"/>
                    <a:pt x="0" y="0"/>
                  </a:cubicBezTo>
                  <a:close/>
                </a:path>
              </a:pathLst>
            </a:custGeom>
            <a:solidFill>
              <a:srgbClr val="ECF7FE"/>
            </a:solidFill>
            <a:ln w="3175">
              <a:noFill/>
              <a:round/>
              <a:headEnd/>
              <a:tailEnd/>
            </a:ln>
          </p:spPr>
          <p:txBody>
            <a:bodyPr vert="horz" wrap="square" lIns="91440" tIns="45720" rIns="91440" bIns="45720" numCol="1" anchor="t" anchorCtr="0" compatLnSpc="1">
              <a:prstTxWarp prst="textNoShape">
                <a:avLst/>
              </a:prstTxWarp>
            </a:bodyPr>
            <a:lstStyle/>
            <a:p>
              <a:endParaRPr lang="nl-NL" dirty="0">
                <a:solidFill>
                  <a:prstClr val="black"/>
                </a:solidFill>
              </a:endParaRPr>
            </a:p>
          </p:txBody>
        </p:sp>
        <p:sp>
          <p:nvSpPr>
            <p:cNvPr id="26" name="Freeform 25"/>
            <p:cNvSpPr>
              <a:spLocks noChangeAspect="1"/>
            </p:cNvSpPr>
            <p:nvPr userDrawn="1"/>
          </p:nvSpPr>
          <p:spPr bwMode="auto">
            <a:xfrm>
              <a:off x="5576555" y="1800"/>
              <a:ext cx="1690900" cy="5715000"/>
            </a:xfrm>
            <a:custGeom>
              <a:avLst/>
              <a:gdLst/>
              <a:ahLst/>
              <a:cxnLst/>
              <a:rect l="l" t="t" r="r" b="b"/>
              <a:pathLst>
                <a:path w="1690900" h="5715000">
                  <a:moveTo>
                    <a:pt x="1646488" y="0"/>
                  </a:moveTo>
                  <a:lnTo>
                    <a:pt x="1650206" y="0"/>
                  </a:lnTo>
                  <a:lnTo>
                    <a:pt x="1659036" y="0"/>
                  </a:lnTo>
                  <a:lnTo>
                    <a:pt x="1676231" y="0"/>
                  </a:lnTo>
                  <a:lnTo>
                    <a:pt x="1690900" y="0"/>
                  </a:lnTo>
                  <a:cubicBezTo>
                    <a:pt x="997290" y="757997"/>
                    <a:pt x="584014" y="1698260"/>
                    <a:pt x="584014" y="2719531"/>
                  </a:cubicBezTo>
                  <a:cubicBezTo>
                    <a:pt x="586007" y="3537378"/>
                    <a:pt x="800951" y="4212189"/>
                    <a:pt x="1255499" y="4855770"/>
                  </a:cubicBezTo>
                  <a:cubicBezTo>
                    <a:pt x="1335534" y="5156648"/>
                    <a:pt x="1455593" y="5440374"/>
                    <a:pt x="1617602" y="5715000"/>
                  </a:cubicBezTo>
                  <a:cubicBezTo>
                    <a:pt x="1617602" y="5715000"/>
                    <a:pt x="1617602" y="5715000"/>
                    <a:pt x="479511" y="5715000"/>
                  </a:cubicBezTo>
                  <a:cubicBezTo>
                    <a:pt x="103999" y="5084499"/>
                    <a:pt x="11" y="4508950"/>
                    <a:pt x="11" y="3774330"/>
                  </a:cubicBezTo>
                  <a:cubicBezTo>
                    <a:pt x="-2878" y="2371609"/>
                    <a:pt x="618162" y="1020949"/>
                    <a:pt x="1646488" y="0"/>
                  </a:cubicBezTo>
                  <a:close/>
                </a:path>
              </a:pathLst>
            </a:custGeom>
            <a:solidFill>
              <a:srgbClr val="CEEAF9"/>
            </a:solidFill>
            <a:ln w="3175">
              <a:noFill/>
              <a:round/>
              <a:headEnd/>
              <a:tailEnd/>
            </a:ln>
          </p:spPr>
          <p:txBody>
            <a:bodyPr vert="horz" wrap="square" lIns="91440" tIns="45720" rIns="91440" bIns="45720" numCol="1" anchor="t" anchorCtr="0" compatLnSpc="1">
              <a:prstTxWarp prst="textNoShape">
                <a:avLst/>
              </a:prstTxWarp>
            </a:bodyPr>
            <a:lstStyle/>
            <a:p>
              <a:endParaRPr lang="nl-NL" dirty="0">
                <a:solidFill>
                  <a:prstClr val="black"/>
                </a:solidFill>
              </a:endParaRPr>
            </a:p>
          </p:txBody>
        </p:sp>
      </p:grpSp>
      <p:pic>
        <p:nvPicPr>
          <p:cNvPr id="1148" name="Picture 124"/>
          <p:cNvPicPr>
            <a:picLocks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546305" y="1246715"/>
            <a:ext cx="1597131" cy="2050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hasCustomPrompt="1"/>
          </p:nvPr>
        </p:nvSpPr>
        <p:spPr bwMode="gray">
          <a:xfrm>
            <a:off x="3807459" y="3584301"/>
            <a:ext cx="4863466" cy="276999"/>
          </a:xfrm>
        </p:spPr>
        <p:txBody>
          <a:bodyPr wrap="square" anchor="b" anchorCtr="0">
            <a:noAutofit/>
          </a:bodyPr>
          <a:lstStyle>
            <a:lvl1pPr marL="0" marR="0" indent="0" algn="r" defTabSz="914400" rtl="0" eaLnBrk="1" fontAlgn="auto" latinLnBrk="0" hangingPunct="1">
              <a:lnSpc>
                <a:spcPct val="100000"/>
              </a:lnSpc>
              <a:spcBef>
                <a:spcPts val="336"/>
              </a:spcBef>
              <a:spcAft>
                <a:spcPts val="0"/>
              </a:spcAft>
              <a:buClrTx/>
              <a:buSzTx/>
              <a:buFontTx/>
              <a:buNone/>
              <a:tabLst/>
              <a:defRPr sz="1400">
                <a:latin typeface="+mn-lt"/>
              </a:defRPr>
            </a:lvl1pPr>
          </a:lstStyle>
          <a:p>
            <a:pPr lvl="0"/>
            <a:r>
              <a:rPr lang="en-GB" noProof="0" dirty="0"/>
              <a:t>Click to edit Presentation title </a:t>
            </a:r>
            <a:r>
              <a:rPr lang="en-GB" sz="1400" noProof="0" dirty="0">
                <a:solidFill>
                  <a:srgbClr val="004D7D"/>
                </a:solidFill>
              </a:rPr>
              <a:t>І </a:t>
            </a:r>
            <a:r>
              <a:rPr lang="en-GB" noProof="0" dirty="0"/>
              <a:t>Name author, date</a:t>
            </a:r>
          </a:p>
        </p:txBody>
      </p:sp>
      <p:sp>
        <p:nvSpPr>
          <p:cNvPr id="6" name="Text Placeholder 5"/>
          <p:cNvSpPr>
            <a:spLocks noGrp="1"/>
          </p:cNvSpPr>
          <p:nvPr>
            <p:ph type="body" sz="quarter" idx="10" hasCustomPrompt="1"/>
          </p:nvPr>
        </p:nvSpPr>
        <p:spPr>
          <a:xfrm>
            <a:off x="1313543" y="3115097"/>
            <a:ext cx="7357382" cy="400110"/>
          </a:xfrm>
        </p:spPr>
        <p:txBody>
          <a:bodyPr wrap="square">
            <a:spAutoFit/>
          </a:bodyPr>
          <a:lstStyle>
            <a:lvl1pPr marL="0" indent="0" algn="r">
              <a:buNone/>
              <a:defRPr sz="2000" b="1"/>
            </a:lvl1pPr>
          </a:lstStyle>
          <a:p>
            <a:pPr lvl="0"/>
            <a:r>
              <a:rPr lang="en-GB" noProof="0" dirty="0"/>
              <a:t>Click to edit Overall title</a:t>
            </a:r>
          </a:p>
        </p:txBody>
      </p:sp>
      <p:sp>
        <p:nvSpPr>
          <p:cNvPr id="10" name="Freeform 5"/>
          <p:cNvSpPr>
            <a:spLocks noEditPoints="1"/>
          </p:cNvSpPr>
          <p:nvPr userDrawn="1"/>
        </p:nvSpPr>
        <p:spPr bwMode="auto">
          <a:xfrm>
            <a:off x="2380857" y="2177156"/>
            <a:ext cx="6187974" cy="289650"/>
          </a:xfrm>
          <a:custGeom>
            <a:avLst/>
            <a:gdLst>
              <a:gd name="T0" fmla="*/ 2284 w 2308"/>
              <a:gd name="T1" fmla="*/ 22 h 108"/>
              <a:gd name="T2" fmla="*/ 2281 w 2308"/>
              <a:gd name="T3" fmla="*/ 61 h 108"/>
              <a:gd name="T4" fmla="*/ 2234 w 2308"/>
              <a:gd name="T5" fmla="*/ 73 h 108"/>
              <a:gd name="T6" fmla="*/ 2138 w 2308"/>
              <a:gd name="T7" fmla="*/ 79 h 108"/>
              <a:gd name="T8" fmla="*/ 2116 w 2308"/>
              <a:gd name="T9" fmla="*/ 36 h 108"/>
              <a:gd name="T10" fmla="*/ 2138 w 2308"/>
              <a:gd name="T11" fmla="*/ 89 h 108"/>
              <a:gd name="T12" fmla="*/ 2065 w 2308"/>
              <a:gd name="T13" fmla="*/ 22 h 108"/>
              <a:gd name="T14" fmla="*/ 2013 w 2308"/>
              <a:gd name="T15" fmla="*/ 68 h 108"/>
              <a:gd name="T16" fmla="*/ 1967 w 2308"/>
              <a:gd name="T17" fmla="*/ 43 h 108"/>
              <a:gd name="T18" fmla="*/ 2013 w 2308"/>
              <a:gd name="T19" fmla="*/ 68 h 108"/>
              <a:gd name="T20" fmla="*/ 1888 w 2308"/>
              <a:gd name="T21" fmla="*/ 57 h 108"/>
              <a:gd name="T22" fmla="*/ 1846 w 2308"/>
              <a:gd name="T23" fmla="*/ 88 h 108"/>
              <a:gd name="T24" fmla="*/ 1774 w 2308"/>
              <a:gd name="T25" fmla="*/ 49 h 108"/>
              <a:gd name="T26" fmla="*/ 1815 w 2308"/>
              <a:gd name="T27" fmla="*/ 72 h 108"/>
              <a:gd name="T28" fmla="*/ 1703 w 2308"/>
              <a:gd name="T29" fmla="*/ 69 h 108"/>
              <a:gd name="T30" fmla="*/ 1694 w 2308"/>
              <a:gd name="T31" fmla="*/ 41 h 108"/>
              <a:gd name="T32" fmla="*/ 1741 w 2308"/>
              <a:gd name="T33" fmla="*/ 67 h 108"/>
              <a:gd name="T34" fmla="*/ 1594 w 2308"/>
              <a:gd name="T35" fmla="*/ 51 h 108"/>
              <a:gd name="T36" fmla="*/ 1561 w 2308"/>
              <a:gd name="T37" fmla="*/ 78 h 108"/>
              <a:gd name="T38" fmla="*/ 1554 w 2308"/>
              <a:gd name="T39" fmla="*/ 7 h 108"/>
              <a:gd name="T40" fmla="*/ 1428 w 2308"/>
              <a:gd name="T41" fmla="*/ 51 h 108"/>
              <a:gd name="T42" fmla="*/ 1477 w 2308"/>
              <a:gd name="T43" fmla="*/ 88 h 108"/>
              <a:gd name="T44" fmla="*/ 1377 w 2308"/>
              <a:gd name="T45" fmla="*/ 23 h 108"/>
              <a:gd name="T46" fmla="*/ 1317 w 2308"/>
              <a:gd name="T47" fmla="*/ 32 h 108"/>
              <a:gd name="T48" fmla="*/ 1304 w 2308"/>
              <a:gd name="T49" fmla="*/ 7 h 108"/>
              <a:gd name="T50" fmla="*/ 1273 w 2308"/>
              <a:gd name="T51" fmla="*/ 89 h 108"/>
              <a:gd name="T52" fmla="*/ 1286 w 2308"/>
              <a:gd name="T53" fmla="*/ 27 h 108"/>
              <a:gd name="T54" fmla="*/ 1217 w 2308"/>
              <a:gd name="T55" fmla="*/ 58 h 108"/>
              <a:gd name="T56" fmla="*/ 1202 w 2308"/>
              <a:gd name="T57" fmla="*/ 33 h 108"/>
              <a:gd name="T58" fmla="*/ 1162 w 2308"/>
              <a:gd name="T59" fmla="*/ 29 h 108"/>
              <a:gd name="T60" fmla="*/ 1134 w 2308"/>
              <a:gd name="T61" fmla="*/ 89 h 108"/>
              <a:gd name="T62" fmla="*/ 1088 w 2308"/>
              <a:gd name="T63" fmla="*/ 54 h 108"/>
              <a:gd name="T64" fmla="*/ 955 w 2308"/>
              <a:gd name="T65" fmla="*/ 51 h 108"/>
              <a:gd name="T66" fmla="*/ 1004 w 2308"/>
              <a:gd name="T67" fmla="*/ 88 h 108"/>
              <a:gd name="T68" fmla="*/ 888 w 2308"/>
              <a:gd name="T69" fmla="*/ 88 h 108"/>
              <a:gd name="T70" fmla="*/ 860 w 2308"/>
              <a:gd name="T71" fmla="*/ 78 h 108"/>
              <a:gd name="T72" fmla="*/ 860 w 2308"/>
              <a:gd name="T73" fmla="*/ 82 h 108"/>
              <a:gd name="T74" fmla="*/ 729 w 2308"/>
              <a:gd name="T75" fmla="*/ 55 h 108"/>
              <a:gd name="T76" fmla="*/ 680 w 2308"/>
              <a:gd name="T77" fmla="*/ 11 h 108"/>
              <a:gd name="T78" fmla="*/ 701 w 2308"/>
              <a:gd name="T79" fmla="*/ 77 h 108"/>
              <a:gd name="T80" fmla="*/ 680 w 2308"/>
              <a:gd name="T81" fmla="*/ 11 h 108"/>
              <a:gd name="T82" fmla="*/ 603 w 2308"/>
              <a:gd name="T83" fmla="*/ 2 h 108"/>
              <a:gd name="T84" fmla="*/ 503 w 2308"/>
              <a:gd name="T85" fmla="*/ 52 h 108"/>
              <a:gd name="T86" fmla="*/ 508 w 2308"/>
              <a:gd name="T87" fmla="*/ 89 h 108"/>
              <a:gd name="T88" fmla="*/ 440 w 2308"/>
              <a:gd name="T89" fmla="*/ 11 h 108"/>
              <a:gd name="T90" fmla="*/ 460 w 2308"/>
              <a:gd name="T91" fmla="*/ 77 h 108"/>
              <a:gd name="T92" fmla="*/ 440 w 2308"/>
              <a:gd name="T93" fmla="*/ 11 h 108"/>
              <a:gd name="T94" fmla="*/ 404 w 2308"/>
              <a:gd name="T95" fmla="*/ 47 h 108"/>
              <a:gd name="T96" fmla="*/ 385 w 2308"/>
              <a:gd name="T97" fmla="*/ 49 h 108"/>
              <a:gd name="T98" fmla="*/ 316 w 2308"/>
              <a:gd name="T99" fmla="*/ 89 h 108"/>
              <a:gd name="T100" fmla="*/ 270 w 2308"/>
              <a:gd name="T101" fmla="*/ 82 h 108"/>
              <a:gd name="T102" fmla="*/ 263 w 2308"/>
              <a:gd name="T103" fmla="*/ 88 h 108"/>
              <a:gd name="T104" fmla="*/ 190 w 2308"/>
              <a:gd name="T105" fmla="*/ 79 h 108"/>
              <a:gd name="T106" fmla="*/ 207 w 2308"/>
              <a:gd name="T107" fmla="*/ 35 h 108"/>
              <a:gd name="T108" fmla="*/ 96 w 2308"/>
              <a:gd name="T109" fmla="*/ 49 h 108"/>
              <a:gd name="T110" fmla="*/ 137 w 2308"/>
              <a:gd name="T111" fmla="*/ 72 h 108"/>
              <a:gd name="T112" fmla="*/ 22 w 2308"/>
              <a:gd name="T113" fmla="*/ 79 h 108"/>
              <a:gd name="T114" fmla="*/ 18 w 2308"/>
              <a:gd name="T115" fmla="*/ 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308" h="108">
                <a:moveTo>
                  <a:pt x="2298" y="45"/>
                </a:moveTo>
                <a:cubicBezTo>
                  <a:pt x="2298" y="50"/>
                  <a:pt x="2295" y="52"/>
                  <a:pt x="2280" y="52"/>
                </a:cubicBezTo>
                <a:cubicBezTo>
                  <a:pt x="2265" y="52"/>
                  <a:pt x="2265" y="52"/>
                  <a:pt x="2265" y="52"/>
                </a:cubicBezTo>
                <a:cubicBezTo>
                  <a:pt x="2265" y="49"/>
                  <a:pt x="2265" y="49"/>
                  <a:pt x="2265" y="49"/>
                </a:cubicBezTo>
                <a:cubicBezTo>
                  <a:pt x="2266" y="41"/>
                  <a:pt x="2272" y="32"/>
                  <a:pt x="2283" y="32"/>
                </a:cubicBezTo>
                <a:cubicBezTo>
                  <a:pt x="2293" y="32"/>
                  <a:pt x="2298" y="38"/>
                  <a:pt x="2298" y="45"/>
                </a:cubicBezTo>
                <a:moveTo>
                  <a:pt x="2308" y="45"/>
                </a:moveTo>
                <a:cubicBezTo>
                  <a:pt x="2308" y="32"/>
                  <a:pt x="2296" y="22"/>
                  <a:pt x="2284" y="22"/>
                </a:cubicBezTo>
                <a:cubicBezTo>
                  <a:pt x="2267" y="22"/>
                  <a:pt x="2254" y="36"/>
                  <a:pt x="2254" y="57"/>
                </a:cubicBezTo>
                <a:cubicBezTo>
                  <a:pt x="2254" y="75"/>
                  <a:pt x="2267" y="89"/>
                  <a:pt x="2284" y="89"/>
                </a:cubicBezTo>
                <a:cubicBezTo>
                  <a:pt x="2299" y="89"/>
                  <a:pt x="2306" y="84"/>
                  <a:pt x="2306" y="77"/>
                </a:cubicBezTo>
                <a:cubicBezTo>
                  <a:pt x="2306" y="72"/>
                  <a:pt x="2306" y="72"/>
                  <a:pt x="2306" y="72"/>
                </a:cubicBezTo>
                <a:cubicBezTo>
                  <a:pt x="2305" y="72"/>
                  <a:pt x="2305" y="72"/>
                  <a:pt x="2305" y="72"/>
                </a:cubicBezTo>
                <a:cubicBezTo>
                  <a:pt x="2302" y="76"/>
                  <a:pt x="2296" y="79"/>
                  <a:pt x="2286" y="79"/>
                </a:cubicBezTo>
                <a:cubicBezTo>
                  <a:pt x="2274" y="79"/>
                  <a:pt x="2266" y="71"/>
                  <a:pt x="2265" y="61"/>
                </a:cubicBezTo>
                <a:cubicBezTo>
                  <a:pt x="2281" y="61"/>
                  <a:pt x="2281" y="61"/>
                  <a:pt x="2281" y="61"/>
                </a:cubicBezTo>
                <a:cubicBezTo>
                  <a:pt x="2303" y="61"/>
                  <a:pt x="2308" y="56"/>
                  <a:pt x="2308" y="45"/>
                </a:cubicBezTo>
                <a:moveTo>
                  <a:pt x="2234" y="41"/>
                </a:moveTo>
                <a:cubicBezTo>
                  <a:pt x="2234" y="36"/>
                  <a:pt x="2234" y="36"/>
                  <a:pt x="2234" y="36"/>
                </a:cubicBezTo>
                <a:cubicBezTo>
                  <a:pt x="2234" y="27"/>
                  <a:pt x="2226" y="22"/>
                  <a:pt x="2216" y="22"/>
                </a:cubicBezTo>
                <a:cubicBezTo>
                  <a:pt x="2197" y="22"/>
                  <a:pt x="2185" y="38"/>
                  <a:pt x="2185" y="56"/>
                </a:cubicBezTo>
                <a:cubicBezTo>
                  <a:pt x="2185" y="77"/>
                  <a:pt x="2202" y="89"/>
                  <a:pt x="2215" y="89"/>
                </a:cubicBezTo>
                <a:cubicBezTo>
                  <a:pt x="2229" y="89"/>
                  <a:pt x="2234" y="82"/>
                  <a:pt x="2234" y="78"/>
                </a:cubicBezTo>
                <a:cubicBezTo>
                  <a:pt x="2234" y="73"/>
                  <a:pt x="2234" y="73"/>
                  <a:pt x="2234" y="73"/>
                </a:cubicBezTo>
                <a:cubicBezTo>
                  <a:pt x="2233" y="73"/>
                  <a:pt x="2233" y="73"/>
                  <a:pt x="2233" y="73"/>
                </a:cubicBezTo>
                <a:cubicBezTo>
                  <a:pt x="2230" y="77"/>
                  <a:pt x="2224" y="79"/>
                  <a:pt x="2217" y="79"/>
                </a:cubicBezTo>
                <a:cubicBezTo>
                  <a:pt x="2207" y="79"/>
                  <a:pt x="2196" y="72"/>
                  <a:pt x="2196" y="55"/>
                </a:cubicBezTo>
                <a:cubicBezTo>
                  <a:pt x="2196" y="42"/>
                  <a:pt x="2204" y="33"/>
                  <a:pt x="2217" y="33"/>
                </a:cubicBezTo>
                <a:cubicBezTo>
                  <a:pt x="2223" y="33"/>
                  <a:pt x="2231" y="36"/>
                  <a:pt x="2233" y="41"/>
                </a:cubicBezTo>
                <a:lnTo>
                  <a:pt x="2234" y="41"/>
                </a:lnTo>
                <a:close/>
                <a:moveTo>
                  <a:pt x="2152" y="66"/>
                </a:moveTo>
                <a:cubicBezTo>
                  <a:pt x="2152" y="75"/>
                  <a:pt x="2148" y="79"/>
                  <a:pt x="2138" y="79"/>
                </a:cubicBezTo>
                <a:cubicBezTo>
                  <a:pt x="2130" y="79"/>
                  <a:pt x="2125" y="74"/>
                  <a:pt x="2125" y="69"/>
                </a:cubicBezTo>
                <a:cubicBezTo>
                  <a:pt x="2125" y="62"/>
                  <a:pt x="2130" y="58"/>
                  <a:pt x="2143" y="58"/>
                </a:cubicBezTo>
                <a:cubicBezTo>
                  <a:pt x="2152" y="58"/>
                  <a:pt x="2152" y="58"/>
                  <a:pt x="2152" y="58"/>
                </a:cubicBezTo>
                <a:lnTo>
                  <a:pt x="2152" y="66"/>
                </a:lnTo>
                <a:close/>
                <a:moveTo>
                  <a:pt x="2163" y="67"/>
                </a:moveTo>
                <a:cubicBezTo>
                  <a:pt x="2163" y="47"/>
                  <a:pt x="2163" y="47"/>
                  <a:pt x="2163" y="47"/>
                </a:cubicBezTo>
                <a:cubicBezTo>
                  <a:pt x="2163" y="31"/>
                  <a:pt x="2154" y="22"/>
                  <a:pt x="2138" y="22"/>
                </a:cubicBezTo>
                <a:cubicBezTo>
                  <a:pt x="2123" y="22"/>
                  <a:pt x="2116" y="30"/>
                  <a:pt x="2116" y="36"/>
                </a:cubicBezTo>
                <a:cubicBezTo>
                  <a:pt x="2116" y="41"/>
                  <a:pt x="2116" y="41"/>
                  <a:pt x="2116" y="41"/>
                </a:cubicBezTo>
                <a:cubicBezTo>
                  <a:pt x="2116" y="41"/>
                  <a:pt x="2116" y="41"/>
                  <a:pt x="2116" y="41"/>
                </a:cubicBezTo>
                <a:cubicBezTo>
                  <a:pt x="2120" y="36"/>
                  <a:pt x="2127" y="33"/>
                  <a:pt x="2137" y="33"/>
                </a:cubicBezTo>
                <a:cubicBezTo>
                  <a:pt x="2147" y="33"/>
                  <a:pt x="2152" y="36"/>
                  <a:pt x="2152" y="46"/>
                </a:cubicBezTo>
                <a:cubicBezTo>
                  <a:pt x="2152" y="49"/>
                  <a:pt x="2152" y="49"/>
                  <a:pt x="2152" y="49"/>
                </a:cubicBezTo>
                <a:cubicBezTo>
                  <a:pt x="2143" y="49"/>
                  <a:pt x="2143" y="49"/>
                  <a:pt x="2143" y="49"/>
                </a:cubicBezTo>
                <a:cubicBezTo>
                  <a:pt x="2124" y="49"/>
                  <a:pt x="2113" y="56"/>
                  <a:pt x="2113" y="70"/>
                </a:cubicBezTo>
                <a:cubicBezTo>
                  <a:pt x="2113" y="81"/>
                  <a:pt x="2125" y="89"/>
                  <a:pt x="2138" y="89"/>
                </a:cubicBezTo>
                <a:cubicBezTo>
                  <a:pt x="2156" y="89"/>
                  <a:pt x="2163" y="80"/>
                  <a:pt x="2163" y="67"/>
                </a:cubicBezTo>
                <a:moveTo>
                  <a:pt x="2082" y="57"/>
                </a:moveTo>
                <a:cubicBezTo>
                  <a:pt x="2082" y="71"/>
                  <a:pt x="2076" y="79"/>
                  <a:pt x="2065" y="79"/>
                </a:cubicBezTo>
                <a:cubicBezTo>
                  <a:pt x="2054" y="79"/>
                  <a:pt x="2045" y="71"/>
                  <a:pt x="2045" y="54"/>
                </a:cubicBezTo>
                <a:cubicBezTo>
                  <a:pt x="2045" y="41"/>
                  <a:pt x="2052" y="33"/>
                  <a:pt x="2063" y="33"/>
                </a:cubicBezTo>
                <a:cubicBezTo>
                  <a:pt x="2074" y="33"/>
                  <a:pt x="2082" y="40"/>
                  <a:pt x="2082" y="57"/>
                </a:cubicBezTo>
                <a:moveTo>
                  <a:pt x="2093" y="54"/>
                </a:moveTo>
                <a:cubicBezTo>
                  <a:pt x="2093" y="35"/>
                  <a:pt x="2079" y="22"/>
                  <a:pt x="2065" y="22"/>
                </a:cubicBezTo>
                <a:cubicBezTo>
                  <a:pt x="2045" y="22"/>
                  <a:pt x="2035" y="36"/>
                  <a:pt x="2035" y="57"/>
                </a:cubicBezTo>
                <a:cubicBezTo>
                  <a:pt x="2035" y="100"/>
                  <a:pt x="2035" y="100"/>
                  <a:pt x="2035" y="100"/>
                </a:cubicBezTo>
                <a:cubicBezTo>
                  <a:pt x="2035" y="106"/>
                  <a:pt x="2037" y="108"/>
                  <a:pt x="2042" y="108"/>
                </a:cubicBezTo>
                <a:cubicBezTo>
                  <a:pt x="2046" y="108"/>
                  <a:pt x="2046" y="108"/>
                  <a:pt x="2046" y="108"/>
                </a:cubicBezTo>
                <a:cubicBezTo>
                  <a:pt x="2046" y="78"/>
                  <a:pt x="2046" y="78"/>
                  <a:pt x="2046" y="78"/>
                </a:cubicBezTo>
                <a:cubicBezTo>
                  <a:pt x="2049" y="84"/>
                  <a:pt x="2057" y="89"/>
                  <a:pt x="2064" y="89"/>
                </a:cubicBezTo>
                <a:cubicBezTo>
                  <a:pt x="2080" y="89"/>
                  <a:pt x="2093" y="76"/>
                  <a:pt x="2093" y="54"/>
                </a:cubicBezTo>
                <a:moveTo>
                  <a:pt x="2013" y="68"/>
                </a:moveTo>
                <a:cubicBezTo>
                  <a:pt x="2013" y="59"/>
                  <a:pt x="2006" y="54"/>
                  <a:pt x="1994" y="51"/>
                </a:cubicBezTo>
                <a:cubicBezTo>
                  <a:pt x="1980" y="48"/>
                  <a:pt x="1978" y="46"/>
                  <a:pt x="1978" y="42"/>
                </a:cubicBezTo>
                <a:cubicBezTo>
                  <a:pt x="1978" y="36"/>
                  <a:pt x="1982" y="33"/>
                  <a:pt x="1993" y="33"/>
                </a:cubicBezTo>
                <a:cubicBezTo>
                  <a:pt x="2001" y="33"/>
                  <a:pt x="2008" y="36"/>
                  <a:pt x="2011" y="39"/>
                </a:cubicBezTo>
                <a:cubicBezTo>
                  <a:pt x="2011" y="39"/>
                  <a:pt x="2011" y="39"/>
                  <a:pt x="2011" y="39"/>
                </a:cubicBezTo>
                <a:cubicBezTo>
                  <a:pt x="2011" y="35"/>
                  <a:pt x="2011" y="35"/>
                  <a:pt x="2011" y="35"/>
                </a:cubicBezTo>
                <a:cubicBezTo>
                  <a:pt x="2011" y="27"/>
                  <a:pt x="2002" y="22"/>
                  <a:pt x="1992" y="22"/>
                </a:cubicBezTo>
                <a:cubicBezTo>
                  <a:pt x="1977" y="22"/>
                  <a:pt x="1967" y="32"/>
                  <a:pt x="1967" y="43"/>
                </a:cubicBezTo>
                <a:cubicBezTo>
                  <a:pt x="1967" y="52"/>
                  <a:pt x="1973" y="56"/>
                  <a:pt x="1985" y="59"/>
                </a:cubicBezTo>
                <a:cubicBezTo>
                  <a:pt x="1999" y="62"/>
                  <a:pt x="2002" y="64"/>
                  <a:pt x="2002" y="69"/>
                </a:cubicBezTo>
                <a:cubicBezTo>
                  <a:pt x="2002" y="76"/>
                  <a:pt x="1997" y="79"/>
                  <a:pt x="1988" y="79"/>
                </a:cubicBezTo>
                <a:cubicBezTo>
                  <a:pt x="1980" y="79"/>
                  <a:pt x="1972" y="76"/>
                  <a:pt x="1969" y="72"/>
                </a:cubicBezTo>
                <a:cubicBezTo>
                  <a:pt x="1968" y="72"/>
                  <a:pt x="1968" y="72"/>
                  <a:pt x="1968" y="72"/>
                </a:cubicBezTo>
                <a:cubicBezTo>
                  <a:pt x="1968" y="76"/>
                  <a:pt x="1968" y="76"/>
                  <a:pt x="1968" y="76"/>
                </a:cubicBezTo>
                <a:cubicBezTo>
                  <a:pt x="1968" y="84"/>
                  <a:pt x="1977" y="89"/>
                  <a:pt x="1988" y="89"/>
                </a:cubicBezTo>
                <a:cubicBezTo>
                  <a:pt x="2002" y="89"/>
                  <a:pt x="2013" y="82"/>
                  <a:pt x="2013" y="68"/>
                </a:cubicBezTo>
                <a:moveTo>
                  <a:pt x="1936" y="57"/>
                </a:moveTo>
                <a:cubicBezTo>
                  <a:pt x="1936" y="70"/>
                  <a:pt x="1930" y="79"/>
                  <a:pt x="1919" y="79"/>
                </a:cubicBezTo>
                <a:cubicBezTo>
                  <a:pt x="1907" y="79"/>
                  <a:pt x="1899" y="69"/>
                  <a:pt x="1899" y="55"/>
                </a:cubicBezTo>
                <a:cubicBezTo>
                  <a:pt x="1899" y="41"/>
                  <a:pt x="1906" y="33"/>
                  <a:pt x="1917" y="33"/>
                </a:cubicBezTo>
                <a:cubicBezTo>
                  <a:pt x="1929" y="33"/>
                  <a:pt x="1936" y="41"/>
                  <a:pt x="1936" y="57"/>
                </a:cubicBezTo>
                <a:moveTo>
                  <a:pt x="1947" y="54"/>
                </a:moveTo>
                <a:cubicBezTo>
                  <a:pt x="1947" y="35"/>
                  <a:pt x="1935" y="23"/>
                  <a:pt x="1918" y="23"/>
                </a:cubicBezTo>
                <a:cubicBezTo>
                  <a:pt x="1900" y="23"/>
                  <a:pt x="1888" y="36"/>
                  <a:pt x="1888" y="57"/>
                </a:cubicBezTo>
                <a:cubicBezTo>
                  <a:pt x="1888" y="76"/>
                  <a:pt x="1901" y="89"/>
                  <a:pt x="1918" y="89"/>
                </a:cubicBezTo>
                <a:cubicBezTo>
                  <a:pt x="1935" y="89"/>
                  <a:pt x="1947" y="76"/>
                  <a:pt x="1947" y="54"/>
                </a:cubicBezTo>
                <a:moveTo>
                  <a:pt x="1873" y="37"/>
                </a:moveTo>
                <a:cubicBezTo>
                  <a:pt x="1873" y="32"/>
                  <a:pt x="1873" y="32"/>
                  <a:pt x="1873" y="32"/>
                </a:cubicBezTo>
                <a:cubicBezTo>
                  <a:pt x="1873" y="28"/>
                  <a:pt x="1870" y="24"/>
                  <a:pt x="1861" y="24"/>
                </a:cubicBezTo>
                <a:cubicBezTo>
                  <a:pt x="1849" y="24"/>
                  <a:pt x="1840" y="33"/>
                  <a:pt x="1840" y="51"/>
                </a:cubicBezTo>
                <a:cubicBezTo>
                  <a:pt x="1840" y="80"/>
                  <a:pt x="1840" y="80"/>
                  <a:pt x="1840" y="80"/>
                </a:cubicBezTo>
                <a:cubicBezTo>
                  <a:pt x="1840" y="85"/>
                  <a:pt x="1842" y="88"/>
                  <a:pt x="1846" y="88"/>
                </a:cubicBezTo>
                <a:cubicBezTo>
                  <a:pt x="1851" y="88"/>
                  <a:pt x="1851" y="88"/>
                  <a:pt x="1851" y="88"/>
                </a:cubicBezTo>
                <a:cubicBezTo>
                  <a:pt x="1851" y="52"/>
                  <a:pt x="1851" y="52"/>
                  <a:pt x="1851" y="52"/>
                </a:cubicBezTo>
                <a:cubicBezTo>
                  <a:pt x="1851" y="38"/>
                  <a:pt x="1854" y="34"/>
                  <a:pt x="1863" y="34"/>
                </a:cubicBezTo>
                <a:cubicBezTo>
                  <a:pt x="1867" y="34"/>
                  <a:pt x="1871" y="35"/>
                  <a:pt x="1873" y="37"/>
                </a:cubicBezTo>
                <a:close/>
                <a:moveTo>
                  <a:pt x="1807" y="45"/>
                </a:moveTo>
                <a:cubicBezTo>
                  <a:pt x="1807" y="50"/>
                  <a:pt x="1804" y="52"/>
                  <a:pt x="1789" y="52"/>
                </a:cubicBezTo>
                <a:cubicBezTo>
                  <a:pt x="1774" y="52"/>
                  <a:pt x="1774" y="52"/>
                  <a:pt x="1774" y="52"/>
                </a:cubicBezTo>
                <a:cubicBezTo>
                  <a:pt x="1774" y="49"/>
                  <a:pt x="1774" y="49"/>
                  <a:pt x="1774" y="49"/>
                </a:cubicBezTo>
                <a:cubicBezTo>
                  <a:pt x="1775" y="41"/>
                  <a:pt x="1781" y="32"/>
                  <a:pt x="1792" y="32"/>
                </a:cubicBezTo>
                <a:cubicBezTo>
                  <a:pt x="1802" y="32"/>
                  <a:pt x="1807" y="38"/>
                  <a:pt x="1807" y="45"/>
                </a:cubicBezTo>
                <a:moveTo>
                  <a:pt x="1817" y="45"/>
                </a:moveTo>
                <a:cubicBezTo>
                  <a:pt x="1817" y="32"/>
                  <a:pt x="1806" y="22"/>
                  <a:pt x="1793" y="22"/>
                </a:cubicBezTo>
                <a:cubicBezTo>
                  <a:pt x="1776" y="22"/>
                  <a:pt x="1763" y="36"/>
                  <a:pt x="1763" y="57"/>
                </a:cubicBezTo>
                <a:cubicBezTo>
                  <a:pt x="1763" y="75"/>
                  <a:pt x="1776" y="89"/>
                  <a:pt x="1793" y="89"/>
                </a:cubicBezTo>
                <a:cubicBezTo>
                  <a:pt x="1808" y="89"/>
                  <a:pt x="1815" y="84"/>
                  <a:pt x="1815" y="77"/>
                </a:cubicBezTo>
                <a:cubicBezTo>
                  <a:pt x="1815" y="72"/>
                  <a:pt x="1815" y="72"/>
                  <a:pt x="1815" y="72"/>
                </a:cubicBezTo>
                <a:cubicBezTo>
                  <a:pt x="1814" y="72"/>
                  <a:pt x="1814" y="72"/>
                  <a:pt x="1814" y="72"/>
                </a:cubicBezTo>
                <a:cubicBezTo>
                  <a:pt x="1811" y="76"/>
                  <a:pt x="1805" y="79"/>
                  <a:pt x="1795" y="79"/>
                </a:cubicBezTo>
                <a:cubicBezTo>
                  <a:pt x="1783" y="79"/>
                  <a:pt x="1775" y="71"/>
                  <a:pt x="1774" y="61"/>
                </a:cubicBezTo>
                <a:cubicBezTo>
                  <a:pt x="1790" y="61"/>
                  <a:pt x="1790" y="61"/>
                  <a:pt x="1790" y="61"/>
                </a:cubicBezTo>
                <a:cubicBezTo>
                  <a:pt x="1812" y="61"/>
                  <a:pt x="1817" y="56"/>
                  <a:pt x="1817" y="45"/>
                </a:cubicBezTo>
                <a:moveTo>
                  <a:pt x="1731" y="66"/>
                </a:moveTo>
                <a:cubicBezTo>
                  <a:pt x="1731" y="75"/>
                  <a:pt x="1727" y="79"/>
                  <a:pt x="1717" y="79"/>
                </a:cubicBezTo>
                <a:cubicBezTo>
                  <a:pt x="1709" y="79"/>
                  <a:pt x="1703" y="74"/>
                  <a:pt x="1703" y="69"/>
                </a:cubicBezTo>
                <a:cubicBezTo>
                  <a:pt x="1703" y="62"/>
                  <a:pt x="1709" y="58"/>
                  <a:pt x="1722" y="58"/>
                </a:cubicBezTo>
                <a:cubicBezTo>
                  <a:pt x="1731" y="58"/>
                  <a:pt x="1731" y="58"/>
                  <a:pt x="1731" y="58"/>
                </a:cubicBezTo>
                <a:lnTo>
                  <a:pt x="1731" y="66"/>
                </a:lnTo>
                <a:close/>
                <a:moveTo>
                  <a:pt x="1741" y="67"/>
                </a:moveTo>
                <a:cubicBezTo>
                  <a:pt x="1741" y="47"/>
                  <a:pt x="1741" y="47"/>
                  <a:pt x="1741" y="47"/>
                </a:cubicBezTo>
                <a:cubicBezTo>
                  <a:pt x="1741" y="31"/>
                  <a:pt x="1733" y="22"/>
                  <a:pt x="1717" y="22"/>
                </a:cubicBezTo>
                <a:cubicBezTo>
                  <a:pt x="1702" y="22"/>
                  <a:pt x="1694" y="30"/>
                  <a:pt x="1694" y="36"/>
                </a:cubicBezTo>
                <a:cubicBezTo>
                  <a:pt x="1694" y="41"/>
                  <a:pt x="1694" y="41"/>
                  <a:pt x="1694" y="41"/>
                </a:cubicBezTo>
                <a:cubicBezTo>
                  <a:pt x="1695" y="41"/>
                  <a:pt x="1695" y="41"/>
                  <a:pt x="1695" y="41"/>
                </a:cubicBezTo>
                <a:cubicBezTo>
                  <a:pt x="1699" y="36"/>
                  <a:pt x="1706" y="33"/>
                  <a:pt x="1715" y="33"/>
                </a:cubicBezTo>
                <a:cubicBezTo>
                  <a:pt x="1726" y="33"/>
                  <a:pt x="1731" y="36"/>
                  <a:pt x="1731" y="46"/>
                </a:cubicBezTo>
                <a:cubicBezTo>
                  <a:pt x="1731" y="49"/>
                  <a:pt x="1731" y="49"/>
                  <a:pt x="1731" y="49"/>
                </a:cubicBezTo>
                <a:cubicBezTo>
                  <a:pt x="1722" y="49"/>
                  <a:pt x="1722" y="49"/>
                  <a:pt x="1722" y="49"/>
                </a:cubicBezTo>
                <a:cubicBezTo>
                  <a:pt x="1703" y="49"/>
                  <a:pt x="1692" y="56"/>
                  <a:pt x="1692" y="70"/>
                </a:cubicBezTo>
                <a:cubicBezTo>
                  <a:pt x="1692" y="81"/>
                  <a:pt x="1703" y="89"/>
                  <a:pt x="1717" y="89"/>
                </a:cubicBezTo>
                <a:cubicBezTo>
                  <a:pt x="1734" y="89"/>
                  <a:pt x="1741" y="80"/>
                  <a:pt x="1741" y="67"/>
                </a:cubicBezTo>
                <a:moveTo>
                  <a:pt x="1636" y="88"/>
                </a:moveTo>
                <a:cubicBezTo>
                  <a:pt x="1636" y="51"/>
                  <a:pt x="1636" y="51"/>
                  <a:pt x="1636" y="51"/>
                </a:cubicBezTo>
                <a:cubicBezTo>
                  <a:pt x="1636" y="32"/>
                  <a:pt x="1627" y="22"/>
                  <a:pt x="1611" y="22"/>
                </a:cubicBezTo>
                <a:cubicBezTo>
                  <a:pt x="1594" y="22"/>
                  <a:pt x="1583" y="33"/>
                  <a:pt x="1583" y="51"/>
                </a:cubicBezTo>
                <a:cubicBezTo>
                  <a:pt x="1583" y="80"/>
                  <a:pt x="1583" y="80"/>
                  <a:pt x="1583" y="80"/>
                </a:cubicBezTo>
                <a:cubicBezTo>
                  <a:pt x="1583" y="85"/>
                  <a:pt x="1586" y="88"/>
                  <a:pt x="1590" y="88"/>
                </a:cubicBezTo>
                <a:cubicBezTo>
                  <a:pt x="1594" y="88"/>
                  <a:pt x="1594" y="88"/>
                  <a:pt x="1594" y="88"/>
                </a:cubicBezTo>
                <a:cubicBezTo>
                  <a:pt x="1594" y="51"/>
                  <a:pt x="1594" y="51"/>
                  <a:pt x="1594" y="51"/>
                </a:cubicBezTo>
                <a:cubicBezTo>
                  <a:pt x="1594" y="38"/>
                  <a:pt x="1600" y="33"/>
                  <a:pt x="1609" y="33"/>
                </a:cubicBezTo>
                <a:cubicBezTo>
                  <a:pt x="1621" y="33"/>
                  <a:pt x="1626" y="38"/>
                  <a:pt x="1626" y="51"/>
                </a:cubicBezTo>
                <a:cubicBezTo>
                  <a:pt x="1626" y="81"/>
                  <a:pt x="1626" y="81"/>
                  <a:pt x="1626" y="81"/>
                </a:cubicBezTo>
                <a:cubicBezTo>
                  <a:pt x="1626" y="85"/>
                  <a:pt x="1628" y="88"/>
                  <a:pt x="1632" y="88"/>
                </a:cubicBezTo>
                <a:lnTo>
                  <a:pt x="1636" y="88"/>
                </a:lnTo>
                <a:close/>
                <a:moveTo>
                  <a:pt x="1566" y="82"/>
                </a:moveTo>
                <a:cubicBezTo>
                  <a:pt x="1566" y="78"/>
                  <a:pt x="1566" y="78"/>
                  <a:pt x="1566" y="78"/>
                </a:cubicBezTo>
                <a:cubicBezTo>
                  <a:pt x="1561" y="78"/>
                  <a:pt x="1561" y="78"/>
                  <a:pt x="1561" y="78"/>
                </a:cubicBezTo>
                <a:cubicBezTo>
                  <a:pt x="1555" y="78"/>
                  <a:pt x="1551" y="76"/>
                  <a:pt x="1551" y="68"/>
                </a:cubicBezTo>
                <a:cubicBezTo>
                  <a:pt x="1551" y="32"/>
                  <a:pt x="1551" y="32"/>
                  <a:pt x="1551" y="32"/>
                </a:cubicBezTo>
                <a:cubicBezTo>
                  <a:pt x="1551" y="27"/>
                  <a:pt x="1548" y="24"/>
                  <a:pt x="1544" y="24"/>
                </a:cubicBezTo>
                <a:cubicBezTo>
                  <a:pt x="1541" y="24"/>
                  <a:pt x="1541" y="24"/>
                  <a:pt x="1541" y="24"/>
                </a:cubicBezTo>
                <a:cubicBezTo>
                  <a:pt x="1541" y="69"/>
                  <a:pt x="1541" y="69"/>
                  <a:pt x="1541" y="69"/>
                </a:cubicBezTo>
                <a:cubicBezTo>
                  <a:pt x="1541" y="82"/>
                  <a:pt x="1547" y="88"/>
                  <a:pt x="1560" y="88"/>
                </a:cubicBezTo>
                <a:cubicBezTo>
                  <a:pt x="1563" y="88"/>
                  <a:pt x="1566" y="86"/>
                  <a:pt x="1566" y="82"/>
                </a:cubicBezTo>
                <a:moveTo>
                  <a:pt x="1554" y="7"/>
                </a:moveTo>
                <a:cubicBezTo>
                  <a:pt x="1554" y="3"/>
                  <a:pt x="1550" y="0"/>
                  <a:pt x="1546" y="0"/>
                </a:cubicBezTo>
                <a:cubicBezTo>
                  <a:pt x="1542" y="0"/>
                  <a:pt x="1539" y="3"/>
                  <a:pt x="1539" y="7"/>
                </a:cubicBezTo>
                <a:cubicBezTo>
                  <a:pt x="1539" y="11"/>
                  <a:pt x="1542" y="15"/>
                  <a:pt x="1546" y="15"/>
                </a:cubicBezTo>
                <a:cubicBezTo>
                  <a:pt x="1550" y="15"/>
                  <a:pt x="1554" y="11"/>
                  <a:pt x="1554" y="7"/>
                </a:cubicBezTo>
                <a:moveTo>
                  <a:pt x="1481" y="88"/>
                </a:moveTo>
                <a:cubicBezTo>
                  <a:pt x="1481" y="51"/>
                  <a:pt x="1481" y="51"/>
                  <a:pt x="1481" y="51"/>
                </a:cubicBezTo>
                <a:cubicBezTo>
                  <a:pt x="1481" y="32"/>
                  <a:pt x="1471" y="22"/>
                  <a:pt x="1455" y="22"/>
                </a:cubicBezTo>
                <a:cubicBezTo>
                  <a:pt x="1439" y="22"/>
                  <a:pt x="1428" y="33"/>
                  <a:pt x="1428" y="51"/>
                </a:cubicBezTo>
                <a:cubicBezTo>
                  <a:pt x="1428" y="80"/>
                  <a:pt x="1428" y="80"/>
                  <a:pt x="1428" y="80"/>
                </a:cubicBezTo>
                <a:cubicBezTo>
                  <a:pt x="1428" y="85"/>
                  <a:pt x="1431" y="88"/>
                  <a:pt x="1435" y="88"/>
                </a:cubicBezTo>
                <a:cubicBezTo>
                  <a:pt x="1439" y="88"/>
                  <a:pt x="1439" y="88"/>
                  <a:pt x="1439" y="88"/>
                </a:cubicBezTo>
                <a:cubicBezTo>
                  <a:pt x="1439" y="51"/>
                  <a:pt x="1439" y="51"/>
                  <a:pt x="1439" y="51"/>
                </a:cubicBezTo>
                <a:cubicBezTo>
                  <a:pt x="1439" y="38"/>
                  <a:pt x="1444" y="33"/>
                  <a:pt x="1454" y="33"/>
                </a:cubicBezTo>
                <a:cubicBezTo>
                  <a:pt x="1465" y="33"/>
                  <a:pt x="1470" y="38"/>
                  <a:pt x="1470" y="51"/>
                </a:cubicBezTo>
                <a:cubicBezTo>
                  <a:pt x="1470" y="81"/>
                  <a:pt x="1470" y="81"/>
                  <a:pt x="1470" y="81"/>
                </a:cubicBezTo>
                <a:cubicBezTo>
                  <a:pt x="1470" y="85"/>
                  <a:pt x="1472" y="88"/>
                  <a:pt x="1477" y="88"/>
                </a:cubicBezTo>
                <a:lnTo>
                  <a:pt x="1481" y="88"/>
                </a:lnTo>
                <a:close/>
                <a:moveTo>
                  <a:pt x="1395" y="57"/>
                </a:moveTo>
                <a:cubicBezTo>
                  <a:pt x="1395" y="70"/>
                  <a:pt x="1389" y="79"/>
                  <a:pt x="1378" y="79"/>
                </a:cubicBezTo>
                <a:cubicBezTo>
                  <a:pt x="1365" y="79"/>
                  <a:pt x="1358" y="69"/>
                  <a:pt x="1358" y="55"/>
                </a:cubicBezTo>
                <a:cubicBezTo>
                  <a:pt x="1358" y="41"/>
                  <a:pt x="1365" y="33"/>
                  <a:pt x="1375" y="33"/>
                </a:cubicBezTo>
                <a:cubicBezTo>
                  <a:pt x="1388" y="33"/>
                  <a:pt x="1395" y="41"/>
                  <a:pt x="1395" y="57"/>
                </a:cubicBezTo>
                <a:moveTo>
                  <a:pt x="1406" y="54"/>
                </a:moveTo>
                <a:cubicBezTo>
                  <a:pt x="1406" y="35"/>
                  <a:pt x="1394" y="23"/>
                  <a:pt x="1377" y="23"/>
                </a:cubicBezTo>
                <a:cubicBezTo>
                  <a:pt x="1359" y="23"/>
                  <a:pt x="1347" y="36"/>
                  <a:pt x="1347" y="57"/>
                </a:cubicBezTo>
                <a:cubicBezTo>
                  <a:pt x="1347" y="76"/>
                  <a:pt x="1360" y="89"/>
                  <a:pt x="1377" y="89"/>
                </a:cubicBezTo>
                <a:cubicBezTo>
                  <a:pt x="1394" y="89"/>
                  <a:pt x="1406" y="76"/>
                  <a:pt x="1406" y="54"/>
                </a:cubicBezTo>
                <a:moveTo>
                  <a:pt x="1332" y="82"/>
                </a:moveTo>
                <a:cubicBezTo>
                  <a:pt x="1332" y="78"/>
                  <a:pt x="1332" y="78"/>
                  <a:pt x="1332" y="78"/>
                </a:cubicBezTo>
                <a:cubicBezTo>
                  <a:pt x="1327" y="78"/>
                  <a:pt x="1327" y="78"/>
                  <a:pt x="1327" y="78"/>
                </a:cubicBezTo>
                <a:cubicBezTo>
                  <a:pt x="1321" y="78"/>
                  <a:pt x="1317" y="76"/>
                  <a:pt x="1317" y="68"/>
                </a:cubicBezTo>
                <a:cubicBezTo>
                  <a:pt x="1317" y="32"/>
                  <a:pt x="1317" y="32"/>
                  <a:pt x="1317" y="32"/>
                </a:cubicBezTo>
                <a:cubicBezTo>
                  <a:pt x="1317" y="27"/>
                  <a:pt x="1313" y="24"/>
                  <a:pt x="1309" y="24"/>
                </a:cubicBezTo>
                <a:cubicBezTo>
                  <a:pt x="1306" y="24"/>
                  <a:pt x="1306" y="24"/>
                  <a:pt x="1306" y="24"/>
                </a:cubicBezTo>
                <a:cubicBezTo>
                  <a:pt x="1306" y="69"/>
                  <a:pt x="1306" y="69"/>
                  <a:pt x="1306" y="69"/>
                </a:cubicBezTo>
                <a:cubicBezTo>
                  <a:pt x="1306" y="82"/>
                  <a:pt x="1313" y="88"/>
                  <a:pt x="1325" y="88"/>
                </a:cubicBezTo>
                <a:cubicBezTo>
                  <a:pt x="1329" y="88"/>
                  <a:pt x="1332" y="86"/>
                  <a:pt x="1332" y="82"/>
                </a:cubicBezTo>
                <a:moveTo>
                  <a:pt x="1319" y="7"/>
                </a:moveTo>
                <a:cubicBezTo>
                  <a:pt x="1319" y="3"/>
                  <a:pt x="1316" y="0"/>
                  <a:pt x="1312" y="0"/>
                </a:cubicBezTo>
                <a:cubicBezTo>
                  <a:pt x="1308" y="0"/>
                  <a:pt x="1304" y="3"/>
                  <a:pt x="1304" y="7"/>
                </a:cubicBezTo>
                <a:cubicBezTo>
                  <a:pt x="1304" y="11"/>
                  <a:pt x="1308" y="15"/>
                  <a:pt x="1312" y="15"/>
                </a:cubicBezTo>
                <a:cubicBezTo>
                  <a:pt x="1316" y="15"/>
                  <a:pt x="1319" y="11"/>
                  <a:pt x="1319" y="7"/>
                </a:cubicBezTo>
                <a:moveTo>
                  <a:pt x="1264" y="11"/>
                </a:moveTo>
                <a:cubicBezTo>
                  <a:pt x="1262" y="11"/>
                  <a:pt x="1262" y="11"/>
                  <a:pt x="1262" y="11"/>
                </a:cubicBezTo>
                <a:cubicBezTo>
                  <a:pt x="1261" y="11"/>
                  <a:pt x="1257" y="13"/>
                  <a:pt x="1256" y="15"/>
                </a:cubicBezTo>
                <a:cubicBezTo>
                  <a:pt x="1254" y="18"/>
                  <a:pt x="1253" y="21"/>
                  <a:pt x="1253" y="25"/>
                </a:cubicBezTo>
                <a:cubicBezTo>
                  <a:pt x="1253" y="67"/>
                  <a:pt x="1253" y="67"/>
                  <a:pt x="1253" y="67"/>
                </a:cubicBezTo>
                <a:cubicBezTo>
                  <a:pt x="1253" y="82"/>
                  <a:pt x="1259" y="89"/>
                  <a:pt x="1273" y="89"/>
                </a:cubicBezTo>
                <a:cubicBezTo>
                  <a:pt x="1281" y="89"/>
                  <a:pt x="1285" y="86"/>
                  <a:pt x="1285" y="81"/>
                </a:cubicBezTo>
                <a:cubicBezTo>
                  <a:pt x="1285" y="77"/>
                  <a:pt x="1285" y="77"/>
                  <a:pt x="1285" y="77"/>
                </a:cubicBezTo>
                <a:cubicBezTo>
                  <a:pt x="1284" y="77"/>
                  <a:pt x="1284" y="77"/>
                  <a:pt x="1284" y="77"/>
                </a:cubicBezTo>
                <a:cubicBezTo>
                  <a:pt x="1282" y="78"/>
                  <a:pt x="1278" y="79"/>
                  <a:pt x="1274" y="79"/>
                </a:cubicBezTo>
                <a:cubicBezTo>
                  <a:pt x="1267" y="79"/>
                  <a:pt x="1264" y="75"/>
                  <a:pt x="1264" y="66"/>
                </a:cubicBezTo>
                <a:cubicBezTo>
                  <a:pt x="1264" y="34"/>
                  <a:pt x="1264" y="34"/>
                  <a:pt x="1264" y="34"/>
                </a:cubicBezTo>
                <a:cubicBezTo>
                  <a:pt x="1277" y="34"/>
                  <a:pt x="1277" y="34"/>
                  <a:pt x="1277" y="34"/>
                </a:cubicBezTo>
                <a:cubicBezTo>
                  <a:pt x="1283" y="34"/>
                  <a:pt x="1286" y="31"/>
                  <a:pt x="1286" y="27"/>
                </a:cubicBezTo>
                <a:cubicBezTo>
                  <a:pt x="1286" y="24"/>
                  <a:pt x="1286" y="24"/>
                  <a:pt x="1286" y="24"/>
                </a:cubicBezTo>
                <a:cubicBezTo>
                  <a:pt x="1264" y="24"/>
                  <a:pt x="1264" y="24"/>
                  <a:pt x="1264" y="24"/>
                </a:cubicBezTo>
                <a:lnTo>
                  <a:pt x="1264" y="11"/>
                </a:lnTo>
                <a:close/>
                <a:moveTo>
                  <a:pt x="1217" y="66"/>
                </a:moveTo>
                <a:cubicBezTo>
                  <a:pt x="1217" y="75"/>
                  <a:pt x="1213" y="79"/>
                  <a:pt x="1204" y="79"/>
                </a:cubicBezTo>
                <a:cubicBezTo>
                  <a:pt x="1196" y="79"/>
                  <a:pt x="1190" y="74"/>
                  <a:pt x="1190" y="69"/>
                </a:cubicBezTo>
                <a:cubicBezTo>
                  <a:pt x="1190" y="62"/>
                  <a:pt x="1196" y="58"/>
                  <a:pt x="1209" y="58"/>
                </a:cubicBezTo>
                <a:cubicBezTo>
                  <a:pt x="1217" y="58"/>
                  <a:pt x="1217" y="58"/>
                  <a:pt x="1217" y="58"/>
                </a:cubicBezTo>
                <a:lnTo>
                  <a:pt x="1217" y="66"/>
                </a:lnTo>
                <a:close/>
                <a:moveTo>
                  <a:pt x="1228" y="67"/>
                </a:moveTo>
                <a:cubicBezTo>
                  <a:pt x="1228" y="47"/>
                  <a:pt x="1228" y="47"/>
                  <a:pt x="1228" y="47"/>
                </a:cubicBezTo>
                <a:cubicBezTo>
                  <a:pt x="1228" y="31"/>
                  <a:pt x="1220" y="22"/>
                  <a:pt x="1203" y="22"/>
                </a:cubicBezTo>
                <a:cubicBezTo>
                  <a:pt x="1189" y="22"/>
                  <a:pt x="1181" y="30"/>
                  <a:pt x="1181" y="36"/>
                </a:cubicBezTo>
                <a:cubicBezTo>
                  <a:pt x="1181" y="41"/>
                  <a:pt x="1181" y="41"/>
                  <a:pt x="1181" y="41"/>
                </a:cubicBezTo>
                <a:cubicBezTo>
                  <a:pt x="1182" y="41"/>
                  <a:pt x="1182" y="41"/>
                  <a:pt x="1182" y="41"/>
                </a:cubicBezTo>
                <a:cubicBezTo>
                  <a:pt x="1186" y="36"/>
                  <a:pt x="1193" y="33"/>
                  <a:pt x="1202" y="33"/>
                </a:cubicBezTo>
                <a:cubicBezTo>
                  <a:pt x="1213" y="33"/>
                  <a:pt x="1217" y="36"/>
                  <a:pt x="1217" y="46"/>
                </a:cubicBezTo>
                <a:cubicBezTo>
                  <a:pt x="1217" y="49"/>
                  <a:pt x="1217" y="49"/>
                  <a:pt x="1217" y="49"/>
                </a:cubicBezTo>
                <a:cubicBezTo>
                  <a:pt x="1209" y="49"/>
                  <a:pt x="1209" y="49"/>
                  <a:pt x="1209" y="49"/>
                </a:cubicBezTo>
                <a:cubicBezTo>
                  <a:pt x="1190" y="49"/>
                  <a:pt x="1179" y="56"/>
                  <a:pt x="1179" y="70"/>
                </a:cubicBezTo>
                <a:cubicBezTo>
                  <a:pt x="1179" y="81"/>
                  <a:pt x="1190" y="89"/>
                  <a:pt x="1203" y="89"/>
                </a:cubicBezTo>
                <a:cubicBezTo>
                  <a:pt x="1221" y="89"/>
                  <a:pt x="1228" y="80"/>
                  <a:pt x="1228" y="67"/>
                </a:cubicBezTo>
                <a:moveTo>
                  <a:pt x="1161" y="37"/>
                </a:moveTo>
                <a:cubicBezTo>
                  <a:pt x="1162" y="35"/>
                  <a:pt x="1162" y="32"/>
                  <a:pt x="1162" y="29"/>
                </a:cubicBezTo>
                <a:cubicBezTo>
                  <a:pt x="1162" y="26"/>
                  <a:pt x="1161" y="24"/>
                  <a:pt x="1158" y="24"/>
                </a:cubicBezTo>
                <a:cubicBezTo>
                  <a:pt x="1154" y="24"/>
                  <a:pt x="1154" y="24"/>
                  <a:pt x="1154" y="24"/>
                </a:cubicBezTo>
                <a:cubicBezTo>
                  <a:pt x="1152" y="36"/>
                  <a:pt x="1144" y="62"/>
                  <a:pt x="1135" y="77"/>
                </a:cubicBezTo>
                <a:cubicBezTo>
                  <a:pt x="1125" y="61"/>
                  <a:pt x="1120" y="45"/>
                  <a:pt x="1117" y="30"/>
                </a:cubicBezTo>
                <a:cubicBezTo>
                  <a:pt x="1116" y="27"/>
                  <a:pt x="1115" y="24"/>
                  <a:pt x="1110" y="24"/>
                </a:cubicBezTo>
                <a:cubicBezTo>
                  <a:pt x="1105" y="24"/>
                  <a:pt x="1105" y="24"/>
                  <a:pt x="1105" y="24"/>
                </a:cubicBezTo>
                <a:cubicBezTo>
                  <a:pt x="1108" y="45"/>
                  <a:pt x="1116" y="68"/>
                  <a:pt x="1129" y="86"/>
                </a:cubicBezTo>
                <a:cubicBezTo>
                  <a:pt x="1130" y="88"/>
                  <a:pt x="1132" y="89"/>
                  <a:pt x="1134" y="89"/>
                </a:cubicBezTo>
                <a:cubicBezTo>
                  <a:pt x="1137" y="89"/>
                  <a:pt x="1137" y="89"/>
                  <a:pt x="1137" y="89"/>
                </a:cubicBezTo>
                <a:cubicBezTo>
                  <a:pt x="1147" y="77"/>
                  <a:pt x="1157" y="52"/>
                  <a:pt x="1161" y="37"/>
                </a:cubicBezTo>
                <a:moveTo>
                  <a:pt x="1077" y="57"/>
                </a:moveTo>
                <a:cubicBezTo>
                  <a:pt x="1077" y="70"/>
                  <a:pt x="1071" y="79"/>
                  <a:pt x="1060" y="79"/>
                </a:cubicBezTo>
                <a:cubicBezTo>
                  <a:pt x="1048" y="79"/>
                  <a:pt x="1041" y="69"/>
                  <a:pt x="1041" y="55"/>
                </a:cubicBezTo>
                <a:cubicBezTo>
                  <a:pt x="1041" y="41"/>
                  <a:pt x="1048" y="33"/>
                  <a:pt x="1058" y="33"/>
                </a:cubicBezTo>
                <a:cubicBezTo>
                  <a:pt x="1070" y="33"/>
                  <a:pt x="1077" y="41"/>
                  <a:pt x="1077" y="57"/>
                </a:cubicBezTo>
                <a:moveTo>
                  <a:pt x="1088" y="54"/>
                </a:moveTo>
                <a:cubicBezTo>
                  <a:pt x="1088" y="35"/>
                  <a:pt x="1076" y="23"/>
                  <a:pt x="1059" y="23"/>
                </a:cubicBezTo>
                <a:cubicBezTo>
                  <a:pt x="1041" y="23"/>
                  <a:pt x="1030" y="36"/>
                  <a:pt x="1030" y="57"/>
                </a:cubicBezTo>
                <a:cubicBezTo>
                  <a:pt x="1030" y="76"/>
                  <a:pt x="1042" y="89"/>
                  <a:pt x="1059" y="89"/>
                </a:cubicBezTo>
                <a:cubicBezTo>
                  <a:pt x="1077" y="89"/>
                  <a:pt x="1088" y="76"/>
                  <a:pt x="1088" y="54"/>
                </a:cubicBezTo>
                <a:moveTo>
                  <a:pt x="1008" y="88"/>
                </a:moveTo>
                <a:cubicBezTo>
                  <a:pt x="1008" y="51"/>
                  <a:pt x="1008" y="51"/>
                  <a:pt x="1008" y="51"/>
                </a:cubicBezTo>
                <a:cubicBezTo>
                  <a:pt x="1008" y="32"/>
                  <a:pt x="998" y="22"/>
                  <a:pt x="982" y="22"/>
                </a:cubicBezTo>
                <a:cubicBezTo>
                  <a:pt x="965" y="22"/>
                  <a:pt x="955" y="33"/>
                  <a:pt x="955" y="51"/>
                </a:cubicBezTo>
                <a:cubicBezTo>
                  <a:pt x="955" y="80"/>
                  <a:pt x="955" y="80"/>
                  <a:pt x="955" y="80"/>
                </a:cubicBezTo>
                <a:cubicBezTo>
                  <a:pt x="955" y="85"/>
                  <a:pt x="957" y="88"/>
                  <a:pt x="961" y="88"/>
                </a:cubicBezTo>
                <a:cubicBezTo>
                  <a:pt x="965" y="88"/>
                  <a:pt x="965" y="88"/>
                  <a:pt x="965" y="88"/>
                </a:cubicBezTo>
                <a:cubicBezTo>
                  <a:pt x="965" y="51"/>
                  <a:pt x="965" y="51"/>
                  <a:pt x="965" y="51"/>
                </a:cubicBezTo>
                <a:cubicBezTo>
                  <a:pt x="965" y="38"/>
                  <a:pt x="971" y="33"/>
                  <a:pt x="980" y="33"/>
                </a:cubicBezTo>
                <a:cubicBezTo>
                  <a:pt x="992" y="33"/>
                  <a:pt x="997" y="38"/>
                  <a:pt x="997" y="51"/>
                </a:cubicBezTo>
                <a:cubicBezTo>
                  <a:pt x="997" y="81"/>
                  <a:pt x="997" y="81"/>
                  <a:pt x="997" y="81"/>
                </a:cubicBezTo>
                <a:cubicBezTo>
                  <a:pt x="997" y="85"/>
                  <a:pt x="999" y="88"/>
                  <a:pt x="1004" y="88"/>
                </a:cubicBezTo>
                <a:lnTo>
                  <a:pt x="1008" y="88"/>
                </a:lnTo>
                <a:close/>
                <a:moveTo>
                  <a:pt x="931" y="88"/>
                </a:moveTo>
                <a:cubicBezTo>
                  <a:pt x="931" y="51"/>
                  <a:pt x="931" y="51"/>
                  <a:pt x="931" y="51"/>
                </a:cubicBezTo>
                <a:cubicBezTo>
                  <a:pt x="931" y="32"/>
                  <a:pt x="921" y="22"/>
                  <a:pt x="905" y="22"/>
                </a:cubicBezTo>
                <a:cubicBezTo>
                  <a:pt x="888" y="22"/>
                  <a:pt x="878" y="33"/>
                  <a:pt x="878" y="51"/>
                </a:cubicBezTo>
                <a:cubicBezTo>
                  <a:pt x="878" y="80"/>
                  <a:pt x="878" y="80"/>
                  <a:pt x="878" y="80"/>
                </a:cubicBezTo>
                <a:cubicBezTo>
                  <a:pt x="878" y="85"/>
                  <a:pt x="880" y="88"/>
                  <a:pt x="884" y="88"/>
                </a:cubicBezTo>
                <a:cubicBezTo>
                  <a:pt x="888" y="88"/>
                  <a:pt x="888" y="88"/>
                  <a:pt x="888" y="88"/>
                </a:cubicBezTo>
                <a:cubicBezTo>
                  <a:pt x="888" y="51"/>
                  <a:pt x="888" y="51"/>
                  <a:pt x="888" y="51"/>
                </a:cubicBezTo>
                <a:cubicBezTo>
                  <a:pt x="888" y="38"/>
                  <a:pt x="894" y="33"/>
                  <a:pt x="904" y="33"/>
                </a:cubicBezTo>
                <a:cubicBezTo>
                  <a:pt x="915" y="33"/>
                  <a:pt x="920" y="38"/>
                  <a:pt x="920" y="51"/>
                </a:cubicBezTo>
                <a:cubicBezTo>
                  <a:pt x="920" y="81"/>
                  <a:pt x="920" y="81"/>
                  <a:pt x="920" y="81"/>
                </a:cubicBezTo>
                <a:cubicBezTo>
                  <a:pt x="920" y="85"/>
                  <a:pt x="922" y="88"/>
                  <a:pt x="927" y="88"/>
                </a:cubicBezTo>
                <a:lnTo>
                  <a:pt x="931" y="88"/>
                </a:lnTo>
                <a:close/>
                <a:moveTo>
                  <a:pt x="860" y="82"/>
                </a:moveTo>
                <a:cubicBezTo>
                  <a:pt x="860" y="78"/>
                  <a:pt x="860" y="78"/>
                  <a:pt x="860" y="78"/>
                </a:cubicBezTo>
                <a:cubicBezTo>
                  <a:pt x="856" y="78"/>
                  <a:pt x="856" y="78"/>
                  <a:pt x="856" y="78"/>
                </a:cubicBezTo>
                <a:cubicBezTo>
                  <a:pt x="850" y="78"/>
                  <a:pt x="846" y="76"/>
                  <a:pt x="846" y="68"/>
                </a:cubicBezTo>
                <a:cubicBezTo>
                  <a:pt x="846" y="32"/>
                  <a:pt x="846" y="32"/>
                  <a:pt x="846" y="32"/>
                </a:cubicBezTo>
                <a:cubicBezTo>
                  <a:pt x="846" y="27"/>
                  <a:pt x="842" y="24"/>
                  <a:pt x="838" y="24"/>
                </a:cubicBezTo>
                <a:cubicBezTo>
                  <a:pt x="835" y="24"/>
                  <a:pt x="835" y="24"/>
                  <a:pt x="835" y="24"/>
                </a:cubicBezTo>
                <a:cubicBezTo>
                  <a:pt x="835" y="69"/>
                  <a:pt x="835" y="69"/>
                  <a:pt x="835" y="69"/>
                </a:cubicBezTo>
                <a:cubicBezTo>
                  <a:pt x="835" y="82"/>
                  <a:pt x="841" y="88"/>
                  <a:pt x="854" y="88"/>
                </a:cubicBezTo>
                <a:cubicBezTo>
                  <a:pt x="858" y="88"/>
                  <a:pt x="860" y="86"/>
                  <a:pt x="860" y="82"/>
                </a:cubicBezTo>
                <a:moveTo>
                  <a:pt x="848" y="7"/>
                </a:moveTo>
                <a:cubicBezTo>
                  <a:pt x="848" y="3"/>
                  <a:pt x="845" y="0"/>
                  <a:pt x="841" y="0"/>
                </a:cubicBezTo>
                <a:cubicBezTo>
                  <a:pt x="837" y="0"/>
                  <a:pt x="833" y="3"/>
                  <a:pt x="833" y="7"/>
                </a:cubicBezTo>
                <a:cubicBezTo>
                  <a:pt x="833" y="11"/>
                  <a:pt x="837" y="15"/>
                  <a:pt x="841" y="15"/>
                </a:cubicBezTo>
                <a:cubicBezTo>
                  <a:pt x="845" y="15"/>
                  <a:pt x="848" y="11"/>
                  <a:pt x="848" y="7"/>
                </a:cubicBezTo>
                <a:moveTo>
                  <a:pt x="766" y="57"/>
                </a:moveTo>
                <a:cubicBezTo>
                  <a:pt x="766" y="70"/>
                  <a:pt x="760" y="79"/>
                  <a:pt x="749" y="79"/>
                </a:cubicBezTo>
                <a:cubicBezTo>
                  <a:pt x="737" y="79"/>
                  <a:pt x="729" y="69"/>
                  <a:pt x="729" y="55"/>
                </a:cubicBezTo>
                <a:cubicBezTo>
                  <a:pt x="729" y="41"/>
                  <a:pt x="736" y="33"/>
                  <a:pt x="746" y="33"/>
                </a:cubicBezTo>
                <a:cubicBezTo>
                  <a:pt x="759" y="33"/>
                  <a:pt x="766" y="41"/>
                  <a:pt x="766" y="57"/>
                </a:cubicBezTo>
                <a:moveTo>
                  <a:pt x="777" y="54"/>
                </a:moveTo>
                <a:cubicBezTo>
                  <a:pt x="777" y="35"/>
                  <a:pt x="765" y="23"/>
                  <a:pt x="748" y="23"/>
                </a:cubicBezTo>
                <a:cubicBezTo>
                  <a:pt x="730" y="23"/>
                  <a:pt x="718" y="36"/>
                  <a:pt x="718" y="57"/>
                </a:cubicBezTo>
                <a:cubicBezTo>
                  <a:pt x="718" y="76"/>
                  <a:pt x="731" y="89"/>
                  <a:pt x="748" y="89"/>
                </a:cubicBezTo>
                <a:cubicBezTo>
                  <a:pt x="765" y="89"/>
                  <a:pt x="777" y="76"/>
                  <a:pt x="777" y="54"/>
                </a:cubicBezTo>
                <a:moveTo>
                  <a:pt x="680" y="11"/>
                </a:moveTo>
                <a:cubicBezTo>
                  <a:pt x="679" y="11"/>
                  <a:pt x="679" y="11"/>
                  <a:pt x="679" y="11"/>
                </a:cubicBezTo>
                <a:cubicBezTo>
                  <a:pt x="677" y="11"/>
                  <a:pt x="674" y="13"/>
                  <a:pt x="672" y="15"/>
                </a:cubicBezTo>
                <a:cubicBezTo>
                  <a:pt x="670" y="18"/>
                  <a:pt x="669" y="21"/>
                  <a:pt x="669" y="25"/>
                </a:cubicBezTo>
                <a:cubicBezTo>
                  <a:pt x="669" y="67"/>
                  <a:pt x="669" y="67"/>
                  <a:pt x="669" y="67"/>
                </a:cubicBezTo>
                <a:cubicBezTo>
                  <a:pt x="669" y="82"/>
                  <a:pt x="676" y="89"/>
                  <a:pt x="690" y="89"/>
                </a:cubicBezTo>
                <a:cubicBezTo>
                  <a:pt x="697" y="89"/>
                  <a:pt x="701" y="86"/>
                  <a:pt x="701" y="81"/>
                </a:cubicBezTo>
                <a:cubicBezTo>
                  <a:pt x="701" y="77"/>
                  <a:pt x="701" y="77"/>
                  <a:pt x="701" y="77"/>
                </a:cubicBezTo>
                <a:cubicBezTo>
                  <a:pt x="701" y="77"/>
                  <a:pt x="701" y="77"/>
                  <a:pt x="701" y="77"/>
                </a:cubicBezTo>
                <a:cubicBezTo>
                  <a:pt x="699" y="78"/>
                  <a:pt x="695" y="79"/>
                  <a:pt x="691" y="79"/>
                </a:cubicBezTo>
                <a:cubicBezTo>
                  <a:pt x="684" y="79"/>
                  <a:pt x="680" y="75"/>
                  <a:pt x="680" y="66"/>
                </a:cubicBezTo>
                <a:cubicBezTo>
                  <a:pt x="680" y="34"/>
                  <a:pt x="680" y="34"/>
                  <a:pt x="680" y="34"/>
                </a:cubicBezTo>
                <a:cubicBezTo>
                  <a:pt x="694" y="34"/>
                  <a:pt x="694" y="34"/>
                  <a:pt x="694" y="34"/>
                </a:cubicBezTo>
                <a:cubicBezTo>
                  <a:pt x="700" y="34"/>
                  <a:pt x="702" y="31"/>
                  <a:pt x="702" y="27"/>
                </a:cubicBezTo>
                <a:cubicBezTo>
                  <a:pt x="702" y="24"/>
                  <a:pt x="702" y="24"/>
                  <a:pt x="702" y="24"/>
                </a:cubicBezTo>
                <a:cubicBezTo>
                  <a:pt x="680" y="24"/>
                  <a:pt x="680" y="24"/>
                  <a:pt x="680" y="24"/>
                </a:cubicBezTo>
                <a:lnTo>
                  <a:pt x="680" y="11"/>
                </a:lnTo>
                <a:close/>
                <a:moveTo>
                  <a:pt x="600" y="57"/>
                </a:moveTo>
                <a:cubicBezTo>
                  <a:pt x="600" y="73"/>
                  <a:pt x="594" y="79"/>
                  <a:pt x="583" y="79"/>
                </a:cubicBezTo>
                <a:cubicBezTo>
                  <a:pt x="571" y="79"/>
                  <a:pt x="563" y="68"/>
                  <a:pt x="563" y="56"/>
                </a:cubicBezTo>
                <a:cubicBezTo>
                  <a:pt x="563" y="41"/>
                  <a:pt x="570" y="33"/>
                  <a:pt x="581" y="33"/>
                </a:cubicBezTo>
                <a:cubicBezTo>
                  <a:pt x="596" y="33"/>
                  <a:pt x="600" y="45"/>
                  <a:pt x="600" y="57"/>
                </a:cubicBezTo>
                <a:moveTo>
                  <a:pt x="611" y="54"/>
                </a:moveTo>
                <a:cubicBezTo>
                  <a:pt x="611" y="10"/>
                  <a:pt x="611" y="10"/>
                  <a:pt x="611" y="10"/>
                </a:cubicBezTo>
                <a:cubicBezTo>
                  <a:pt x="611" y="4"/>
                  <a:pt x="608" y="2"/>
                  <a:pt x="603" y="2"/>
                </a:cubicBezTo>
                <a:cubicBezTo>
                  <a:pt x="600" y="2"/>
                  <a:pt x="600" y="2"/>
                  <a:pt x="600" y="2"/>
                </a:cubicBezTo>
                <a:cubicBezTo>
                  <a:pt x="600" y="35"/>
                  <a:pt x="600" y="35"/>
                  <a:pt x="600" y="35"/>
                </a:cubicBezTo>
                <a:cubicBezTo>
                  <a:pt x="595" y="26"/>
                  <a:pt x="588" y="22"/>
                  <a:pt x="580" y="22"/>
                </a:cubicBezTo>
                <a:cubicBezTo>
                  <a:pt x="563" y="22"/>
                  <a:pt x="552" y="35"/>
                  <a:pt x="552" y="57"/>
                </a:cubicBezTo>
                <a:cubicBezTo>
                  <a:pt x="552" y="74"/>
                  <a:pt x="566" y="89"/>
                  <a:pt x="582" y="89"/>
                </a:cubicBezTo>
                <a:cubicBezTo>
                  <a:pt x="602" y="89"/>
                  <a:pt x="611" y="78"/>
                  <a:pt x="611" y="54"/>
                </a:cubicBezTo>
                <a:moveTo>
                  <a:pt x="521" y="45"/>
                </a:moveTo>
                <a:cubicBezTo>
                  <a:pt x="521" y="50"/>
                  <a:pt x="519" y="52"/>
                  <a:pt x="503" y="52"/>
                </a:cubicBezTo>
                <a:cubicBezTo>
                  <a:pt x="489" y="52"/>
                  <a:pt x="489" y="52"/>
                  <a:pt x="489" y="52"/>
                </a:cubicBezTo>
                <a:cubicBezTo>
                  <a:pt x="489" y="49"/>
                  <a:pt x="489" y="49"/>
                  <a:pt x="489" y="49"/>
                </a:cubicBezTo>
                <a:cubicBezTo>
                  <a:pt x="489" y="41"/>
                  <a:pt x="496" y="32"/>
                  <a:pt x="507" y="32"/>
                </a:cubicBezTo>
                <a:cubicBezTo>
                  <a:pt x="517" y="32"/>
                  <a:pt x="521" y="38"/>
                  <a:pt x="521" y="45"/>
                </a:cubicBezTo>
                <a:moveTo>
                  <a:pt x="532" y="45"/>
                </a:moveTo>
                <a:cubicBezTo>
                  <a:pt x="532" y="32"/>
                  <a:pt x="520" y="22"/>
                  <a:pt x="508" y="22"/>
                </a:cubicBezTo>
                <a:cubicBezTo>
                  <a:pt x="491" y="22"/>
                  <a:pt x="478" y="36"/>
                  <a:pt x="478" y="57"/>
                </a:cubicBezTo>
                <a:cubicBezTo>
                  <a:pt x="478" y="75"/>
                  <a:pt x="490" y="89"/>
                  <a:pt x="508" y="89"/>
                </a:cubicBezTo>
                <a:cubicBezTo>
                  <a:pt x="522" y="89"/>
                  <a:pt x="529" y="84"/>
                  <a:pt x="529" y="77"/>
                </a:cubicBezTo>
                <a:cubicBezTo>
                  <a:pt x="529" y="72"/>
                  <a:pt x="529" y="72"/>
                  <a:pt x="529" y="72"/>
                </a:cubicBezTo>
                <a:cubicBezTo>
                  <a:pt x="529" y="72"/>
                  <a:pt x="529" y="72"/>
                  <a:pt x="529" y="72"/>
                </a:cubicBezTo>
                <a:cubicBezTo>
                  <a:pt x="525" y="76"/>
                  <a:pt x="519" y="79"/>
                  <a:pt x="509" y="79"/>
                </a:cubicBezTo>
                <a:cubicBezTo>
                  <a:pt x="498" y="79"/>
                  <a:pt x="490" y="71"/>
                  <a:pt x="489" y="61"/>
                </a:cubicBezTo>
                <a:cubicBezTo>
                  <a:pt x="505" y="61"/>
                  <a:pt x="505" y="61"/>
                  <a:pt x="505" y="61"/>
                </a:cubicBezTo>
                <a:cubicBezTo>
                  <a:pt x="527" y="61"/>
                  <a:pt x="532" y="56"/>
                  <a:pt x="532" y="45"/>
                </a:cubicBezTo>
                <a:moveTo>
                  <a:pt x="440" y="11"/>
                </a:moveTo>
                <a:cubicBezTo>
                  <a:pt x="438" y="11"/>
                  <a:pt x="438" y="11"/>
                  <a:pt x="438" y="11"/>
                </a:cubicBezTo>
                <a:cubicBezTo>
                  <a:pt x="437" y="11"/>
                  <a:pt x="433" y="13"/>
                  <a:pt x="432" y="15"/>
                </a:cubicBezTo>
                <a:cubicBezTo>
                  <a:pt x="430" y="18"/>
                  <a:pt x="429" y="21"/>
                  <a:pt x="429" y="25"/>
                </a:cubicBezTo>
                <a:cubicBezTo>
                  <a:pt x="429" y="67"/>
                  <a:pt x="429" y="67"/>
                  <a:pt x="429" y="67"/>
                </a:cubicBezTo>
                <a:cubicBezTo>
                  <a:pt x="429" y="82"/>
                  <a:pt x="435" y="89"/>
                  <a:pt x="449" y="89"/>
                </a:cubicBezTo>
                <a:cubicBezTo>
                  <a:pt x="457" y="89"/>
                  <a:pt x="461" y="86"/>
                  <a:pt x="461" y="81"/>
                </a:cubicBezTo>
                <a:cubicBezTo>
                  <a:pt x="461" y="77"/>
                  <a:pt x="461" y="77"/>
                  <a:pt x="461" y="77"/>
                </a:cubicBezTo>
                <a:cubicBezTo>
                  <a:pt x="460" y="77"/>
                  <a:pt x="460" y="77"/>
                  <a:pt x="460" y="77"/>
                </a:cubicBezTo>
                <a:cubicBezTo>
                  <a:pt x="458" y="78"/>
                  <a:pt x="454" y="79"/>
                  <a:pt x="450" y="79"/>
                </a:cubicBezTo>
                <a:cubicBezTo>
                  <a:pt x="443" y="79"/>
                  <a:pt x="440" y="75"/>
                  <a:pt x="440" y="66"/>
                </a:cubicBezTo>
                <a:cubicBezTo>
                  <a:pt x="440" y="34"/>
                  <a:pt x="440" y="34"/>
                  <a:pt x="440" y="34"/>
                </a:cubicBezTo>
                <a:cubicBezTo>
                  <a:pt x="453" y="34"/>
                  <a:pt x="453" y="34"/>
                  <a:pt x="453" y="34"/>
                </a:cubicBezTo>
                <a:cubicBezTo>
                  <a:pt x="459" y="34"/>
                  <a:pt x="462" y="31"/>
                  <a:pt x="462" y="27"/>
                </a:cubicBezTo>
                <a:cubicBezTo>
                  <a:pt x="462" y="24"/>
                  <a:pt x="462" y="24"/>
                  <a:pt x="462" y="24"/>
                </a:cubicBezTo>
                <a:cubicBezTo>
                  <a:pt x="440" y="24"/>
                  <a:pt x="440" y="24"/>
                  <a:pt x="440" y="24"/>
                </a:cubicBezTo>
                <a:lnTo>
                  <a:pt x="440" y="11"/>
                </a:lnTo>
                <a:close/>
                <a:moveTo>
                  <a:pt x="393" y="66"/>
                </a:moveTo>
                <a:cubicBezTo>
                  <a:pt x="393" y="75"/>
                  <a:pt x="389" y="79"/>
                  <a:pt x="380" y="79"/>
                </a:cubicBezTo>
                <a:cubicBezTo>
                  <a:pt x="371" y="79"/>
                  <a:pt x="366" y="74"/>
                  <a:pt x="366" y="69"/>
                </a:cubicBezTo>
                <a:cubicBezTo>
                  <a:pt x="366" y="62"/>
                  <a:pt x="372" y="58"/>
                  <a:pt x="385" y="58"/>
                </a:cubicBezTo>
                <a:cubicBezTo>
                  <a:pt x="393" y="58"/>
                  <a:pt x="393" y="58"/>
                  <a:pt x="393" y="58"/>
                </a:cubicBezTo>
                <a:lnTo>
                  <a:pt x="393" y="66"/>
                </a:lnTo>
                <a:close/>
                <a:moveTo>
                  <a:pt x="404" y="67"/>
                </a:moveTo>
                <a:cubicBezTo>
                  <a:pt x="404" y="47"/>
                  <a:pt x="404" y="47"/>
                  <a:pt x="404" y="47"/>
                </a:cubicBezTo>
                <a:cubicBezTo>
                  <a:pt x="404" y="31"/>
                  <a:pt x="395" y="22"/>
                  <a:pt x="379" y="22"/>
                </a:cubicBezTo>
                <a:cubicBezTo>
                  <a:pt x="365" y="22"/>
                  <a:pt x="357" y="30"/>
                  <a:pt x="357" y="36"/>
                </a:cubicBezTo>
                <a:cubicBezTo>
                  <a:pt x="357" y="41"/>
                  <a:pt x="357" y="41"/>
                  <a:pt x="357" y="41"/>
                </a:cubicBezTo>
                <a:cubicBezTo>
                  <a:pt x="358" y="41"/>
                  <a:pt x="358" y="41"/>
                  <a:pt x="358" y="41"/>
                </a:cubicBezTo>
                <a:cubicBezTo>
                  <a:pt x="361" y="36"/>
                  <a:pt x="369" y="33"/>
                  <a:pt x="378" y="33"/>
                </a:cubicBezTo>
                <a:cubicBezTo>
                  <a:pt x="389" y="33"/>
                  <a:pt x="393" y="36"/>
                  <a:pt x="393" y="46"/>
                </a:cubicBezTo>
                <a:cubicBezTo>
                  <a:pt x="393" y="49"/>
                  <a:pt x="393" y="49"/>
                  <a:pt x="393" y="49"/>
                </a:cubicBezTo>
                <a:cubicBezTo>
                  <a:pt x="385" y="49"/>
                  <a:pt x="385" y="49"/>
                  <a:pt x="385" y="49"/>
                </a:cubicBezTo>
                <a:cubicBezTo>
                  <a:pt x="365" y="49"/>
                  <a:pt x="355" y="56"/>
                  <a:pt x="355" y="70"/>
                </a:cubicBezTo>
                <a:cubicBezTo>
                  <a:pt x="355" y="81"/>
                  <a:pt x="366" y="89"/>
                  <a:pt x="379" y="89"/>
                </a:cubicBezTo>
                <a:cubicBezTo>
                  <a:pt x="397" y="89"/>
                  <a:pt x="404" y="80"/>
                  <a:pt x="404" y="67"/>
                </a:cubicBezTo>
                <a:moveTo>
                  <a:pt x="334" y="41"/>
                </a:moveTo>
                <a:cubicBezTo>
                  <a:pt x="334" y="36"/>
                  <a:pt x="334" y="36"/>
                  <a:pt x="334" y="36"/>
                </a:cubicBezTo>
                <a:cubicBezTo>
                  <a:pt x="334" y="27"/>
                  <a:pt x="326" y="22"/>
                  <a:pt x="317" y="22"/>
                </a:cubicBezTo>
                <a:cubicBezTo>
                  <a:pt x="298" y="22"/>
                  <a:pt x="285" y="38"/>
                  <a:pt x="285" y="56"/>
                </a:cubicBezTo>
                <a:cubicBezTo>
                  <a:pt x="285" y="77"/>
                  <a:pt x="302" y="89"/>
                  <a:pt x="316" y="89"/>
                </a:cubicBezTo>
                <a:cubicBezTo>
                  <a:pt x="330" y="89"/>
                  <a:pt x="334" y="82"/>
                  <a:pt x="334" y="78"/>
                </a:cubicBezTo>
                <a:cubicBezTo>
                  <a:pt x="334" y="73"/>
                  <a:pt x="334" y="73"/>
                  <a:pt x="334" y="73"/>
                </a:cubicBezTo>
                <a:cubicBezTo>
                  <a:pt x="334" y="73"/>
                  <a:pt x="334" y="73"/>
                  <a:pt x="334" y="73"/>
                </a:cubicBezTo>
                <a:cubicBezTo>
                  <a:pt x="330" y="77"/>
                  <a:pt x="325" y="79"/>
                  <a:pt x="318" y="79"/>
                </a:cubicBezTo>
                <a:cubicBezTo>
                  <a:pt x="308" y="79"/>
                  <a:pt x="296" y="72"/>
                  <a:pt x="296" y="55"/>
                </a:cubicBezTo>
                <a:cubicBezTo>
                  <a:pt x="296" y="42"/>
                  <a:pt x="305" y="33"/>
                  <a:pt x="317" y="33"/>
                </a:cubicBezTo>
                <a:cubicBezTo>
                  <a:pt x="324" y="33"/>
                  <a:pt x="331" y="36"/>
                  <a:pt x="334" y="41"/>
                </a:cubicBezTo>
                <a:close/>
                <a:moveTo>
                  <a:pt x="270" y="82"/>
                </a:moveTo>
                <a:cubicBezTo>
                  <a:pt x="270" y="78"/>
                  <a:pt x="270" y="78"/>
                  <a:pt x="270" y="78"/>
                </a:cubicBezTo>
                <a:cubicBezTo>
                  <a:pt x="265" y="78"/>
                  <a:pt x="265" y="78"/>
                  <a:pt x="265" y="78"/>
                </a:cubicBezTo>
                <a:cubicBezTo>
                  <a:pt x="259" y="78"/>
                  <a:pt x="255" y="76"/>
                  <a:pt x="255" y="68"/>
                </a:cubicBezTo>
                <a:cubicBezTo>
                  <a:pt x="255" y="32"/>
                  <a:pt x="255" y="32"/>
                  <a:pt x="255" y="32"/>
                </a:cubicBezTo>
                <a:cubicBezTo>
                  <a:pt x="255" y="27"/>
                  <a:pt x="251" y="24"/>
                  <a:pt x="247" y="24"/>
                </a:cubicBezTo>
                <a:cubicBezTo>
                  <a:pt x="244" y="24"/>
                  <a:pt x="244" y="24"/>
                  <a:pt x="244" y="24"/>
                </a:cubicBezTo>
                <a:cubicBezTo>
                  <a:pt x="244" y="69"/>
                  <a:pt x="244" y="69"/>
                  <a:pt x="244" y="69"/>
                </a:cubicBezTo>
                <a:cubicBezTo>
                  <a:pt x="244" y="82"/>
                  <a:pt x="251" y="88"/>
                  <a:pt x="263" y="88"/>
                </a:cubicBezTo>
                <a:cubicBezTo>
                  <a:pt x="267" y="88"/>
                  <a:pt x="270" y="86"/>
                  <a:pt x="270" y="82"/>
                </a:cubicBezTo>
                <a:moveTo>
                  <a:pt x="257" y="7"/>
                </a:moveTo>
                <a:cubicBezTo>
                  <a:pt x="257" y="3"/>
                  <a:pt x="254" y="0"/>
                  <a:pt x="250" y="0"/>
                </a:cubicBezTo>
                <a:cubicBezTo>
                  <a:pt x="246" y="0"/>
                  <a:pt x="242" y="3"/>
                  <a:pt x="242" y="7"/>
                </a:cubicBezTo>
                <a:cubicBezTo>
                  <a:pt x="242" y="11"/>
                  <a:pt x="246" y="15"/>
                  <a:pt x="250" y="15"/>
                </a:cubicBezTo>
                <a:cubicBezTo>
                  <a:pt x="254" y="15"/>
                  <a:pt x="257" y="11"/>
                  <a:pt x="257" y="7"/>
                </a:cubicBezTo>
                <a:moveTo>
                  <a:pt x="207" y="57"/>
                </a:moveTo>
                <a:cubicBezTo>
                  <a:pt x="207" y="73"/>
                  <a:pt x="201" y="79"/>
                  <a:pt x="190" y="79"/>
                </a:cubicBezTo>
                <a:cubicBezTo>
                  <a:pt x="178" y="79"/>
                  <a:pt x="170" y="68"/>
                  <a:pt x="170" y="56"/>
                </a:cubicBezTo>
                <a:cubicBezTo>
                  <a:pt x="170" y="41"/>
                  <a:pt x="177" y="33"/>
                  <a:pt x="188" y="33"/>
                </a:cubicBezTo>
                <a:cubicBezTo>
                  <a:pt x="203" y="33"/>
                  <a:pt x="207" y="45"/>
                  <a:pt x="207" y="57"/>
                </a:cubicBezTo>
                <a:moveTo>
                  <a:pt x="218" y="54"/>
                </a:moveTo>
                <a:cubicBezTo>
                  <a:pt x="218" y="10"/>
                  <a:pt x="218" y="10"/>
                  <a:pt x="218" y="10"/>
                </a:cubicBezTo>
                <a:cubicBezTo>
                  <a:pt x="218" y="4"/>
                  <a:pt x="215" y="2"/>
                  <a:pt x="210" y="2"/>
                </a:cubicBezTo>
                <a:cubicBezTo>
                  <a:pt x="207" y="2"/>
                  <a:pt x="207" y="2"/>
                  <a:pt x="207" y="2"/>
                </a:cubicBezTo>
                <a:cubicBezTo>
                  <a:pt x="207" y="35"/>
                  <a:pt x="207" y="35"/>
                  <a:pt x="207" y="35"/>
                </a:cubicBezTo>
                <a:cubicBezTo>
                  <a:pt x="202" y="26"/>
                  <a:pt x="195" y="22"/>
                  <a:pt x="187" y="22"/>
                </a:cubicBezTo>
                <a:cubicBezTo>
                  <a:pt x="170" y="22"/>
                  <a:pt x="159" y="35"/>
                  <a:pt x="159" y="57"/>
                </a:cubicBezTo>
                <a:cubicBezTo>
                  <a:pt x="159" y="74"/>
                  <a:pt x="173" y="89"/>
                  <a:pt x="189" y="89"/>
                </a:cubicBezTo>
                <a:cubicBezTo>
                  <a:pt x="209" y="89"/>
                  <a:pt x="218" y="78"/>
                  <a:pt x="218" y="54"/>
                </a:cubicBezTo>
                <a:moveTo>
                  <a:pt x="129" y="45"/>
                </a:moveTo>
                <a:cubicBezTo>
                  <a:pt x="129" y="50"/>
                  <a:pt x="126" y="52"/>
                  <a:pt x="110" y="52"/>
                </a:cubicBezTo>
                <a:cubicBezTo>
                  <a:pt x="96" y="52"/>
                  <a:pt x="96" y="52"/>
                  <a:pt x="96" y="52"/>
                </a:cubicBezTo>
                <a:cubicBezTo>
                  <a:pt x="96" y="49"/>
                  <a:pt x="96" y="49"/>
                  <a:pt x="96" y="49"/>
                </a:cubicBezTo>
                <a:cubicBezTo>
                  <a:pt x="96" y="41"/>
                  <a:pt x="103" y="32"/>
                  <a:pt x="114" y="32"/>
                </a:cubicBezTo>
                <a:cubicBezTo>
                  <a:pt x="124" y="32"/>
                  <a:pt x="129" y="38"/>
                  <a:pt x="129" y="45"/>
                </a:cubicBezTo>
                <a:moveTo>
                  <a:pt x="139" y="45"/>
                </a:moveTo>
                <a:cubicBezTo>
                  <a:pt x="139" y="32"/>
                  <a:pt x="127" y="22"/>
                  <a:pt x="115" y="22"/>
                </a:cubicBezTo>
                <a:cubicBezTo>
                  <a:pt x="98" y="22"/>
                  <a:pt x="85" y="36"/>
                  <a:pt x="85" y="57"/>
                </a:cubicBezTo>
                <a:cubicBezTo>
                  <a:pt x="85" y="75"/>
                  <a:pt x="97" y="89"/>
                  <a:pt x="115" y="89"/>
                </a:cubicBezTo>
                <a:cubicBezTo>
                  <a:pt x="129" y="89"/>
                  <a:pt x="137" y="84"/>
                  <a:pt x="137" y="77"/>
                </a:cubicBezTo>
                <a:cubicBezTo>
                  <a:pt x="137" y="72"/>
                  <a:pt x="137" y="72"/>
                  <a:pt x="137" y="72"/>
                </a:cubicBezTo>
                <a:cubicBezTo>
                  <a:pt x="136" y="72"/>
                  <a:pt x="136" y="72"/>
                  <a:pt x="136" y="72"/>
                </a:cubicBezTo>
                <a:cubicBezTo>
                  <a:pt x="132" y="76"/>
                  <a:pt x="126" y="79"/>
                  <a:pt x="117" y="79"/>
                </a:cubicBezTo>
                <a:cubicBezTo>
                  <a:pt x="105" y="79"/>
                  <a:pt x="97" y="71"/>
                  <a:pt x="96" y="61"/>
                </a:cubicBezTo>
                <a:cubicBezTo>
                  <a:pt x="112" y="61"/>
                  <a:pt x="112" y="61"/>
                  <a:pt x="112" y="61"/>
                </a:cubicBezTo>
                <a:cubicBezTo>
                  <a:pt x="134" y="61"/>
                  <a:pt x="139" y="56"/>
                  <a:pt x="139" y="45"/>
                </a:cubicBezTo>
                <a:moveTo>
                  <a:pt x="54" y="48"/>
                </a:moveTo>
                <a:cubicBezTo>
                  <a:pt x="54" y="66"/>
                  <a:pt x="44" y="79"/>
                  <a:pt x="27" y="79"/>
                </a:cubicBezTo>
                <a:cubicBezTo>
                  <a:pt x="22" y="79"/>
                  <a:pt x="22" y="79"/>
                  <a:pt x="22" y="79"/>
                </a:cubicBezTo>
                <a:cubicBezTo>
                  <a:pt x="15" y="79"/>
                  <a:pt x="11" y="75"/>
                  <a:pt x="11" y="68"/>
                </a:cubicBezTo>
                <a:cubicBezTo>
                  <a:pt x="11" y="17"/>
                  <a:pt x="11" y="17"/>
                  <a:pt x="11" y="17"/>
                </a:cubicBezTo>
                <a:cubicBezTo>
                  <a:pt x="14" y="16"/>
                  <a:pt x="18" y="16"/>
                  <a:pt x="21" y="16"/>
                </a:cubicBezTo>
                <a:cubicBezTo>
                  <a:pt x="26" y="16"/>
                  <a:pt x="26" y="16"/>
                  <a:pt x="26" y="16"/>
                </a:cubicBezTo>
                <a:cubicBezTo>
                  <a:pt x="43" y="16"/>
                  <a:pt x="54" y="26"/>
                  <a:pt x="54" y="48"/>
                </a:cubicBezTo>
                <a:moveTo>
                  <a:pt x="65" y="46"/>
                </a:moveTo>
                <a:cubicBezTo>
                  <a:pt x="65" y="22"/>
                  <a:pt x="48" y="6"/>
                  <a:pt x="28" y="6"/>
                </a:cubicBezTo>
                <a:cubicBezTo>
                  <a:pt x="18" y="6"/>
                  <a:pt x="18" y="6"/>
                  <a:pt x="18" y="6"/>
                </a:cubicBezTo>
                <a:cubicBezTo>
                  <a:pt x="13" y="6"/>
                  <a:pt x="5" y="7"/>
                  <a:pt x="0" y="8"/>
                </a:cubicBezTo>
                <a:cubicBezTo>
                  <a:pt x="0" y="71"/>
                  <a:pt x="0" y="71"/>
                  <a:pt x="0" y="71"/>
                </a:cubicBezTo>
                <a:cubicBezTo>
                  <a:pt x="0" y="81"/>
                  <a:pt x="7" y="88"/>
                  <a:pt x="21" y="88"/>
                </a:cubicBezTo>
                <a:cubicBezTo>
                  <a:pt x="28" y="88"/>
                  <a:pt x="28" y="88"/>
                  <a:pt x="28" y="88"/>
                </a:cubicBezTo>
                <a:cubicBezTo>
                  <a:pt x="49" y="88"/>
                  <a:pt x="65" y="71"/>
                  <a:pt x="65" y="46"/>
                </a:cubicBezTo>
              </a:path>
            </a:pathLst>
          </a:custGeom>
          <a:solidFill>
            <a:srgbClr val="004D7D"/>
          </a:solidFill>
          <a:ln>
            <a:noFill/>
          </a:ln>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Tree>
    <p:extLst>
      <p:ext uri="{BB962C8B-B14F-4D97-AF65-F5344CB8AC3E}">
        <p14:creationId xmlns:p14="http://schemas.microsoft.com/office/powerpoint/2010/main" val="171858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bwMode="gray">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1038" y="2132295"/>
            <a:ext cx="7777162" cy="523220"/>
          </a:xfrm>
        </p:spPr>
        <p:txBody>
          <a:bodyPr wrap="square" anchor="t">
            <a:spAutoFit/>
          </a:bodyPr>
          <a:lstStyle>
            <a:lvl1pPr algn="ctr">
              <a:defRPr sz="2800" b="0" cap="none" baseline="0"/>
            </a:lvl1pPr>
          </a:lstStyle>
          <a:p>
            <a:r>
              <a:rPr lang="en-US" noProof="0"/>
              <a:t>Click to edit Master title style</a:t>
            </a:r>
            <a:endParaRPr lang="en-GB" noProof="0" dirty="0"/>
          </a:p>
        </p:txBody>
      </p:sp>
      <p:sp>
        <p:nvSpPr>
          <p:cNvPr id="3" name="Text Placeholder 2"/>
          <p:cNvSpPr>
            <a:spLocks noGrp="1"/>
          </p:cNvSpPr>
          <p:nvPr>
            <p:ph type="body" idx="1"/>
          </p:nvPr>
        </p:nvSpPr>
        <p:spPr>
          <a:xfrm>
            <a:off x="681038" y="2604960"/>
            <a:ext cx="7772400" cy="700214"/>
          </a:xfrm>
        </p:spPr>
        <p:txBody>
          <a:bodyPr anchor="t" anchorCtr="0"/>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noProof="0"/>
              <a:t>Edit Master text styles</a:t>
            </a:r>
          </a:p>
        </p:txBody>
      </p:sp>
      <p:sp>
        <p:nvSpPr>
          <p:cNvPr id="20" name="Footer Placeholder 19"/>
          <p:cNvSpPr>
            <a:spLocks noGrp="1"/>
          </p:cNvSpPr>
          <p:nvPr>
            <p:ph type="ftr" sz="quarter" idx="11"/>
          </p:nvPr>
        </p:nvSpPr>
        <p:spPr/>
        <p:txBody>
          <a:bodyPr/>
          <a:lstStyle/>
          <a:p>
            <a:r>
              <a:rPr lang="en-US" noProof="0">
                <a:solidFill>
                  <a:srgbClr val="004D7D"/>
                </a:solidFill>
              </a:rPr>
              <a:t>© Royal NLR 2023 - NLR Copyright - JCAMS 13-15 June 2023</a:t>
            </a:r>
            <a:endParaRPr lang="en-GB" noProof="0" dirty="0">
              <a:solidFill>
                <a:srgbClr val="004D7D"/>
              </a:solidFill>
            </a:endParaRPr>
          </a:p>
        </p:txBody>
      </p:sp>
      <p:sp>
        <p:nvSpPr>
          <p:cNvPr id="21" name="Slide Number Placeholder 20"/>
          <p:cNvSpPr>
            <a:spLocks noGrp="1"/>
          </p:cNvSpPr>
          <p:nvPr>
            <p:ph type="sldNum" sz="quarter" idx="12"/>
          </p:nvPr>
        </p:nvSpPr>
        <p:spPr/>
        <p:txBody>
          <a:bodyPr/>
          <a:lstStyle/>
          <a:p>
            <a:fld id="{015EBE98-414E-493A-9124-68D86CEA4F8A}" type="slidenum">
              <a:rPr lang="nl-NL" smtClean="0">
                <a:solidFill>
                  <a:srgbClr val="004D7D"/>
                </a:solidFill>
              </a:rPr>
              <a:pPr/>
              <a:t>‹#›</a:t>
            </a:fld>
            <a:endParaRPr lang="nl-NL" dirty="0">
              <a:solidFill>
                <a:srgbClr val="004D7D"/>
              </a:solidFill>
            </a:endParaRPr>
          </a:p>
        </p:txBody>
      </p:sp>
      <p:cxnSp>
        <p:nvCxnSpPr>
          <p:cNvPr id="16" name="Straight Connector 15"/>
          <p:cNvCxnSpPr/>
          <p:nvPr userDrawn="1"/>
        </p:nvCxnSpPr>
        <p:spPr>
          <a:xfrm>
            <a:off x="8450017" y="4911786"/>
            <a:ext cx="0" cy="231715"/>
          </a:xfrm>
          <a:prstGeom prst="line">
            <a:avLst/>
          </a:prstGeom>
          <a:ln w="3175">
            <a:solidFill>
              <a:schemeClr val="tx2"/>
            </a:solidFill>
          </a:ln>
        </p:spPr>
        <p:style>
          <a:lnRef idx="1">
            <a:schemeClr val="accent1"/>
          </a:lnRef>
          <a:fillRef idx="0">
            <a:schemeClr val="accent1"/>
          </a:fillRef>
          <a:effectRef idx="0">
            <a:schemeClr val="accent1"/>
          </a:effectRef>
          <a:fontRef idx="minor">
            <a:schemeClr val="tx1"/>
          </a:fontRef>
        </p:style>
      </p:cxnSp>
      <p:grpSp>
        <p:nvGrpSpPr>
          <p:cNvPr id="4" name="Group 3"/>
          <p:cNvGrpSpPr/>
          <p:nvPr userDrawn="1"/>
        </p:nvGrpSpPr>
        <p:grpSpPr>
          <a:xfrm>
            <a:off x="146528" y="128267"/>
            <a:ext cx="2376399" cy="610538"/>
            <a:chOff x="146528" y="128267"/>
            <a:chExt cx="2376399" cy="610538"/>
          </a:xfrm>
        </p:grpSpPr>
        <p:sp>
          <p:nvSpPr>
            <p:cNvPr id="17" name="Freeform 5"/>
            <p:cNvSpPr>
              <a:spLocks noEditPoints="1"/>
            </p:cNvSpPr>
            <p:nvPr userDrawn="1"/>
          </p:nvSpPr>
          <p:spPr bwMode="auto">
            <a:xfrm>
              <a:off x="686263" y="404561"/>
              <a:ext cx="1836664" cy="85111"/>
            </a:xfrm>
            <a:custGeom>
              <a:avLst/>
              <a:gdLst>
                <a:gd name="T0" fmla="*/ 2284 w 2308"/>
                <a:gd name="T1" fmla="*/ 22 h 108"/>
                <a:gd name="T2" fmla="*/ 2281 w 2308"/>
                <a:gd name="T3" fmla="*/ 61 h 108"/>
                <a:gd name="T4" fmla="*/ 2234 w 2308"/>
                <a:gd name="T5" fmla="*/ 73 h 108"/>
                <a:gd name="T6" fmla="*/ 2138 w 2308"/>
                <a:gd name="T7" fmla="*/ 79 h 108"/>
                <a:gd name="T8" fmla="*/ 2116 w 2308"/>
                <a:gd name="T9" fmla="*/ 36 h 108"/>
                <a:gd name="T10" fmla="*/ 2138 w 2308"/>
                <a:gd name="T11" fmla="*/ 89 h 108"/>
                <a:gd name="T12" fmla="*/ 2065 w 2308"/>
                <a:gd name="T13" fmla="*/ 22 h 108"/>
                <a:gd name="T14" fmla="*/ 2013 w 2308"/>
                <a:gd name="T15" fmla="*/ 68 h 108"/>
                <a:gd name="T16" fmla="*/ 1967 w 2308"/>
                <a:gd name="T17" fmla="*/ 43 h 108"/>
                <a:gd name="T18" fmla="*/ 2013 w 2308"/>
                <a:gd name="T19" fmla="*/ 68 h 108"/>
                <a:gd name="T20" fmla="*/ 1888 w 2308"/>
                <a:gd name="T21" fmla="*/ 57 h 108"/>
                <a:gd name="T22" fmla="*/ 1846 w 2308"/>
                <a:gd name="T23" fmla="*/ 88 h 108"/>
                <a:gd name="T24" fmla="*/ 1774 w 2308"/>
                <a:gd name="T25" fmla="*/ 49 h 108"/>
                <a:gd name="T26" fmla="*/ 1815 w 2308"/>
                <a:gd name="T27" fmla="*/ 72 h 108"/>
                <a:gd name="T28" fmla="*/ 1703 w 2308"/>
                <a:gd name="T29" fmla="*/ 69 h 108"/>
                <a:gd name="T30" fmla="*/ 1694 w 2308"/>
                <a:gd name="T31" fmla="*/ 41 h 108"/>
                <a:gd name="T32" fmla="*/ 1741 w 2308"/>
                <a:gd name="T33" fmla="*/ 67 h 108"/>
                <a:gd name="T34" fmla="*/ 1594 w 2308"/>
                <a:gd name="T35" fmla="*/ 51 h 108"/>
                <a:gd name="T36" fmla="*/ 1561 w 2308"/>
                <a:gd name="T37" fmla="*/ 78 h 108"/>
                <a:gd name="T38" fmla="*/ 1554 w 2308"/>
                <a:gd name="T39" fmla="*/ 7 h 108"/>
                <a:gd name="T40" fmla="*/ 1428 w 2308"/>
                <a:gd name="T41" fmla="*/ 51 h 108"/>
                <a:gd name="T42" fmla="*/ 1477 w 2308"/>
                <a:gd name="T43" fmla="*/ 88 h 108"/>
                <a:gd name="T44" fmla="*/ 1377 w 2308"/>
                <a:gd name="T45" fmla="*/ 23 h 108"/>
                <a:gd name="T46" fmla="*/ 1317 w 2308"/>
                <a:gd name="T47" fmla="*/ 32 h 108"/>
                <a:gd name="T48" fmla="*/ 1304 w 2308"/>
                <a:gd name="T49" fmla="*/ 7 h 108"/>
                <a:gd name="T50" fmla="*/ 1273 w 2308"/>
                <a:gd name="T51" fmla="*/ 89 h 108"/>
                <a:gd name="T52" fmla="*/ 1286 w 2308"/>
                <a:gd name="T53" fmla="*/ 27 h 108"/>
                <a:gd name="T54" fmla="*/ 1217 w 2308"/>
                <a:gd name="T55" fmla="*/ 58 h 108"/>
                <a:gd name="T56" fmla="*/ 1202 w 2308"/>
                <a:gd name="T57" fmla="*/ 33 h 108"/>
                <a:gd name="T58" fmla="*/ 1162 w 2308"/>
                <a:gd name="T59" fmla="*/ 29 h 108"/>
                <a:gd name="T60" fmla="*/ 1134 w 2308"/>
                <a:gd name="T61" fmla="*/ 89 h 108"/>
                <a:gd name="T62" fmla="*/ 1088 w 2308"/>
                <a:gd name="T63" fmla="*/ 54 h 108"/>
                <a:gd name="T64" fmla="*/ 955 w 2308"/>
                <a:gd name="T65" fmla="*/ 51 h 108"/>
                <a:gd name="T66" fmla="*/ 1004 w 2308"/>
                <a:gd name="T67" fmla="*/ 88 h 108"/>
                <a:gd name="T68" fmla="*/ 888 w 2308"/>
                <a:gd name="T69" fmla="*/ 88 h 108"/>
                <a:gd name="T70" fmla="*/ 860 w 2308"/>
                <a:gd name="T71" fmla="*/ 78 h 108"/>
                <a:gd name="T72" fmla="*/ 860 w 2308"/>
                <a:gd name="T73" fmla="*/ 82 h 108"/>
                <a:gd name="T74" fmla="*/ 729 w 2308"/>
                <a:gd name="T75" fmla="*/ 55 h 108"/>
                <a:gd name="T76" fmla="*/ 680 w 2308"/>
                <a:gd name="T77" fmla="*/ 11 h 108"/>
                <a:gd name="T78" fmla="*/ 701 w 2308"/>
                <a:gd name="T79" fmla="*/ 77 h 108"/>
                <a:gd name="T80" fmla="*/ 680 w 2308"/>
                <a:gd name="T81" fmla="*/ 11 h 108"/>
                <a:gd name="T82" fmla="*/ 603 w 2308"/>
                <a:gd name="T83" fmla="*/ 2 h 108"/>
                <a:gd name="T84" fmla="*/ 503 w 2308"/>
                <a:gd name="T85" fmla="*/ 52 h 108"/>
                <a:gd name="T86" fmla="*/ 508 w 2308"/>
                <a:gd name="T87" fmla="*/ 89 h 108"/>
                <a:gd name="T88" fmla="*/ 440 w 2308"/>
                <a:gd name="T89" fmla="*/ 11 h 108"/>
                <a:gd name="T90" fmla="*/ 460 w 2308"/>
                <a:gd name="T91" fmla="*/ 77 h 108"/>
                <a:gd name="T92" fmla="*/ 440 w 2308"/>
                <a:gd name="T93" fmla="*/ 11 h 108"/>
                <a:gd name="T94" fmla="*/ 404 w 2308"/>
                <a:gd name="T95" fmla="*/ 47 h 108"/>
                <a:gd name="T96" fmla="*/ 385 w 2308"/>
                <a:gd name="T97" fmla="*/ 49 h 108"/>
                <a:gd name="T98" fmla="*/ 316 w 2308"/>
                <a:gd name="T99" fmla="*/ 89 h 108"/>
                <a:gd name="T100" fmla="*/ 270 w 2308"/>
                <a:gd name="T101" fmla="*/ 82 h 108"/>
                <a:gd name="T102" fmla="*/ 263 w 2308"/>
                <a:gd name="T103" fmla="*/ 88 h 108"/>
                <a:gd name="T104" fmla="*/ 190 w 2308"/>
                <a:gd name="T105" fmla="*/ 79 h 108"/>
                <a:gd name="T106" fmla="*/ 207 w 2308"/>
                <a:gd name="T107" fmla="*/ 35 h 108"/>
                <a:gd name="T108" fmla="*/ 96 w 2308"/>
                <a:gd name="T109" fmla="*/ 49 h 108"/>
                <a:gd name="T110" fmla="*/ 137 w 2308"/>
                <a:gd name="T111" fmla="*/ 72 h 108"/>
                <a:gd name="T112" fmla="*/ 22 w 2308"/>
                <a:gd name="T113" fmla="*/ 79 h 108"/>
                <a:gd name="T114" fmla="*/ 18 w 2308"/>
                <a:gd name="T115" fmla="*/ 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308" h="108">
                  <a:moveTo>
                    <a:pt x="2298" y="45"/>
                  </a:moveTo>
                  <a:cubicBezTo>
                    <a:pt x="2298" y="50"/>
                    <a:pt x="2295" y="52"/>
                    <a:pt x="2280" y="52"/>
                  </a:cubicBezTo>
                  <a:cubicBezTo>
                    <a:pt x="2265" y="52"/>
                    <a:pt x="2265" y="52"/>
                    <a:pt x="2265" y="52"/>
                  </a:cubicBezTo>
                  <a:cubicBezTo>
                    <a:pt x="2265" y="49"/>
                    <a:pt x="2265" y="49"/>
                    <a:pt x="2265" y="49"/>
                  </a:cubicBezTo>
                  <a:cubicBezTo>
                    <a:pt x="2266" y="41"/>
                    <a:pt x="2272" y="32"/>
                    <a:pt x="2283" y="32"/>
                  </a:cubicBezTo>
                  <a:cubicBezTo>
                    <a:pt x="2293" y="32"/>
                    <a:pt x="2298" y="38"/>
                    <a:pt x="2298" y="45"/>
                  </a:cubicBezTo>
                  <a:moveTo>
                    <a:pt x="2308" y="45"/>
                  </a:moveTo>
                  <a:cubicBezTo>
                    <a:pt x="2308" y="32"/>
                    <a:pt x="2296" y="22"/>
                    <a:pt x="2284" y="22"/>
                  </a:cubicBezTo>
                  <a:cubicBezTo>
                    <a:pt x="2267" y="22"/>
                    <a:pt x="2254" y="36"/>
                    <a:pt x="2254" y="57"/>
                  </a:cubicBezTo>
                  <a:cubicBezTo>
                    <a:pt x="2254" y="75"/>
                    <a:pt x="2267" y="89"/>
                    <a:pt x="2284" y="89"/>
                  </a:cubicBezTo>
                  <a:cubicBezTo>
                    <a:pt x="2299" y="89"/>
                    <a:pt x="2306" y="84"/>
                    <a:pt x="2306" y="77"/>
                  </a:cubicBezTo>
                  <a:cubicBezTo>
                    <a:pt x="2306" y="72"/>
                    <a:pt x="2306" y="72"/>
                    <a:pt x="2306" y="72"/>
                  </a:cubicBezTo>
                  <a:cubicBezTo>
                    <a:pt x="2305" y="72"/>
                    <a:pt x="2305" y="72"/>
                    <a:pt x="2305" y="72"/>
                  </a:cubicBezTo>
                  <a:cubicBezTo>
                    <a:pt x="2302" y="76"/>
                    <a:pt x="2296" y="79"/>
                    <a:pt x="2286" y="79"/>
                  </a:cubicBezTo>
                  <a:cubicBezTo>
                    <a:pt x="2274" y="79"/>
                    <a:pt x="2266" y="71"/>
                    <a:pt x="2265" y="61"/>
                  </a:cubicBezTo>
                  <a:cubicBezTo>
                    <a:pt x="2281" y="61"/>
                    <a:pt x="2281" y="61"/>
                    <a:pt x="2281" y="61"/>
                  </a:cubicBezTo>
                  <a:cubicBezTo>
                    <a:pt x="2303" y="61"/>
                    <a:pt x="2308" y="56"/>
                    <a:pt x="2308" y="45"/>
                  </a:cubicBezTo>
                  <a:moveTo>
                    <a:pt x="2234" y="41"/>
                  </a:moveTo>
                  <a:cubicBezTo>
                    <a:pt x="2234" y="36"/>
                    <a:pt x="2234" y="36"/>
                    <a:pt x="2234" y="36"/>
                  </a:cubicBezTo>
                  <a:cubicBezTo>
                    <a:pt x="2234" y="27"/>
                    <a:pt x="2226" y="22"/>
                    <a:pt x="2216" y="22"/>
                  </a:cubicBezTo>
                  <a:cubicBezTo>
                    <a:pt x="2197" y="22"/>
                    <a:pt x="2185" y="38"/>
                    <a:pt x="2185" y="56"/>
                  </a:cubicBezTo>
                  <a:cubicBezTo>
                    <a:pt x="2185" y="77"/>
                    <a:pt x="2202" y="89"/>
                    <a:pt x="2215" y="89"/>
                  </a:cubicBezTo>
                  <a:cubicBezTo>
                    <a:pt x="2229" y="89"/>
                    <a:pt x="2234" y="82"/>
                    <a:pt x="2234" y="78"/>
                  </a:cubicBezTo>
                  <a:cubicBezTo>
                    <a:pt x="2234" y="73"/>
                    <a:pt x="2234" y="73"/>
                    <a:pt x="2234" y="73"/>
                  </a:cubicBezTo>
                  <a:cubicBezTo>
                    <a:pt x="2233" y="73"/>
                    <a:pt x="2233" y="73"/>
                    <a:pt x="2233" y="73"/>
                  </a:cubicBezTo>
                  <a:cubicBezTo>
                    <a:pt x="2230" y="77"/>
                    <a:pt x="2224" y="79"/>
                    <a:pt x="2217" y="79"/>
                  </a:cubicBezTo>
                  <a:cubicBezTo>
                    <a:pt x="2207" y="79"/>
                    <a:pt x="2196" y="72"/>
                    <a:pt x="2196" y="55"/>
                  </a:cubicBezTo>
                  <a:cubicBezTo>
                    <a:pt x="2196" y="42"/>
                    <a:pt x="2204" y="33"/>
                    <a:pt x="2217" y="33"/>
                  </a:cubicBezTo>
                  <a:cubicBezTo>
                    <a:pt x="2223" y="33"/>
                    <a:pt x="2231" y="36"/>
                    <a:pt x="2233" y="41"/>
                  </a:cubicBezTo>
                  <a:lnTo>
                    <a:pt x="2234" y="41"/>
                  </a:lnTo>
                  <a:close/>
                  <a:moveTo>
                    <a:pt x="2152" y="66"/>
                  </a:moveTo>
                  <a:cubicBezTo>
                    <a:pt x="2152" y="75"/>
                    <a:pt x="2148" y="79"/>
                    <a:pt x="2138" y="79"/>
                  </a:cubicBezTo>
                  <a:cubicBezTo>
                    <a:pt x="2130" y="79"/>
                    <a:pt x="2125" y="74"/>
                    <a:pt x="2125" y="69"/>
                  </a:cubicBezTo>
                  <a:cubicBezTo>
                    <a:pt x="2125" y="62"/>
                    <a:pt x="2130" y="58"/>
                    <a:pt x="2143" y="58"/>
                  </a:cubicBezTo>
                  <a:cubicBezTo>
                    <a:pt x="2152" y="58"/>
                    <a:pt x="2152" y="58"/>
                    <a:pt x="2152" y="58"/>
                  </a:cubicBezTo>
                  <a:lnTo>
                    <a:pt x="2152" y="66"/>
                  </a:lnTo>
                  <a:close/>
                  <a:moveTo>
                    <a:pt x="2163" y="67"/>
                  </a:moveTo>
                  <a:cubicBezTo>
                    <a:pt x="2163" y="47"/>
                    <a:pt x="2163" y="47"/>
                    <a:pt x="2163" y="47"/>
                  </a:cubicBezTo>
                  <a:cubicBezTo>
                    <a:pt x="2163" y="31"/>
                    <a:pt x="2154" y="22"/>
                    <a:pt x="2138" y="22"/>
                  </a:cubicBezTo>
                  <a:cubicBezTo>
                    <a:pt x="2123" y="22"/>
                    <a:pt x="2116" y="30"/>
                    <a:pt x="2116" y="36"/>
                  </a:cubicBezTo>
                  <a:cubicBezTo>
                    <a:pt x="2116" y="41"/>
                    <a:pt x="2116" y="41"/>
                    <a:pt x="2116" y="41"/>
                  </a:cubicBezTo>
                  <a:cubicBezTo>
                    <a:pt x="2116" y="41"/>
                    <a:pt x="2116" y="41"/>
                    <a:pt x="2116" y="41"/>
                  </a:cubicBezTo>
                  <a:cubicBezTo>
                    <a:pt x="2120" y="36"/>
                    <a:pt x="2127" y="33"/>
                    <a:pt x="2137" y="33"/>
                  </a:cubicBezTo>
                  <a:cubicBezTo>
                    <a:pt x="2147" y="33"/>
                    <a:pt x="2152" y="36"/>
                    <a:pt x="2152" y="46"/>
                  </a:cubicBezTo>
                  <a:cubicBezTo>
                    <a:pt x="2152" y="49"/>
                    <a:pt x="2152" y="49"/>
                    <a:pt x="2152" y="49"/>
                  </a:cubicBezTo>
                  <a:cubicBezTo>
                    <a:pt x="2143" y="49"/>
                    <a:pt x="2143" y="49"/>
                    <a:pt x="2143" y="49"/>
                  </a:cubicBezTo>
                  <a:cubicBezTo>
                    <a:pt x="2124" y="49"/>
                    <a:pt x="2113" y="56"/>
                    <a:pt x="2113" y="70"/>
                  </a:cubicBezTo>
                  <a:cubicBezTo>
                    <a:pt x="2113" y="81"/>
                    <a:pt x="2125" y="89"/>
                    <a:pt x="2138" y="89"/>
                  </a:cubicBezTo>
                  <a:cubicBezTo>
                    <a:pt x="2156" y="89"/>
                    <a:pt x="2163" y="80"/>
                    <a:pt x="2163" y="67"/>
                  </a:cubicBezTo>
                  <a:moveTo>
                    <a:pt x="2082" y="57"/>
                  </a:moveTo>
                  <a:cubicBezTo>
                    <a:pt x="2082" y="71"/>
                    <a:pt x="2076" y="79"/>
                    <a:pt x="2065" y="79"/>
                  </a:cubicBezTo>
                  <a:cubicBezTo>
                    <a:pt x="2054" y="79"/>
                    <a:pt x="2045" y="71"/>
                    <a:pt x="2045" y="54"/>
                  </a:cubicBezTo>
                  <a:cubicBezTo>
                    <a:pt x="2045" y="41"/>
                    <a:pt x="2052" y="33"/>
                    <a:pt x="2063" y="33"/>
                  </a:cubicBezTo>
                  <a:cubicBezTo>
                    <a:pt x="2074" y="33"/>
                    <a:pt x="2082" y="40"/>
                    <a:pt x="2082" y="57"/>
                  </a:cubicBezTo>
                  <a:moveTo>
                    <a:pt x="2093" y="54"/>
                  </a:moveTo>
                  <a:cubicBezTo>
                    <a:pt x="2093" y="35"/>
                    <a:pt x="2079" y="22"/>
                    <a:pt x="2065" y="22"/>
                  </a:cubicBezTo>
                  <a:cubicBezTo>
                    <a:pt x="2045" y="22"/>
                    <a:pt x="2035" y="36"/>
                    <a:pt x="2035" y="57"/>
                  </a:cubicBezTo>
                  <a:cubicBezTo>
                    <a:pt x="2035" y="100"/>
                    <a:pt x="2035" y="100"/>
                    <a:pt x="2035" y="100"/>
                  </a:cubicBezTo>
                  <a:cubicBezTo>
                    <a:pt x="2035" y="106"/>
                    <a:pt x="2037" y="108"/>
                    <a:pt x="2042" y="108"/>
                  </a:cubicBezTo>
                  <a:cubicBezTo>
                    <a:pt x="2046" y="108"/>
                    <a:pt x="2046" y="108"/>
                    <a:pt x="2046" y="108"/>
                  </a:cubicBezTo>
                  <a:cubicBezTo>
                    <a:pt x="2046" y="78"/>
                    <a:pt x="2046" y="78"/>
                    <a:pt x="2046" y="78"/>
                  </a:cubicBezTo>
                  <a:cubicBezTo>
                    <a:pt x="2049" y="84"/>
                    <a:pt x="2057" y="89"/>
                    <a:pt x="2064" y="89"/>
                  </a:cubicBezTo>
                  <a:cubicBezTo>
                    <a:pt x="2080" y="89"/>
                    <a:pt x="2093" y="76"/>
                    <a:pt x="2093" y="54"/>
                  </a:cubicBezTo>
                  <a:moveTo>
                    <a:pt x="2013" y="68"/>
                  </a:moveTo>
                  <a:cubicBezTo>
                    <a:pt x="2013" y="59"/>
                    <a:pt x="2006" y="54"/>
                    <a:pt x="1994" y="51"/>
                  </a:cubicBezTo>
                  <a:cubicBezTo>
                    <a:pt x="1980" y="48"/>
                    <a:pt x="1978" y="46"/>
                    <a:pt x="1978" y="42"/>
                  </a:cubicBezTo>
                  <a:cubicBezTo>
                    <a:pt x="1978" y="36"/>
                    <a:pt x="1982" y="33"/>
                    <a:pt x="1993" y="33"/>
                  </a:cubicBezTo>
                  <a:cubicBezTo>
                    <a:pt x="2001" y="33"/>
                    <a:pt x="2008" y="36"/>
                    <a:pt x="2011" y="39"/>
                  </a:cubicBezTo>
                  <a:cubicBezTo>
                    <a:pt x="2011" y="39"/>
                    <a:pt x="2011" y="39"/>
                    <a:pt x="2011" y="39"/>
                  </a:cubicBezTo>
                  <a:cubicBezTo>
                    <a:pt x="2011" y="35"/>
                    <a:pt x="2011" y="35"/>
                    <a:pt x="2011" y="35"/>
                  </a:cubicBezTo>
                  <a:cubicBezTo>
                    <a:pt x="2011" y="27"/>
                    <a:pt x="2002" y="22"/>
                    <a:pt x="1992" y="22"/>
                  </a:cubicBezTo>
                  <a:cubicBezTo>
                    <a:pt x="1977" y="22"/>
                    <a:pt x="1967" y="32"/>
                    <a:pt x="1967" y="43"/>
                  </a:cubicBezTo>
                  <a:cubicBezTo>
                    <a:pt x="1967" y="52"/>
                    <a:pt x="1973" y="56"/>
                    <a:pt x="1985" y="59"/>
                  </a:cubicBezTo>
                  <a:cubicBezTo>
                    <a:pt x="1999" y="62"/>
                    <a:pt x="2002" y="64"/>
                    <a:pt x="2002" y="69"/>
                  </a:cubicBezTo>
                  <a:cubicBezTo>
                    <a:pt x="2002" y="76"/>
                    <a:pt x="1997" y="79"/>
                    <a:pt x="1988" y="79"/>
                  </a:cubicBezTo>
                  <a:cubicBezTo>
                    <a:pt x="1980" y="79"/>
                    <a:pt x="1972" y="76"/>
                    <a:pt x="1969" y="72"/>
                  </a:cubicBezTo>
                  <a:cubicBezTo>
                    <a:pt x="1968" y="72"/>
                    <a:pt x="1968" y="72"/>
                    <a:pt x="1968" y="72"/>
                  </a:cubicBezTo>
                  <a:cubicBezTo>
                    <a:pt x="1968" y="76"/>
                    <a:pt x="1968" y="76"/>
                    <a:pt x="1968" y="76"/>
                  </a:cubicBezTo>
                  <a:cubicBezTo>
                    <a:pt x="1968" y="84"/>
                    <a:pt x="1977" y="89"/>
                    <a:pt x="1988" y="89"/>
                  </a:cubicBezTo>
                  <a:cubicBezTo>
                    <a:pt x="2002" y="89"/>
                    <a:pt x="2013" y="82"/>
                    <a:pt x="2013" y="68"/>
                  </a:cubicBezTo>
                  <a:moveTo>
                    <a:pt x="1936" y="57"/>
                  </a:moveTo>
                  <a:cubicBezTo>
                    <a:pt x="1936" y="70"/>
                    <a:pt x="1930" y="79"/>
                    <a:pt x="1919" y="79"/>
                  </a:cubicBezTo>
                  <a:cubicBezTo>
                    <a:pt x="1907" y="79"/>
                    <a:pt x="1899" y="69"/>
                    <a:pt x="1899" y="55"/>
                  </a:cubicBezTo>
                  <a:cubicBezTo>
                    <a:pt x="1899" y="41"/>
                    <a:pt x="1906" y="33"/>
                    <a:pt x="1917" y="33"/>
                  </a:cubicBezTo>
                  <a:cubicBezTo>
                    <a:pt x="1929" y="33"/>
                    <a:pt x="1936" y="41"/>
                    <a:pt x="1936" y="57"/>
                  </a:cubicBezTo>
                  <a:moveTo>
                    <a:pt x="1947" y="54"/>
                  </a:moveTo>
                  <a:cubicBezTo>
                    <a:pt x="1947" y="35"/>
                    <a:pt x="1935" y="23"/>
                    <a:pt x="1918" y="23"/>
                  </a:cubicBezTo>
                  <a:cubicBezTo>
                    <a:pt x="1900" y="23"/>
                    <a:pt x="1888" y="36"/>
                    <a:pt x="1888" y="57"/>
                  </a:cubicBezTo>
                  <a:cubicBezTo>
                    <a:pt x="1888" y="76"/>
                    <a:pt x="1901" y="89"/>
                    <a:pt x="1918" y="89"/>
                  </a:cubicBezTo>
                  <a:cubicBezTo>
                    <a:pt x="1935" y="89"/>
                    <a:pt x="1947" y="76"/>
                    <a:pt x="1947" y="54"/>
                  </a:cubicBezTo>
                  <a:moveTo>
                    <a:pt x="1873" y="37"/>
                  </a:moveTo>
                  <a:cubicBezTo>
                    <a:pt x="1873" y="32"/>
                    <a:pt x="1873" y="32"/>
                    <a:pt x="1873" y="32"/>
                  </a:cubicBezTo>
                  <a:cubicBezTo>
                    <a:pt x="1873" y="28"/>
                    <a:pt x="1870" y="24"/>
                    <a:pt x="1861" y="24"/>
                  </a:cubicBezTo>
                  <a:cubicBezTo>
                    <a:pt x="1849" y="24"/>
                    <a:pt x="1840" y="33"/>
                    <a:pt x="1840" y="51"/>
                  </a:cubicBezTo>
                  <a:cubicBezTo>
                    <a:pt x="1840" y="80"/>
                    <a:pt x="1840" y="80"/>
                    <a:pt x="1840" y="80"/>
                  </a:cubicBezTo>
                  <a:cubicBezTo>
                    <a:pt x="1840" y="85"/>
                    <a:pt x="1842" y="88"/>
                    <a:pt x="1846" y="88"/>
                  </a:cubicBezTo>
                  <a:cubicBezTo>
                    <a:pt x="1851" y="88"/>
                    <a:pt x="1851" y="88"/>
                    <a:pt x="1851" y="88"/>
                  </a:cubicBezTo>
                  <a:cubicBezTo>
                    <a:pt x="1851" y="52"/>
                    <a:pt x="1851" y="52"/>
                    <a:pt x="1851" y="52"/>
                  </a:cubicBezTo>
                  <a:cubicBezTo>
                    <a:pt x="1851" y="38"/>
                    <a:pt x="1854" y="34"/>
                    <a:pt x="1863" y="34"/>
                  </a:cubicBezTo>
                  <a:cubicBezTo>
                    <a:pt x="1867" y="34"/>
                    <a:pt x="1871" y="35"/>
                    <a:pt x="1873" y="37"/>
                  </a:cubicBezTo>
                  <a:close/>
                  <a:moveTo>
                    <a:pt x="1807" y="45"/>
                  </a:moveTo>
                  <a:cubicBezTo>
                    <a:pt x="1807" y="50"/>
                    <a:pt x="1804" y="52"/>
                    <a:pt x="1789" y="52"/>
                  </a:cubicBezTo>
                  <a:cubicBezTo>
                    <a:pt x="1774" y="52"/>
                    <a:pt x="1774" y="52"/>
                    <a:pt x="1774" y="52"/>
                  </a:cubicBezTo>
                  <a:cubicBezTo>
                    <a:pt x="1774" y="49"/>
                    <a:pt x="1774" y="49"/>
                    <a:pt x="1774" y="49"/>
                  </a:cubicBezTo>
                  <a:cubicBezTo>
                    <a:pt x="1775" y="41"/>
                    <a:pt x="1781" y="32"/>
                    <a:pt x="1792" y="32"/>
                  </a:cubicBezTo>
                  <a:cubicBezTo>
                    <a:pt x="1802" y="32"/>
                    <a:pt x="1807" y="38"/>
                    <a:pt x="1807" y="45"/>
                  </a:cubicBezTo>
                  <a:moveTo>
                    <a:pt x="1817" y="45"/>
                  </a:moveTo>
                  <a:cubicBezTo>
                    <a:pt x="1817" y="32"/>
                    <a:pt x="1806" y="22"/>
                    <a:pt x="1793" y="22"/>
                  </a:cubicBezTo>
                  <a:cubicBezTo>
                    <a:pt x="1776" y="22"/>
                    <a:pt x="1763" y="36"/>
                    <a:pt x="1763" y="57"/>
                  </a:cubicBezTo>
                  <a:cubicBezTo>
                    <a:pt x="1763" y="75"/>
                    <a:pt x="1776" y="89"/>
                    <a:pt x="1793" y="89"/>
                  </a:cubicBezTo>
                  <a:cubicBezTo>
                    <a:pt x="1808" y="89"/>
                    <a:pt x="1815" y="84"/>
                    <a:pt x="1815" y="77"/>
                  </a:cubicBezTo>
                  <a:cubicBezTo>
                    <a:pt x="1815" y="72"/>
                    <a:pt x="1815" y="72"/>
                    <a:pt x="1815" y="72"/>
                  </a:cubicBezTo>
                  <a:cubicBezTo>
                    <a:pt x="1814" y="72"/>
                    <a:pt x="1814" y="72"/>
                    <a:pt x="1814" y="72"/>
                  </a:cubicBezTo>
                  <a:cubicBezTo>
                    <a:pt x="1811" y="76"/>
                    <a:pt x="1805" y="79"/>
                    <a:pt x="1795" y="79"/>
                  </a:cubicBezTo>
                  <a:cubicBezTo>
                    <a:pt x="1783" y="79"/>
                    <a:pt x="1775" y="71"/>
                    <a:pt x="1774" y="61"/>
                  </a:cubicBezTo>
                  <a:cubicBezTo>
                    <a:pt x="1790" y="61"/>
                    <a:pt x="1790" y="61"/>
                    <a:pt x="1790" y="61"/>
                  </a:cubicBezTo>
                  <a:cubicBezTo>
                    <a:pt x="1812" y="61"/>
                    <a:pt x="1817" y="56"/>
                    <a:pt x="1817" y="45"/>
                  </a:cubicBezTo>
                  <a:moveTo>
                    <a:pt x="1731" y="66"/>
                  </a:moveTo>
                  <a:cubicBezTo>
                    <a:pt x="1731" y="75"/>
                    <a:pt x="1727" y="79"/>
                    <a:pt x="1717" y="79"/>
                  </a:cubicBezTo>
                  <a:cubicBezTo>
                    <a:pt x="1709" y="79"/>
                    <a:pt x="1703" y="74"/>
                    <a:pt x="1703" y="69"/>
                  </a:cubicBezTo>
                  <a:cubicBezTo>
                    <a:pt x="1703" y="62"/>
                    <a:pt x="1709" y="58"/>
                    <a:pt x="1722" y="58"/>
                  </a:cubicBezTo>
                  <a:cubicBezTo>
                    <a:pt x="1731" y="58"/>
                    <a:pt x="1731" y="58"/>
                    <a:pt x="1731" y="58"/>
                  </a:cubicBezTo>
                  <a:lnTo>
                    <a:pt x="1731" y="66"/>
                  </a:lnTo>
                  <a:close/>
                  <a:moveTo>
                    <a:pt x="1741" y="67"/>
                  </a:moveTo>
                  <a:cubicBezTo>
                    <a:pt x="1741" y="47"/>
                    <a:pt x="1741" y="47"/>
                    <a:pt x="1741" y="47"/>
                  </a:cubicBezTo>
                  <a:cubicBezTo>
                    <a:pt x="1741" y="31"/>
                    <a:pt x="1733" y="22"/>
                    <a:pt x="1717" y="22"/>
                  </a:cubicBezTo>
                  <a:cubicBezTo>
                    <a:pt x="1702" y="22"/>
                    <a:pt x="1694" y="30"/>
                    <a:pt x="1694" y="36"/>
                  </a:cubicBezTo>
                  <a:cubicBezTo>
                    <a:pt x="1694" y="41"/>
                    <a:pt x="1694" y="41"/>
                    <a:pt x="1694" y="41"/>
                  </a:cubicBezTo>
                  <a:cubicBezTo>
                    <a:pt x="1695" y="41"/>
                    <a:pt x="1695" y="41"/>
                    <a:pt x="1695" y="41"/>
                  </a:cubicBezTo>
                  <a:cubicBezTo>
                    <a:pt x="1699" y="36"/>
                    <a:pt x="1706" y="33"/>
                    <a:pt x="1715" y="33"/>
                  </a:cubicBezTo>
                  <a:cubicBezTo>
                    <a:pt x="1726" y="33"/>
                    <a:pt x="1731" y="36"/>
                    <a:pt x="1731" y="46"/>
                  </a:cubicBezTo>
                  <a:cubicBezTo>
                    <a:pt x="1731" y="49"/>
                    <a:pt x="1731" y="49"/>
                    <a:pt x="1731" y="49"/>
                  </a:cubicBezTo>
                  <a:cubicBezTo>
                    <a:pt x="1722" y="49"/>
                    <a:pt x="1722" y="49"/>
                    <a:pt x="1722" y="49"/>
                  </a:cubicBezTo>
                  <a:cubicBezTo>
                    <a:pt x="1703" y="49"/>
                    <a:pt x="1692" y="56"/>
                    <a:pt x="1692" y="70"/>
                  </a:cubicBezTo>
                  <a:cubicBezTo>
                    <a:pt x="1692" y="81"/>
                    <a:pt x="1703" y="89"/>
                    <a:pt x="1717" y="89"/>
                  </a:cubicBezTo>
                  <a:cubicBezTo>
                    <a:pt x="1734" y="89"/>
                    <a:pt x="1741" y="80"/>
                    <a:pt x="1741" y="67"/>
                  </a:cubicBezTo>
                  <a:moveTo>
                    <a:pt x="1636" y="88"/>
                  </a:moveTo>
                  <a:cubicBezTo>
                    <a:pt x="1636" y="51"/>
                    <a:pt x="1636" y="51"/>
                    <a:pt x="1636" y="51"/>
                  </a:cubicBezTo>
                  <a:cubicBezTo>
                    <a:pt x="1636" y="32"/>
                    <a:pt x="1627" y="22"/>
                    <a:pt x="1611" y="22"/>
                  </a:cubicBezTo>
                  <a:cubicBezTo>
                    <a:pt x="1594" y="22"/>
                    <a:pt x="1583" y="33"/>
                    <a:pt x="1583" y="51"/>
                  </a:cubicBezTo>
                  <a:cubicBezTo>
                    <a:pt x="1583" y="80"/>
                    <a:pt x="1583" y="80"/>
                    <a:pt x="1583" y="80"/>
                  </a:cubicBezTo>
                  <a:cubicBezTo>
                    <a:pt x="1583" y="85"/>
                    <a:pt x="1586" y="88"/>
                    <a:pt x="1590" y="88"/>
                  </a:cubicBezTo>
                  <a:cubicBezTo>
                    <a:pt x="1594" y="88"/>
                    <a:pt x="1594" y="88"/>
                    <a:pt x="1594" y="88"/>
                  </a:cubicBezTo>
                  <a:cubicBezTo>
                    <a:pt x="1594" y="51"/>
                    <a:pt x="1594" y="51"/>
                    <a:pt x="1594" y="51"/>
                  </a:cubicBezTo>
                  <a:cubicBezTo>
                    <a:pt x="1594" y="38"/>
                    <a:pt x="1600" y="33"/>
                    <a:pt x="1609" y="33"/>
                  </a:cubicBezTo>
                  <a:cubicBezTo>
                    <a:pt x="1621" y="33"/>
                    <a:pt x="1626" y="38"/>
                    <a:pt x="1626" y="51"/>
                  </a:cubicBezTo>
                  <a:cubicBezTo>
                    <a:pt x="1626" y="81"/>
                    <a:pt x="1626" y="81"/>
                    <a:pt x="1626" y="81"/>
                  </a:cubicBezTo>
                  <a:cubicBezTo>
                    <a:pt x="1626" y="85"/>
                    <a:pt x="1628" y="88"/>
                    <a:pt x="1632" y="88"/>
                  </a:cubicBezTo>
                  <a:lnTo>
                    <a:pt x="1636" y="88"/>
                  </a:lnTo>
                  <a:close/>
                  <a:moveTo>
                    <a:pt x="1566" y="82"/>
                  </a:moveTo>
                  <a:cubicBezTo>
                    <a:pt x="1566" y="78"/>
                    <a:pt x="1566" y="78"/>
                    <a:pt x="1566" y="78"/>
                  </a:cubicBezTo>
                  <a:cubicBezTo>
                    <a:pt x="1561" y="78"/>
                    <a:pt x="1561" y="78"/>
                    <a:pt x="1561" y="78"/>
                  </a:cubicBezTo>
                  <a:cubicBezTo>
                    <a:pt x="1555" y="78"/>
                    <a:pt x="1551" y="76"/>
                    <a:pt x="1551" y="68"/>
                  </a:cubicBezTo>
                  <a:cubicBezTo>
                    <a:pt x="1551" y="32"/>
                    <a:pt x="1551" y="32"/>
                    <a:pt x="1551" y="32"/>
                  </a:cubicBezTo>
                  <a:cubicBezTo>
                    <a:pt x="1551" y="27"/>
                    <a:pt x="1548" y="24"/>
                    <a:pt x="1544" y="24"/>
                  </a:cubicBezTo>
                  <a:cubicBezTo>
                    <a:pt x="1541" y="24"/>
                    <a:pt x="1541" y="24"/>
                    <a:pt x="1541" y="24"/>
                  </a:cubicBezTo>
                  <a:cubicBezTo>
                    <a:pt x="1541" y="69"/>
                    <a:pt x="1541" y="69"/>
                    <a:pt x="1541" y="69"/>
                  </a:cubicBezTo>
                  <a:cubicBezTo>
                    <a:pt x="1541" y="82"/>
                    <a:pt x="1547" y="88"/>
                    <a:pt x="1560" y="88"/>
                  </a:cubicBezTo>
                  <a:cubicBezTo>
                    <a:pt x="1563" y="88"/>
                    <a:pt x="1566" y="86"/>
                    <a:pt x="1566" y="82"/>
                  </a:cubicBezTo>
                  <a:moveTo>
                    <a:pt x="1554" y="7"/>
                  </a:moveTo>
                  <a:cubicBezTo>
                    <a:pt x="1554" y="3"/>
                    <a:pt x="1550" y="0"/>
                    <a:pt x="1546" y="0"/>
                  </a:cubicBezTo>
                  <a:cubicBezTo>
                    <a:pt x="1542" y="0"/>
                    <a:pt x="1539" y="3"/>
                    <a:pt x="1539" y="7"/>
                  </a:cubicBezTo>
                  <a:cubicBezTo>
                    <a:pt x="1539" y="11"/>
                    <a:pt x="1542" y="15"/>
                    <a:pt x="1546" y="15"/>
                  </a:cubicBezTo>
                  <a:cubicBezTo>
                    <a:pt x="1550" y="15"/>
                    <a:pt x="1554" y="11"/>
                    <a:pt x="1554" y="7"/>
                  </a:cubicBezTo>
                  <a:moveTo>
                    <a:pt x="1481" y="88"/>
                  </a:moveTo>
                  <a:cubicBezTo>
                    <a:pt x="1481" y="51"/>
                    <a:pt x="1481" y="51"/>
                    <a:pt x="1481" y="51"/>
                  </a:cubicBezTo>
                  <a:cubicBezTo>
                    <a:pt x="1481" y="32"/>
                    <a:pt x="1471" y="22"/>
                    <a:pt x="1455" y="22"/>
                  </a:cubicBezTo>
                  <a:cubicBezTo>
                    <a:pt x="1439" y="22"/>
                    <a:pt x="1428" y="33"/>
                    <a:pt x="1428" y="51"/>
                  </a:cubicBezTo>
                  <a:cubicBezTo>
                    <a:pt x="1428" y="80"/>
                    <a:pt x="1428" y="80"/>
                    <a:pt x="1428" y="80"/>
                  </a:cubicBezTo>
                  <a:cubicBezTo>
                    <a:pt x="1428" y="85"/>
                    <a:pt x="1431" y="88"/>
                    <a:pt x="1435" y="88"/>
                  </a:cubicBezTo>
                  <a:cubicBezTo>
                    <a:pt x="1439" y="88"/>
                    <a:pt x="1439" y="88"/>
                    <a:pt x="1439" y="88"/>
                  </a:cubicBezTo>
                  <a:cubicBezTo>
                    <a:pt x="1439" y="51"/>
                    <a:pt x="1439" y="51"/>
                    <a:pt x="1439" y="51"/>
                  </a:cubicBezTo>
                  <a:cubicBezTo>
                    <a:pt x="1439" y="38"/>
                    <a:pt x="1444" y="33"/>
                    <a:pt x="1454" y="33"/>
                  </a:cubicBezTo>
                  <a:cubicBezTo>
                    <a:pt x="1465" y="33"/>
                    <a:pt x="1470" y="38"/>
                    <a:pt x="1470" y="51"/>
                  </a:cubicBezTo>
                  <a:cubicBezTo>
                    <a:pt x="1470" y="81"/>
                    <a:pt x="1470" y="81"/>
                    <a:pt x="1470" y="81"/>
                  </a:cubicBezTo>
                  <a:cubicBezTo>
                    <a:pt x="1470" y="85"/>
                    <a:pt x="1472" y="88"/>
                    <a:pt x="1477" y="88"/>
                  </a:cubicBezTo>
                  <a:lnTo>
                    <a:pt x="1481" y="88"/>
                  </a:lnTo>
                  <a:close/>
                  <a:moveTo>
                    <a:pt x="1395" y="57"/>
                  </a:moveTo>
                  <a:cubicBezTo>
                    <a:pt x="1395" y="70"/>
                    <a:pt x="1389" y="79"/>
                    <a:pt x="1378" y="79"/>
                  </a:cubicBezTo>
                  <a:cubicBezTo>
                    <a:pt x="1365" y="79"/>
                    <a:pt x="1358" y="69"/>
                    <a:pt x="1358" y="55"/>
                  </a:cubicBezTo>
                  <a:cubicBezTo>
                    <a:pt x="1358" y="41"/>
                    <a:pt x="1365" y="33"/>
                    <a:pt x="1375" y="33"/>
                  </a:cubicBezTo>
                  <a:cubicBezTo>
                    <a:pt x="1388" y="33"/>
                    <a:pt x="1395" y="41"/>
                    <a:pt x="1395" y="57"/>
                  </a:cubicBezTo>
                  <a:moveTo>
                    <a:pt x="1406" y="54"/>
                  </a:moveTo>
                  <a:cubicBezTo>
                    <a:pt x="1406" y="35"/>
                    <a:pt x="1394" y="23"/>
                    <a:pt x="1377" y="23"/>
                  </a:cubicBezTo>
                  <a:cubicBezTo>
                    <a:pt x="1359" y="23"/>
                    <a:pt x="1347" y="36"/>
                    <a:pt x="1347" y="57"/>
                  </a:cubicBezTo>
                  <a:cubicBezTo>
                    <a:pt x="1347" y="76"/>
                    <a:pt x="1360" y="89"/>
                    <a:pt x="1377" y="89"/>
                  </a:cubicBezTo>
                  <a:cubicBezTo>
                    <a:pt x="1394" y="89"/>
                    <a:pt x="1406" y="76"/>
                    <a:pt x="1406" y="54"/>
                  </a:cubicBezTo>
                  <a:moveTo>
                    <a:pt x="1332" y="82"/>
                  </a:moveTo>
                  <a:cubicBezTo>
                    <a:pt x="1332" y="78"/>
                    <a:pt x="1332" y="78"/>
                    <a:pt x="1332" y="78"/>
                  </a:cubicBezTo>
                  <a:cubicBezTo>
                    <a:pt x="1327" y="78"/>
                    <a:pt x="1327" y="78"/>
                    <a:pt x="1327" y="78"/>
                  </a:cubicBezTo>
                  <a:cubicBezTo>
                    <a:pt x="1321" y="78"/>
                    <a:pt x="1317" y="76"/>
                    <a:pt x="1317" y="68"/>
                  </a:cubicBezTo>
                  <a:cubicBezTo>
                    <a:pt x="1317" y="32"/>
                    <a:pt x="1317" y="32"/>
                    <a:pt x="1317" y="32"/>
                  </a:cubicBezTo>
                  <a:cubicBezTo>
                    <a:pt x="1317" y="27"/>
                    <a:pt x="1313" y="24"/>
                    <a:pt x="1309" y="24"/>
                  </a:cubicBezTo>
                  <a:cubicBezTo>
                    <a:pt x="1306" y="24"/>
                    <a:pt x="1306" y="24"/>
                    <a:pt x="1306" y="24"/>
                  </a:cubicBezTo>
                  <a:cubicBezTo>
                    <a:pt x="1306" y="69"/>
                    <a:pt x="1306" y="69"/>
                    <a:pt x="1306" y="69"/>
                  </a:cubicBezTo>
                  <a:cubicBezTo>
                    <a:pt x="1306" y="82"/>
                    <a:pt x="1313" y="88"/>
                    <a:pt x="1325" y="88"/>
                  </a:cubicBezTo>
                  <a:cubicBezTo>
                    <a:pt x="1329" y="88"/>
                    <a:pt x="1332" y="86"/>
                    <a:pt x="1332" y="82"/>
                  </a:cubicBezTo>
                  <a:moveTo>
                    <a:pt x="1319" y="7"/>
                  </a:moveTo>
                  <a:cubicBezTo>
                    <a:pt x="1319" y="3"/>
                    <a:pt x="1316" y="0"/>
                    <a:pt x="1312" y="0"/>
                  </a:cubicBezTo>
                  <a:cubicBezTo>
                    <a:pt x="1308" y="0"/>
                    <a:pt x="1304" y="3"/>
                    <a:pt x="1304" y="7"/>
                  </a:cubicBezTo>
                  <a:cubicBezTo>
                    <a:pt x="1304" y="11"/>
                    <a:pt x="1308" y="15"/>
                    <a:pt x="1312" y="15"/>
                  </a:cubicBezTo>
                  <a:cubicBezTo>
                    <a:pt x="1316" y="15"/>
                    <a:pt x="1319" y="11"/>
                    <a:pt x="1319" y="7"/>
                  </a:cubicBezTo>
                  <a:moveTo>
                    <a:pt x="1264" y="11"/>
                  </a:moveTo>
                  <a:cubicBezTo>
                    <a:pt x="1262" y="11"/>
                    <a:pt x="1262" y="11"/>
                    <a:pt x="1262" y="11"/>
                  </a:cubicBezTo>
                  <a:cubicBezTo>
                    <a:pt x="1261" y="11"/>
                    <a:pt x="1257" y="13"/>
                    <a:pt x="1256" y="15"/>
                  </a:cubicBezTo>
                  <a:cubicBezTo>
                    <a:pt x="1254" y="18"/>
                    <a:pt x="1253" y="21"/>
                    <a:pt x="1253" y="25"/>
                  </a:cubicBezTo>
                  <a:cubicBezTo>
                    <a:pt x="1253" y="67"/>
                    <a:pt x="1253" y="67"/>
                    <a:pt x="1253" y="67"/>
                  </a:cubicBezTo>
                  <a:cubicBezTo>
                    <a:pt x="1253" y="82"/>
                    <a:pt x="1259" y="89"/>
                    <a:pt x="1273" y="89"/>
                  </a:cubicBezTo>
                  <a:cubicBezTo>
                    <a:pt x="1281" y="89"/>
                    <a:pt x="1285" y="86"/>
                    <a:pt x="1285" y="81"/>
                  </a:cubicBezTo>
                  <a:cubicBezTo>
                    <a:pt x="1285" y="77"/>
                    <a:pt x="1285" y="77"/>
                    <a:pt x="1285" y="77"/>
                  </a:cubicBezTo>
                  <a:cubicBezTo>
                    <a:pt x="1284" y="77"/>
                    <a:pt x="1284" y="77"/>
                    <a:pt x="1284" y="77"/>
                  </a:cubicBezTo>
                  <a:cubicBezTo>
                    <a:pt x="1282" y="78"/>
                    <a:pt x="1278" y="79"/>
                    <a:pt x="1274" y="79"/>
                  </a:cubicBezTo>
                  <a:cubicBezTo>
                    <a:pt x="1267" y="79"/>
                    <a:pt x="1264" y="75"/>
                    <a:pt x="1264" y="66"/>
                  </a:cubicBezTo>
                  <a:cubicBezTo>
                    <a:pt x="1264" y="34"/>
                    <a:pt x="1264" y="34"/>
                    <a:pt x="1264" y="34"/>
                  </a:cubicBezTo>
                  <a:cubicBezTo>
                    <a:pt x="1277" y="34"/>
                    <a:pt x="1277" y="34"/>
                    <a:pt x="1277" y="34"/>
                  </a:cubicBezTo>
                  <a:cubicBezTo>
                    <a:pt x="1283" y="34"/>
                    <a:pt x="1286" y="31"/>
                    <a:pt x="1286" y="27"/>
                  </a:cubicBezTo>
                  <a:cubicBezTo>
                    <a:pt x="1286" y="24"/>
                    <a:pt x="1286" y="24"/>
                    <a:pt x="1286" y="24"/>
                  </a:cubicBezTo>
                  <a:cubicBezTo>
                    <a:pt x="1264" y="24"/>
                    <a:pt x="1264" y="24"/>
                    <a:pt x="1264" y="24"/>
                  </a:cubicBezTo>
                  <a:lnTo>
                    <a:pt x="1264" y="11"/>
                  </a:lnTo>
                  <a:close/>
                  <a:moveTo>
                    <a:pt x="1217" y="66"/>
                  </a:moveTo>
                  <a:cubicBezTo>
                    <a:pt x="1217" y="75"/>
                    <a:pt x="1213" y="79"/>
                    <a:pt x="1204" y="79"/>
                  </a:cubicBezTo>
                  <a:cubicBezTo>
                    <a:pt x="1196" y="79"/>
                    <a:pt x="1190" y="74"/>
                    <a:pt x="1190" y="69"/>
                  </a:cubicBezTo>
                  <a:cubicBezTo>
                    <a:pt x="1190" y="62"/>
                    <a:pt x="1196" y="58"/>
                    <a:pt x="1209" y="58"/>
                  </a:cubicBezTo>
                  <a:cubicBezTo>
                    <a:pt x="1217" y="58"/>
                    <a:pt x="1217" y="58"/>
                    <a:pt x="1217" y="58"/>
                  </a:cubicBezTo>
                  <a:lnTo>
                    <a:pt x="1217" y="66"/>
                  </a:lnTo>
                  <a:close/>
                  <a:moveTo>
                    <a:pt x="1228" y="67"/>
                  </a:moveTo>
                  <a:cubicBezTo>
                    <a:pt x="1228" y="47"/>
                    <a:pt x="1228" y="47"/>
                    <a:pt x="1228" y="47"/>
                  </a:cubicBezTo>
                  <a:cubicBezTo>
                    <a:pt x="1228" y="31"/>
                    <a:pt x="1220" y="22"/>
                    <a:pt x="1203" y="22"/>
                  </a:cubicBezTo>
                  <a:cubicBezTo>
                    <a:pt x="1189" y="22"/>
                    <a:pt x="1181" y="30"/>
                    <a:pt x="1181" y="36"/>
                  </a:cubicBezTo>
                  <a:cubicBezTo>
                    <a:pt x="1181" y="41"/>
                    <a:pt x="1181" y="41"/>
                    <a:pt x="1181" y="41"/>
                  </a:cubicBezTo>
                  <a:cubicBezTo>
                    <a:pt x="1182" y="41"/>
                    <a:pt x="1182" y="41"/>
                    <a:pt x="1182" y="41"/>
                  </a:cubicBezTo>
                  <a:cubicBezTo>
                    <a:pt x="1186" y="36"/>
                    <a:pt x="1193" y="33"/>
                    <a:pt x="1202" y="33"/>
                  </a:cubicBezTo>
                  <a:cubicBezTo>
                    <a:pt x="1213" y="33"/>
                    <a:pt x="1217" y="36"/>
                    <a:pt x="1217" y="46"/>
                  </a:cubicBezTo>
                  <a:cubicBezTo>
                    <a:pt x="1217" y="49"/>
                    <a:pt x="1217" y="49"/>
                    <a:pt x="1217" y="49"/>
                  </a:cubicBezTo>
                  <a:cubicBezTo>
                    <a:pt x="1209" y="49"/>
                    <a:pt x="1209" y="49"/>
                    <a:pt x="1209" y="49"/>
                  </a:cubicBezTo>
                  <a:cubicBezTo>
                    <a:pt x="1190" y="49"/>
                    <a:pt x="1179" y="56"/>
                    <a:pt x="1179" y="70"/>
                  </a:cubicBezTo>
                  <a:cubicBezTo>
                    <a:pt x="1179" y="81"/>
                    <a:pt x="1190" y="89"/>
                    <a:pt x="1203" y="89"/>
                  </a:cubicBezTo>
                  <a:cubicBezTo>
                    <a:pt x="1221" y="89"/>
                    <a:pt x="1228" y="80"/>
                    <a:pt x="1228" y="67"/>
                  </a:cubicBezTo>
                  <a:moveTo>
                    <a:pt x="1161" y="37"/>
                  </a:moveTo>
                  <a:cubicBezTo>
                    <a:pt x="1162" y="35"/>
                    <a:pt x="1162" y="32"/>
                    <a:pt x="1162" y="29"/>
                  </a:cubicBezTo>
                  <a:cubicBezTo>
                    <a:pt x="1162" y="26"/>
                    <a:pt x="1161" y="24"/>
                    <a:pt x="1158" y="24"/>
                  </a:cubicBezTo>
                  <a:cubicBezTo>
                    <a:pt x="1154" y="24"/>
                    <a:pt x="1154" y="24"/>
                    <a:pt x="1154" y="24"/>
                  </a:cubicBezTo>
                  <a:cubicBezTo>
                    <a:pt x="1152" y="36"/>
                    <a:pt x="1144" y="62"/>
                    <a:pt x="1135" y="77"/>
                  </a:cubicBezTo>
                  <a:cubicBezTo>
                    <a:pt x="1125" y="61"/>
                    <a:pt x="1120" y="45"/>
                    <a:pt x="1117" y="30"/>
                  </a:cubicBezTo>
                  <a:cubicBezTo>
                    <a:pt x="1116" y="27"/>
                    <a:pt x="1115" y="24"/>
                    <a:pt x="1110" y="24"/>
                  </a:cubicBezTo>
                  <a:cubicBezTo>
                    <a:pt x="1105" y="24"/>
                    <a:pt x="1105" y="24"/>
                    <a:pt x="1105" y="24"/>
                  </a:cubicBezTo>
                  <a:cubicBezTo>
                    <a:pt x="1108" y="45"/>
                    <a:pt x="1116" y="68"/>
                    <a:pt x="1129" y="86"/>
                  </a:cubicBezTo>
                  <a:cubicBezTo>
                    <a:pt x="1130" y="88"/>
                    <a:pt x="1132" y="89"/>
                    <a:pt x="1134" y="89"/>
                  </a:cubicBezTo>
                  <a:cubicBezTo>
                    <a:pt x="1137" y="89"/>
                    <a:pt x="1137" y="89"/>
                    <a:pt x="1137" y="89"/>
                  </a:cubicBezTo>
                  <a:cubicBezTo>
                    <a:pt x="1147" y="77"/>
                    <a:pt x="1157" y="52"/>
                    <a:pt x="1161" y="37"/>
                  </a:cubicBezTo>
                  <a:moveTo>
                    <a:pt x="1077" y="57"/>
                  </a:moveTo>
                  <a:cubicBezTo>
                    <a:pt x="1077" y="70"/>
                    <a:pt x="1071" y="79"/>
                    <a:pt x="1060" y="79"/>
                  </a:cubicBezTo>
                  <a:cubicBezTo>
                    <a:pt x="1048" y="79"/>
                    <a:pt x="1041" y="69"/>
                    <a:pt x="1041" y="55"/>
                  </a:cubicBezTo>
                  <a:cubicBezTo>
                    <a:pt x="1041" y="41"/>
                    <a:pt x="1048" y="33"/>
                    <a:pt x="1058" y="33"/>
                  </a:cubicBezTo>
                  <a:cubicBezTo>
                    <a:pt x="1070" y="33"/>
                    <a:pt x="1077" y="41"/>
                    <a:pt x="1077" y="57"/>
                  </a:cubicBezTo>
                  <a:moveTo>
                    <a:pt x="1088" y="54"/>
                  </a:moveTo>
                  <a:cubicBezTo>
                    <a:pt x="1088" y="35"/>
                    <a:pt x="1076" y="23"/>
                    <a:pt x="1059" y="23"/>
                  </a:cubicBezTo>
                  <a:cubicBezTo>
                    <a:pt x="1041" y="23"/>
                    <a:pt x="1030" y="36"/>
                    <a:pt x="1030" y="57"/>
                  </a:cubicBezTo>
                  <a:cubicBezTo>
                    <a:pt x="1030" y="76"/>
                    <a:pt x="1042" y="89"/>
                    <a:pt x="1059" y="89"/>
                  </a:cubicBezTo>
                  <a:cubicBezTo>
                    <a:pt x="1077" y="89"/>
                    <a:pt x="1088" y="76"/>
                    <a:pt x="1088" y="54"/>
                  </a:cubicBezTo>
                  <a:moveTo>
                    <a:pt x="1008" y="88"/>
                  </a:moveTo>
                  <a:cubicBezTo>
                    <a:pt x="1008" y="51"/>
                    <a:pt x="1008" y="51"/>
                    <a:pt x="1008" y="51"/>
                  </a:cubicBezTo>
                  <a:cubicBezTo>
                    <a:pt x="1008" y="32"/>
                    <a:pt x="998" y="22"/>
                    <a:pt x="982" y="22"/>
                  </a:cubicBezTo>
                  <a:cubicBezTo>
                    <a:pt x="965" y="22"/>
                    <a:pt x="955" y="33"/>
                    <a:pt x="955" y="51"/>
                  </a:cubicBezTo>
                  <a:cubicBezTo>
                    <a:pt x="955" y="80"/>
                    <a:pt x="955" y="80"/>
                    <a:pt x="955" y="80"/>
                  </a:cubicBezTo>
                  <a:cubicBezTo>
                    <a:pt x="955" y="85"/>
                    <a:pt x="957" y="88"/>
                    <a:pt x="961" y="88"/>
                  </a:cubicBezTo>
                  <a:cubicBezTo>
                    <a:pt x="965" y="88"/>
                    <a:pt x="965" y="88"/>
                    <a:pt x="965" y="88"/>
                  </a:cubicBezTo>
                  <a:cubicBezTo>
                    <a:pt x="965" y="51"/>
                    <a:pt x="965" y="51"/>
                    <a:pt x="965" y="51"/>
                  </a:cubicBezTo>
                  <a:cubicBezTo>
                    <a:pt x="965" y="38"/>
                    <a:pt x="971" y="33"/>
                    <a:pt x="980" y="33"/>
                  </a:cubicBezTo>
                  <a:cubicBezTo>
                    <a:pt x="992" y="33"/>
                    <a:pt x="997" y="38"/>
                    <a:pt x="997" y="51"/>
                  </a:cubicBezTo>
                  <a:cubicBezTo>
                    <a:pt x="997" y="81"/>
                    <a:pt x="997" y="81"/>
                    <a:pt x="997" y="81"/>
                  </a:cubicBezTo>
                  <a:cubicBezTo>
                    <a:pt x="997" y="85"/>
                    <a:pt x="999" y="88"/>
                    <a:pt x="1004" y="88"/>
                  </a:cubicBezTo>
                  <a:lnTo>
                    <a:pt x="1008" y="88"/>
                  </a:lnTo>
                  <a:close/>
                  <a:moveTo>
                    <a:pt x="931" y="88"/>
                  </a:moveTo>
                  <a:cubicBezTo>
                    <a:pt x="931" y="51"/>
                    <a:pt x="931" y="51"/>
                    <a:pt x="931" y="51"/>
                  </a:cubicBezTo>
                  <a:cubicBezTo>
                    <a:pt x="931" y="32"/>
                    <a:pt x="921" y="22"/>
                    <a:pt x="905" y="22"/>
                  </a:cubicBezTo>
                  <a:cubicBezTo>
                    <a:pt x="888" y="22"/>
                    <a:pt x="878" y="33"/>
                    <a:pt x="878" y="51"/>
                  </a:cubicBezTo>
                  <a:cubicBezTo>
                    <a:pt x="878" y="80"/>
                    <a:pt x="878" y="80"/>
                    <a:pt x="878" y="80"/>
                  </a:cubicBezTo>
                  <a:cubicBezTo>
                    <a:pt x="878" y="85"/>
                    <a:pt x="880" y="88"/>
                    <a:pt x="884" y="88"/>
                  </a:cubicBezTo>
                  <a:cubicBezTo>
                    <a:pt x="888" y="88"/>
                    <a:pt x="888" y="88"/>
                    <a:pt x="888" y="88"/>
                  </a:cubicBezTo>
                  <a:cubicBezTo>
                    <a:pt x="888" y="51"/>
                    <a:pt x="888" y="51"/>
                    <a:pt x="888" y="51"/>
                  </a:cubicBezTo>
                  <a:cubicBezTo>
                    <a:pt x="888" y="38"/>
                    <a:pt x="894" y="33"/>
                    <a:pt x="904" y="33"/>
                  </a:cubicBezTo>
                  <a:cubicBezTo>
                    <a:pt x="915" y="33"/>
                    <a:pt x="920" y="38"/>
                    <a:pt x="920" y="51"/>
                  </a:cubicBezTo>
                  <a:cubicBezTo>
                    <a:pt x="920" y="81"/>
                    <a:pt x="920" y="81"/>
                    <a:pt x="920" y="81"/>
                  </a:cubicBezTo>
                  <a:cubicBezTo>
                    <a:pt x="920" y="85"/>
                    <a:pt x="922" y="88"/>
                    <a:pt x="927" y="88"/>
                  </a:cubicBezTo>
                  <a:lnTo>
                    <a:pt x="931" y="88"/>
                  </a:lnTo>
                  <a:close/>
                  <a:moveTo>
                    <a:pt x="860" y="82"/>
                  </a:moveTo>
                  <a:cubicBezTo>
                    <a:pt x="860" y="78"/>
                    <a:pt x="860" y="78"/>
                    <a:pt x="860" y="78"/>
                  </a:cubicBezTo>
                  <a:cubicBezTo>
                    <a:pt x="856" y="78"/>
                    <a:pt x="856" y="78"/>
                    <a:pt x="856" y="78"/>
                  </a:cubicBezTo>
                  <a:cubicBezTo>
                    <a:pt x="850" y="78"/>
                    <a:pt x="846" y="76"/>
                    <a:pt x="846" y="68"/>
                  </a:cubicBezTo>
                  <a:cubicBezTo>
                    <a:pt x="846" y="32"/>
                    <a:pt x="846" y="32"/>
                    <a:pt x="846" y="32"/>
                  </a:cubicBezTo>
                  <a:cubicBezTo>
                    <a:pt x="846" y="27"/>
                    <a:pt x="842" y="24"/>
                    <a:pt x="838" y="24"/>
                  </a:cubicBezTo>
                  <a:cubicBezTo>
                    <a:pt x="835" y="24"/>
                    <a:pt x="835" y="24"/>
                    <a:pt x="835" y="24"/>
                  </a:cubicBezTo>
                  <a:cubicBezTo>
                    <a:pt x="835" y="69"/>
                    <a:pt x="835" y="69"/>
                    <a:pt x="835" y="69"/>
                  </a:cubicBezTo>
                  <a:cubicBezTo>
                    <a:pt x="835" y="82"/>
                    <a:pt x="841" y="88"/>
                    <a:pt x="854" y="88"/>
                  </a:cubicBezTo>
                  <a:cubicBezTo>
                    <a:pt x="858" y="88"/>
                    <a:pt x="860" y="86"/>
                    <a:pt x="860" y="82"/>
                  </a:cubicBezTo>
                  <a:moveTo>
                    <a:pt x="848" y="7"/>
                  </a:moveTo>
                  <a:cubicBezTo>
                    <a:pt x="848" y="3"/>
                    <a:pt x="845" y="0"/>
                    <a:pt x="841" y="0"/>
                  </a:cubicBezTo>
                  <a:cubicBezTo>
                    <a:pt x="837" y="0"/>
                    <a:pt x="833" y="3"/>
                    <a:pt x="833" y="7"/>
                  </a:cubicBezTo>
                  <a:cubicBezTo>
                    <a:pt x="833" y="11"/>
                    <a:pt x="837" y="15"/>
                    <a:pt x="841" y="15"/>
                  </a:cubicBezTo>
                  <a:cubicBezTo>
                    <a:pt x="845" y="15"/>
                    <a:pt x="848" y="11"/>
                    <a:pt x="848" y="7"/>
                  </a:cubicBezTo>
                  <a:moveTo>
                    <a:pt x="766" y="57"/>
                  </a:moveTo>
                  <a:cubicBezTo>
                    <a:pt x="766" y="70"/>
                    <a:pt x="760" y="79"/>
                    <a:pt x="749" y="79"/>
                  </a:cubicBezTo>
                  <a:cubicBezTo>
                    <a:pt x="737" y="79"/>
                    <a:pt x="729" y="69"/>
                    <a:pt x="729" y="55"/>
                  </a:cubicBezTo>
                  <a:cubicBezTo>
                    <a:pt x="729" y="41"/>
                    <a:pt x="736" y="33"/>
                    <a:pt x="746" y="33"/>
                  </a:cubicBezTo>
                  <a:cubicBezTo>
                    <a:pt x="759" y="33"/>
                    <a:pt x="766" y="41"/>
                    <a:pt x="766" y="57"/>
                  </a:cubicBezTo>
                  <a:moveTo>
                    <a:pt x="777" y="54"/>
                  </a:moveTo>
                  <a:cubicBezTo>
                    <a:pt x="777" y="35"/>
                    <a:pt x="765" y="23"/>
                    <a:pt x="748" y="23"/>
                  </a:cubicBezTo>
                  <a:cubicBezTo>
                    <a:pt x="730" y="23"/>
                    <a:pt x="718" y="36"/>
                    <a:pt x="718" y="57"/>
                  </a:cubicBezTo>
                  <a:cubicBezTo>
                    <a:pt x="718" y="76"/>
                    <a:pt x="731" y="89"/>
                    <a:pt x="748" y="89"/>
                  </a:cubicBezTo>
                  <a:cubicBezTo>
                    <a:pt x="765" y="89"/>
                    <a:pt x="777" y="76"/>
                    <a:pt x="777" y="54"/>
                  </a:cubicBezTo>
                  <a:moveTo>
                    <a:pt x="680" y="11"/>
                  </a:moveTo>
                  <a:cubicBezTo>
                    <a:pt x="679" y="11"/>
                    <a:pt x="679" y="11"/>
                    <a:pt x="679" y="11"/>
                  </a:cubicBezTo>
                  <a:cubicBezTo>
                    <a:pt x="677" y="11"/>
                    <a:pt x="674" y="13"/>
                    <a:pt x="672" y="15"/>
                  </a:cubicBezTo>
                  <a:cubicBezTo>
                    <a:pt x="670" y="18"/>
                    <a:pt x="669" y="21"/>
                    <a:pt x="669" y="25"/>
                  </a:cubicBezTo>
                  <a:cubicBezTo>
                    <a:pt x="669" y="67"/>
                    <a:pt x="669" y="67"/>
                    <a:pt x="669" y="67"/>
                  </a:cubicBezTo>
                  <a:cubicBezTo>
                    <a:pt x="669" y="82"/>
                    <a:pt x="676" y="89"/>
                    <a:pt x="690" y="89"/>
                  </a:cubicBezTo>
                  <a:cubicBezTo>
                    <a:pt x="697" y="89"/>
                    <a:pt x="701" y="86"/>
                    <a:pt x="701" y="81"/>
                  </a:cubicBezTo>
                  <a:cubicBezTo>
                    <a:pt x="701" y="77"/>
                    <a:pt x="701" y="77"/>
                    <a:pt x="701" y="77"/>
                  </a:cubicBezTo>
                  <a:cubicBezTo>
                    <a:pt x="701" y="77"/>
                    <a:pt x="701" y="77"/>
                    <a:pt x="701" y="77"/>
                  </a:cubicBezTo>
                  <a:cubicBezTo>
                    <a:pt x="699" y="78"/>
                    <a:pt x="695" y="79"/>
                    <a:pt x="691" y="79"/>
                  </a:cubicBezTo>
                  <a:cubicBezTo>
                    <a:pt x="684" y="79"/>
                    <a:pt x="680" y="75"/>
                    <a:pt x="680" y="66"/>
                  </a:cubicBezTo>
                  <a:cubicBezTo>
                    <a:pt x="680" y="34"/>
                    <a:pt x="680" y="34"/>
                    <a:pt x="680" y="34"/>
                  </a:cubicBezTo>
                  <a:cubicBezTo>
                    <a:pt x="694" y="34"/>
                    <a:pt x="694" y="34"/>
                    <a:pt x="694" y="34"/>
                  </a:cubicBezTo>
                  <a:cubicBezTo>
                    <a:pt x="700" y="34"/>
                    <a:pt x="702" y="31"/>
                    <a:pt x="702" y="27"/>
                  </a:cubicBezTo>
                  <a:cubicBezTo>
                    <a:pt x="702" y="24"/>
                    <a:pt x="702" y="24"/>
                    <a:pt x="702" y="24"/>
                  </a:cubicBezTo>
                  <a:cubicBezTo>
                    <a:pt x="680" y="24"/>
                    <a:pt x="680" y="24"/>
                    <a:pt x="680" y="24"/>
                  </a:cubicBezTo>
                  <a:lnTo>
                    <a:pt x="680" y="11"/>
                  </a:lnTo>
                  <a:close/>
                  <a:moveTo>
                    <a:pt x="600" y="57"/>
                  </a:moveTo>
                  <a:cubicBezTo>
                    <a:pt x="600" y="73"/>
                    <a:pt x="594" y="79"/>
                    <a:pt x="583" y="79"/>
                  </a:cubicBezTo>
                  <a:cubicBezTo>
                    <a:pt x="571" y="79"/>
                    <a:pt x="563" y="68"/>
                    <a:pt x="563" y="56"/>
                  </a:cubicBezTo>
                  <a:cubicBezTo>
                    <a:pt x="563" y="41"/>
                    <a:pt x="570" y="33"/>
                    <a:pt x="581" y="33"/>
                  </a:cubicBezTo>
                  <a:cubicBezTo>
                    <a:pt x="596" y="33"/>
                    <a:pt x="600" y="45"/>
                    <a:pt x="600" y="57"/>
                  </a:cubicBezTo>
                  <a:moveTo>
                    <a:pt x="611" y="54"/>
                  </a:moveTo>
                  <a:cubicBezTo>
                    <a:pt x="611" y="10"/>
                    <a:pt x="611" y="10"/>
                    <a:pt x="611" y="10"/>
                  </a:cubicBezTo>
                  <a:cubicBezTo>
                    <a:pt x="611" y="4"/>
                    <a:pt x="608" y="2"/>
                    <a:pt x="603" y="2"/>
                  </a:cubicBezTo>
                  <a:cubicBezTo>
                    <a:pt x="600" y="2"/>
                    <a:pt x="600" y="2"/>
                    <a:pt x="600" y="2"/>
                  </a:cubicBezTo>
                  <a:cubicBezTo>
                    <a:pt x="600" y="35"/>
                    <a:pt x="600" y="35"/>
                    <a:pt x="600" y="35"/>
                  </a:cubicBezTo>
                  <a:cubicBezTo>
                    <a:pt x="595" y="26"/>
                    <a:pt x="588" y="22"/>
                    <a:pt x="580" y="22"/>
                  </a:cubicBezTo>
                  <a:cubicBezTo>
                    <a:pt x="563" y="22"/>
                    <a:pt x="552" y="35"/>
                    <a:pt x="552" y="57"/>
                  </a:cubicBezTo>
                  <a:cubicBezTo>
                    <a:pt x="552" y="74"/>
                    <a:pt x="566" y="89"/>
                    <a:pt x="582" y="89"/>
                  </a:cubicBezTo>
                  <a:cubicBezTo>
                    <a:pt x="602" y="89"/>
                    <a:pt x="611" y="78"/>
                    <a:pt x="611" y="54"/>
                  </a:cubicBezTo>
                  <a:moveTo>
                    <a:pt x="521" y="45"/>
                  </a:moveTo>
                  <a:cubicBezTo>
                    <a:pt x="521" y="50"/>
                    <a:pt x="519" y="52"/>
                    <a:pt x="503" y="52"/>
                  </a:cubicBezTo>
                  <a:cubicBezTo>
                    <a:pt x="489" y="52"/>
                    <a:pt x="489" y="52"/>
                    <a:pt x="489" y="52"/>
                  </a:cubicBezTo>
                  <a:cubicBezTo>
                    <a:pt x="489" y="49"/>
                    <a:pt x="489" y="49"/>
                    <a:pt x="489" y="49"/>
                  </a:cubicBezTo>
                  <a:cubicBezTo>
                    <a:pt x="489" y="41"/>
                    <a:pt x="496" y="32"/>
                    <a:pt x="507" y="32"/>
                  </a:cubicBezTo>
                  <a:cubicBezTo>
                    <a:pt x="517" y="32"/>
                    <a:pt x="521" y="38"/>
                    <a:pt x="521" y="45"/>
                  </a:cubicBezTo>
                  <a:moveTo>
                    <a:pt x="532" y="45"/>
                  </a:moveTo>
                  <a:cubicBezTo>
                    <a:pt x="532" y="32"/>
                    <a:pt x="520" y="22"/>
                    <a:pt x="508" y="22"/>
                  </a:cubicBezTo>
                  <a:cubicBezTo>
                    <a:pt x="491" y="22"/>
                    <a:pt x="478" y="36"/>
                    <a:pt x="478" y="57"/>
                  </a:cubicBezTo>
                  <a:cubicBezTo>
                    <a:pt x="478" y="75"/>
                    <a:pt x="490" y="89"/>
                    <a:pt x="508" y="89"/>
                  </a:cubicBezTo>
                  <a:cubicBezTo>
                    <a:pt x="522" y="89"/>
                    <a:pt x="529" y="84"/>
                    <a:pt x="529" y="77"/>
                  </a:cubicBezTo>
                  <a:cubicBezTo>
                    <a:pt x="529" y="72"/>
                    <a:pt x="529" y="72"/>
                    <a:pt x="529" y="72"/>
                  </a:cubicBezTo>
                  <a:cubicBezTo>
                    <a:pt x="529" y="72"/>
                    <a:pt x="529" y="72"/>
                    <a:pt x="529" y="72"/>
                  </a:cubicBezTo>
                  <a:cubicBezTo>
                    <a:pt x="525" y="76"/>
                    <a:pt x="519" y="79"/>
                    <a:pt x="509" y="79"/>
                  </a:cubicBezTo>
                  <a:cubicBezTo>
                    <a:pt x="498" y="79"/>
                    <a:pt x="490" y="71"/>
                    <a:pt x="489" y="61"/>
                  </a:cubicBezTo>
                  <a:cubicBezTo>
                    <a:pt x="505" y="61"/>
                    <a:pt x="505" y="61"/>
                    <a:pt x="505" y="61"/>
                  </a:cubicBezTo>
                  <a:cubicBezTo>
                    <a:pt x="527" y="61"/>
                    <a:pt x="532" y="56"/>
                    <a:pt x="532" y="45"/>
                  </a:cubicBezTo>
                  <a:moveTo>
                    <a:pt x="440" y="11"/>
                  </a:moveTo>
                  <a:cubicBezTo>
                    <a:pt x="438" y="11"/>
                    <a:pt x="438" y="11"/>
                    <a:pt x="438" y="11"/>
                  </a:cubicBezTo>
                  <a:cubicBezTo>
                    <a:pt x="437" y="11"/>
                    <a:pt x="433" y="13"/>
                    <a:pt x="432" y="15"/>
                  </a:cubicBezTo>
                  <a:cubicBezTo>
                    <a:pt x="430" y="18"/>
                    <a:pt x="429" y="21"/>
                    <a:pt x="429" y="25"/>
                  </a:cubicBezTo>
                  <a:cubicBezTo>
                    <a:pt x="429" y="67"/>
                    <a:pt x="429" y="67"/>
                    <a:pt x="429" y="67"/>
                  </a:cubicBezTo>
                  <a:cubicBezTo>
                    <a:pt x="429" y="82"/>
                    <a:pt x="435" y="89"/>
                    <a:pt x="449" y="89"/>
                  </a:cubicBezTo>
                  <a:cubicBezTo>
                    <a:pt x="457" y="89"/>
                    <a:pt x="461" y="86"/>
                    <a:pt x="461" y="81"/>
                  </a:cubicBezTo>
                  <a:cubicBezTo>
                    <a:pt x="461" y="77"/>
                    <a:pt x="461" y="77"/>
                    <a:pt x="461" y="77"/>
                  </a:cubicBezTo>
                  <a:cubicBezTo>
                    <a:pt x="460" y="77"/>
                    <a:pt x="460" y="77"/>
                    <a:pt x="460" y="77"/>
                  </a:cubicBezTo>
                  <a:cubicBezTo>
                    <a:pt x="458" y="78"/>
                    <a:pt x="454" y="79"/>
                    <a:pt x="450" y="79"/>
                  </a:cubicBezTo>
                  <a:cubicBezTo>
                    <a:pt x="443" y="79"/>
                    <a:pt x="440" y="75"/>
                    <a:pt x="440" y="66"/>
                  </a:cubicBezTo>
                  <a:cubicBezTo>
                    <a:pt x="440" y="34"/>
                    <a:pt x="440" y="34"/>
                    <a:pt x="440" y="34"/>
                  </a:cubicBezTo>
                  <a:cubicBezTo>
                    <a:pt x="453" y="34"/>
                    <a:pt x="453" y="34"/>
                    <a:pt x="453" y="34"/>
                  </a:cubicBezTo>
                  <a:cubicBezTo>
                    <a:pt x="459" y="34"/>
                    <a:pt x="462" y="31"/>
                    <a:pt x="462" y="27"/>
                  </a:cubicBezTo>
                  <a:cubicBezTo>
                    <a:pt x="462" y="24"/>
                    <a:pt x="462" y="24"/>
                    <a:pt x="462" y="24"/>
                  </a:cubicBezTo>
                  <a:cubicBezTo>
                    <a:pt x="440" y="24"/>
                    <a:pt x="440" y="24"/>
                    <a:pt x="440" y="24"/>
                  </a:cubicBezTo>
                  <a:lnTo>
                    <a:pt x="440" y="11"/>
                  </a:lnTo>
                  <a:close/>
                  <a:moveTo>
                    <a:pt x="393" y="66"/>
                  </a:moveTo>
                  <a:cubicBezTo>
                    <a:pt x="393" y="75"/>
                    <a:pt x="389" y="79"/>
                    <a:pt x="380" y="79"/>
                  </a:cubicBezTo>
                  <a:cubicBezTo>
                    <a:pt x="371" y="79"/>
                    <a:pt x="366" y="74"/>
                    <a:pt x="366" y="69"/>
                  </a:cubicBezTo>
                  <a:cubicBezTo>
                    <a:pt x="366" y="62"/>
                    <a:pt x="372" y="58"/>
                    <a:pt x="385" y="58"/>
                  </a:cubicBezTo>
                  <a:cubicBezTo>
                    <a:pt x="393" y="58"/>
                    <a:pt x="393" y="58"/>
                    <a:pt x="393" y="58"/>
                  </a:cubicBezTo>
                  <a:lnTo>
                    <a:pt x="393" y="66"/>
                  </a:lnTo>
                  <a:close/>
                  <a:moveTo>
                    <a:pt x="404" y="67"/>
                  </a:moveTo>
                  <a:cubicBezTo>
                    <a:pt x="404" y="47"/>
                    <a:pt x="404" y="47"/>
                    <a:pt x="404" y="47"/>
                  </a:cubicBezTo>
                  <a:cubicBezTo>
                    <a:pt x="404" y="31"/>
                    <a:pt x="395" y="22"/>
                    <a:pt x="379" y="22"/>
                  </a:cubicBezTo>
                  <a:cubicBezTo>
                    <a:pt x="365" y="22"/>
                    <a:pt x="357" y="30"/>
                    <a:pt x="357" y="36"/>
                  </a:cubicBezTo>
                  <a:cubicBezTo>
                    <a:pt x="357" y="41"/>
                    <a:pt x="357" y="41"/>
                    <a:pt x="357" y="41"/>
                  </a:cubicBezTo>
                  <a:cubicBezTo>
                    <a:pt x="358" y="41"/>
                    <a:pt x="358" y="41"/>
                    <a:pt x="358" y="41"/>
                  </a:cubicBezTo>
                  <a:cubicBezTo>
                    <a:pt x="361" y="36"/>
                    <a:pt x="369" y="33"/>
                    <a:pt x="378" y="33"/>
                  </a:cubicBezTo>
                  <a:cubicBezTo>
                    <a:pt x="389" y="33"/>
                    <a:pt x="393" y="36"/>
                    <a:pt x="393" y="46"/>
                  </a:cubicBezTo>
                  <a:cubicBezTo>
                    <a:pt x="393" y="49"/>
                    <a:pt x="393" y="49"/>
                    <a:pt x="393" y="49"/>
                  </a:cubicBezTo>
                  <a:cubicBezTo>
                    <a:pt x="385" y="49"/>
                    <a:pt x="385" y="49"/>
                    <a:pt x="385" y="49"/>
                  </a:cubicBezTo>
                  <a:cubicBezTo>
                    <a:pt x="365" y="49"/>
                    <a:pt x="355" y="56"/>
                    <a:pt x="355" y="70"/>
                  </a:cubicBezTo>
                  <a:cubicBezTo>
                    <a:pt x="355" y="81"/>
                    <a:pt x="366" y="89"/>
                    <a:pt x="379" y="89"/>
                  </a:cubicBezTo>
                  <a:cubicBezTo>
                    <a:pt x="397" y="89"/>
                    <a:pt x="404" y="80"/>
                    <a:pt x="404" y="67"/>
                  </a:cubicBezTo>
                  <a:moveTo>
                    <a:pt x="334" y="41"/>
                  </a:moveTo>
                  <a:cubicBezTo>
                    <a:pt x="334" y="36"/>
                    <a:pt x="334" y="36"/>
                    <a:pt x="334" y="36"/>
                  </a:cubicBezTo>
                  <a:cubicBezTo>
                    <a:pt x="334" y="27"/>
                    <a:pt x="326" y="22"/>
                    <a:pt x="317" y="22"/>
                  </a:cubicBezTo>
                  <a:cubicBezTo>
                    <a:pt x="298" y="22"/>
                    <a:pt x="285" y="38"/>
                    <a:pt x="285" y="56"/>
                  </a:cubicBezTo>
                  <a:cubicBezTo>
                    <a:pt x="285" y="77"/>
                    <a:pt x="302" y="89"/>
                    <a:pt x="316" y="89"/>
                  </a:cubicBezTo>
                  <a:cubicBezTo>
                    <a:pt x="330" y="89"/>
                    <a:pt x="334" y="82"/>
                    <a:pt x="334" y="78"/>
                  </a:cubicBezTo>
                  <a:cubicBezTo>
                    <a:pt x="334" y="73"/>
                    <a:pt x="334" y="73"/>
                    <a:pt x="334" y="73"/>
                  </a:cubicBezTo>
                  <a:cubicBezTo>
                    <a:pt x="334" y="73"/>
                    <a:pt x="334" y="73"/>
                    <a:pt x="334" y="73"/>
                  </a:cubicBezTo>
                  <a:cubicBezTo>
                    <a:pt x="330" y="77"/>
                    <a:pt x="325" y="79"/>
                    <a:pt x="318" y="79"/>
                  </a:cubicBezTo>
                  <a:cubicBezTo>
                    <a:pt x="308" y="79"/>
                    <a:pt x="296" y="72"/>
                    <a:pt x="296" y="55"/>
                  </a:cubicBezTo>
                  <a:cubicBezTo>
                    <a:pt x="296" y="42"/>
                    <a:pt x="305" y="33"/>
                    <a:pt x="317" y="33"/>
                  </a:cubicBezTo>
                  <a:cubicBezTo>
                    <a:pt x="324" y="33"/>
                    <a:pt x="331" y="36"/>
                    <a:pt x="334" y="41"/>
                  </a:cubicBezTo>
                  <a:close/>
                  <a:moveTo>
                    <a:pt x="270" y="82"/>
                  </a:moveTo>
                  <a:cubicBezTo>
                    <a:pt x="270" y="78"/>
                    <a:pt x="270" y="78"/>
                    <a:pt x="270" y="78"/>
                  </a:cubicBezTo>
                  <a:cubicBezTo>
                    <a:pt x="265" y="78"/>
                    <a:pt x="265" y="78"/>
                    <a:pt x="265" y="78"/>
                  </a:cubicBezTo>
                  <a:cubicBezTo>
                    <a:pt x="259" y="78"/>
                    <a:pt x="255" y="76"/>
                    <a:pt x="255" y="68"/>
                  </a:cubicBezTo>
                  <a:cubicBezTo>
                    <a:pt x="255" y="32"/>
                    <a:pt x="255" y="32"/>
                    <a:pt x="255" y="32"/>
                  </a:cubicBezTo>
                  <a:cubicBezTo>
                    <a:pt x="255" y="27"/>
                    <a:pt x="251" y="24"/>
                    <a:pt x="247" y="24"/>
                  </a:cubicBezTo>
                  <a:cubicBezTo>
                    <a:pt x="244" y="24"/>
                    <a:pt x="244" y="24"/>
                    <a:pt x="244" y="24"/>
                  </a:cubicBezTo>
                  <a:cubicBezTo>
                    <a:pt x="244" y="69"/>
                    <a:pt x="244" y="69"/>
                    <a:pt x="244" y="69"/>
                  </a:cubicBezTo>
                  <a:cubicBezTo>
                    <a:pt x="244" y="82"/>
                    <a:pt x="251" y="88"/>
                    <a:pt x="263" y="88"/>
                  </a:cubicBezTo>
                  <a:cubicBezTo>
                    <a:pt x="267" y="88"/>
                    <a:pt x="270" y="86"/>
                    <a:pt x="270" y="82"/>
                  </a:cubicBezTo>
                  <a:moveTo>
                    <a:pt x="257" y="7"/>
                  </a:moveTo>
                  <a:cubicBezTo>
                    <a:pt x="257" y="3"/>
                    <a:pt x="254" y="0"/>
                    <a:pt x="250" y="0"/>
                  </a:cubicBezTo>
                  <a:cubicBezTo>
                    <a:pt x="246" y="0"/>
                    <a:pt x="242" y="3"/>
                    <a:pt x="242" y="7"/>
                  </a:cubicBezTo>
                  <a:cubicBezTo>
                    <a:pt x="242" y="11"/>
                    <a:pt x="246" y="15"/>
                    <a:pt x="250" y="15"/>
                  </a:cubicBezTo>
                  <a:cubicBezTo>
                    <a:pt x="254" y="15"/>
                    <a:pt x="257" y="11"/>
                    <a:pt x="257" y="7"/>
                  </a:cubicBezTo>
                  <a:moveTo>
                    <a:pt x="207" y="57"/>
                  </a:moveTo>
                  <a:cubicBezTo>
                    <a:pt x="207" y="73"/>
                    <a:pt x="201" y="79"/>
                    <a:pt x="190" y="79"/>
                  </a:cubicBezTo>
                  <a:cubicBezTo>
                    <a:pt x="178" y="79"/>
                    <a:pt x="170" y="68"/>
                    <a:pt x="170" y="56"/>
                  </a:cubicBezTo>
                  <a:cubicBezTo>
                    <a:pt x="170" y="41"/>
                    <a:pt x="177" y="33"/>
                    <a:pt x="188" y="33"/>
                  </a:cubicBezTo>
                  <a:cubicBezTo>
                    <a:pt x="203" y="33"/>
                    <a:pt x="207" y="45"/>
                    <a:pt x="207" y="57"/>
                  </a:cubicBezTo>
                  <a:moveTo>
                    <a:pt x="218" y="54"/>
                  </a:moveTo>
                  <a:cubicBezTo>
                    <a:pt x="218" y="10"/>
                    <a:pt x="218" y="10"/>
                    <a:pt x="218" y="10"/>
                  </a:cubicBezTo>
                  <a:cubicBezTo>
                    <a:pt x="218" y="4"/>
                    <a:pt x="215" y="2"/>
                    <a:pt x="210" y="2"/>
                  </a:cubicBezTo>
                  <a:cubicBezTo>
                    <a:pt x="207" y="2"/>
                    <a:pt x="207" y="2"/>
                    <a:pt x="207" y="2"/>
                  </a:cubicBezTo>
                  <a:cubicBezTo>
                    <a:pt x="207" y="35"/>
                    <a:pt x="207" y="35"/>
                    <a:pt x="207" y="35"/>
                  </a:cubicBezTo>
                  <a:cubicBezTo>
                    <a:pt x="202" y="26"/>
                    <a:pt x="195" y="22"/>
                    <a:pt x="187" y="22"/>
                  </a:cubicBezTo>
                  <a:cubicBezTo>
                    <a:pt x="170" y="22"/>
                    <a:pt x="159" y="35"/>
                    <a:pt x="159" y="57"/>
                  </a:cubicBezTo>
                  <a:cubicBezTo>
                    <a:pt x="159" y="74"/>
                    <a:pt x="173" y="89"/>
                    <a:pt x="189" y="89"/>
                  </a:cubicBezTo>
                  <a:cubicBezTo>
                    <a:pt x="209" y="89"/>
                    <a:pt x="218" y="78"/>
                    <a:pt x="218" y="54"/>
                  </a:cubicBezTo>
                  <a:moveTo>
                    <a:pt x="129" y="45"/>
                  </a:moveTo>
                  <a:cubicBezTo>
                    <a:pt x="129" y="50"/>
                    <a:pt x="126" y="52"/>
                    <a:pt x="110" y="52"/>
                  </a:cubicBezTo>
                  <a:cubicBezTo>
                    <a:pt x="96" y="52"/>
                    <a:pt x="96" y="52"/>
                    <a:pt x="96" y="52"/>
                  </a:cubicBezTo>
                  <a:cubicBezTo>
                    <a:pt x="96" y="49"/>
                    <a:pt x="96" y="49"/>
                    <a:pt x="96" y="49"/>
                  </a:cubicBezTo>
                  <a:cubicBezTo>
                    <a:pt x="96" y="41"/>
                    <a:pt x="103" y="32"/>
                    <a:pt x="114" y="32"/>
                  </a:cubicBezTo>
                  <a:cubicBezTo>
                    <a:pt x="124" y="32"/>
                    <a:pt x="129" y="38"/>
                    <a:pt x="129" y="45"/>
                  </a:cubicBezTo>
                  <a:moveTo>
                    <a:pt x="139" y="45"/>
                  </a:moveTo>
                  <a:cubicBezTo>
                    <a:pt x="139" y="32"/>
                    <a:pt x="127" y="22"/>
                    <a:pt x="115" y="22"/>
                  </a:cubicBezTo>
                  <a:cubicBezTo>
                    <a:pt x="98" y="22"/>
                    <a:pt x="85" y="36"/>
                    <a:pt x="85" y="57"/>
                  </a:cubicBezTo>
                  <a:cubicBezTo>
                    <a:pt x="85" y="75"/>
                    <a:pt x="97" y="89"/>
                    <a:pt x="115" y="89"/>
                  </a:cubicBezTo>
                  <a:cubicBezTo>
                    <a:pt x="129" y="89"/>
                    <a:pt x="137" y="84"/>
                    <a:pt x="137" y="77"/>
                  </a:cubicBezTo>
                  <a:cubicBezTo>
                    <a:pt x="137" y="72"/>
                    <a:pt x="137" y="72"/>
                    <a:pt x="137" y="72"/>
                  </a:cubicBezTo>
                  <a:cubicBezTo>
                    <a:pt x="136" y="72"/>
                    <a:pt x="136" y="72"/>
                    <a:pt x="136" y="72"/>
                  </a:cubicBezTo>
                  <a:cubicBezTo>
                    <a:pt x="132" y="76"/>
                    <a:pt x="126" y="79"/>
                    <a:pt x="117" y="79"/>
                  </a:cubicBezTo>
                  <a:cubicBezTo>
                    <a:pt x="105" y="79"/>
                    <a:pt x="97" y="71"/>
                    <a:pt x="96" y="61"/>
                  </a:cubicBezTo>
                  <a:cubicBezTo>
                    <a:pt x="112" y="61"/>
                    <a:pt x="112" y="61"/>
                    <a:pt x="112" y="61"/>
                  </a:cubicBezTo>
                  <a:cubicBezTo>
                    <a:pt x="134" y="61"/>
                    <a:pt x="139" y="56"/>
                    <a:pt x="139" y="45"/>
                  </a:cubicBezTo>
                  <a:moveTo>
                    <a:pt x="54" y="48"/>
                  </a:moveTo>
                  <a:cubicBezTo>
                    <a:pt x="54" y="66"/>
                    <a:pt x="44" y="79"/>
                    <a:pt x="27" y="79"/>
                  </a:cubicBezTo>
                  <a:cubicBezTo>
                    <a:pt x="22" y="79"/>
                    <a:pt x="22" y="79"/>
                    <a:pt x="22" y="79"/>
                  </a:cubicBezTo>
                  <a:cubicBezTo>
                    <a:pt x="15" y="79"/>
                    <a:pt x="11" y="75"/>
                    <a:pt x="11" y="68"/>
                  </a:cubicBezTo>
                  <a:cubicBezTo>
                    <a:pt x="11" y="17"/>
                    <a:pt x="11" y="17"/>
                    <a:pt x="11" y="17"/>
                  </a:cubicBezTo>
                  <a:cubicBezTo>
                    <a:pt x="14" y="16"/>
                    <a:pt x="18" y="16"/>
                    <a:pt x="21" y="16"/>
                  </a:cubicBezTo>
                  <a:cubicBezTo>
                    <a:pt x="26" y="16"/>
                    <a:pt x="26" y="16"/>
                    <a:pt x="26" y="16"/>
                  </a:cubicBezTo>
                  <a:cubicBezTo>
                    <a:pt x="43" y="16"/>
                    <a:pt x="54" y="26"/>
                    <a:pt x="54" y="48"/>
                  </a:cubicBezTo>
                  <a:moveTo>
                    <a:pt x="65" y="46"/>
                  </a:moveTo>
                  <a:cubicBezTo>
                    <a:pt x="65" y="22"/>
                    <a:pt x="48" y="6"/>
                    <a:pt x="28" y="6"/>
                  </a:cubicBezTo>
                  <a:cubicBezTo>
                    <a:pt x="18" y="6"/>
                    <a:pt x="18" y="6"/>
                    <a:pt x="18" y="6"/>
                  </a:cubicBezTo>
                  <a:cubicBezTo>
                    <a:pt x="13" y="6"/>
                    <a:pt x="5" y="7"/>
                    <a:pt x="0" y="8"/>
                  </a:cubicBezTo>
                  <a:cubicBezTo>
                    <a:pt x="0" y="71"/>
                    <a:pt x="0" y="71"/>
                    <a:pt x="0" y="71"/>
                  </a:cubicBezTo>
                  <a:cubicBezTo>
                    <a:pt x="0" y="81"/>
                    <a:pt x="7" y="88"/>
                    <a:pt x="21" y="88"/>
                  </a:cubicBezTo>
                  <a:cubicBezTo>
                    <a:pt x="28" y="88"/>
                    <a:pt x="28" y="88"/>
                    <a:pt x="28" y="88"/>
                  </a:cubicBezTo>
                  <a:cubicBezTo>
                    <a:pt x="49" y="88"/>
                    <a:pt x="65" y="71"/>
                    <a:pt x="65" y="46"/>
                  </a:cubicBezTo>
                </a:path>
              </a:pathLst>
            </a:custGeom>
            <a:solidFill>
              <a:srgbClr val="004D7D"/>
            </a:solidFill>
            <a:ln>
              <a:noFill/>
            </a:ln>
            <a:extLst/>
          </p:spPr>
          <p:txBody>
            <a:bodyPr vert="horz" wrap="square" lIns="91440" tIns="45720" rIns="91440" bIns="45720" numCol="1" anchor="t" anchorCtr="0" compatLnSpc="1">
              <a:prstTxWarp prst="textNoShape">
                <a:avLst/>
              </a:prstTxWarp>
            </a:bodyPr>
            <a:lstStyle/>
            <a:p>
              <a:pPr defTabSz="914260"/>
              <a:endParaRPr lang="en-GB" dirty="0">
                <a:solidFill>
                  <a:prstClr val="black"/>
                </a:solidFill>
              </a:endParaRPr>
            </a:p>
          </p:txBody>
        </p:sp>
        <p:pic>
          <p:nvPicPr>
            <p:cNvPr id="18" name="Picture 2"/>
            <p:cNvPicPr>
              <a:picLocks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146528" y="128267"/>
              <a:ext cx="473383" cy="610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3728515869"/>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blue">
    <p:bg>
      <p:bgPr>
        <a:solidFill>
          <a:schemeClr val="accent3"/>
        </a:solid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noProof="0">
                <a:solidFill>
                  <a:srgbClr val="004D7D"/>
                </a:solidFill>
              </a:rPr>
              <a:t>© Royal NLR 2023 - NLR Copyright - JCAMS 13-15 June 2023</a:t>
            </a:r>
            <a:endParaRPr lang="en-GB" noProof="0" dirty="0">
              <a:solidFill>
                <a:srgbClr val="004D7D"/>
              </a:solidFill>
            </a:endParaRPr>
          </a:p>
        </p:txBody>
      </p:sp>
      <p:sp>
        <p:nvSpPr>
          <p:cNvPr id="6" name="Slide Number Placeholder 5"/>
          <p:cNvSpPr>
            <a:spLocks noGrp="1"/>
          </p:cNvSpPr>
          <p:nvPr>
            <p:ph type="sldNum" sz="quarter" idx="12"/>
          </p:nvPr>
        </p:nvSpPr>
        <p:spPr/>
        <p:txBody>
          <a:bodyPr/>
          <a:lstStyle/>
          <a:p>
            <a:fld id="{015EBE98-414E-493A-9124-68D86CEA4F8A}" type="slidenum">
              <a:rPr lang="nl-NL" smtClean="0">
                <a:solidFill>
                  <a:srgbClr val="004D7D"/>
                </a:solidFill>
              </a:rPr>
              <a:pPr/>
              <a:t>‹#›</a:t>
            </a:fld>
            <a:endParaRPr lang="nl-NL" dirty="0">
              <a:solidFill>
                <a:srgbClr val="004D7D"/>
              </a:solidFill>
            </a:endParaRPr>
          </a:p>
        </p:txBody>
      </p:sp>
      <p:sp>
        <p:nvSpPr>
          <p:cNvPr id="2" name="Title 1"/>
          <p:cNvSpPr>
            <a:spLocks noGrp="1"/>
          </p:cNvSpPr>
          <p:nvPr>
            <p:ph type="title"/>
          </p:nvPr>
        </p:nvSpPr>
        <p:spPr>
          <a:xfrm>
            <a:off x="576787" y="594779"/>
            <a:ext cx="8094138" cy="461665"/>
          </a:xfrm>
        </p:spPr>
        <p:txBody>
          <a:bodyPr/>
          <a:lstStyle/>
          <a:p>
            <a:r>
              <a:rPr lang="en-US" noProof="0"/>
              <a:t>Click to edit Master title style</a:t>
            </a:r>
            <a:endParaRPr lang="en-GB" noProof="0" dirty="0"/>
          </a:p>
        </p:txBody>
      </p:sp>
      <p:sp>
        <p:nvSpPr>
          <p:cNvPr id="3" name="Content Placeholder 2"/>
          <p:cNvSpPr>
            <a:spLocks noGrp="1"/>
          </p:cNvSpPr>
          <p:nvPr>
            <p:ph idx="1"/>
          </p:nvPr>
        </p:nvSpPr>
        <p:spPr>
          <a:xfrm>
            <a:off x="576788" y="1457553"/>
            <a:ext cx="7989363" cy="3254465"/>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Tree>
    <p:extLst>
      <p:ext uri="{BB962C8B-B14F-4D97-AF65-F5344CB8AC3E}">
        <p14:creationId xmlns:p14="http://schemas.microsoft.com/office/powerpoint/2010/main" val="1661876874"/>
      </p:ext>
    </p:extLst>
  </p:cSld>
  <p:clrMapOvr>
    <a:masterClrMapping/>
  </p:clrMapOvr>
  <p:transition spd="slow">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secHead" preserve="1">
  <p:cSld name="Section Header dark blue">
    <p:bg bwMode="gray">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681038" y="2132295"/>
            <a:ext cx="7777162" cy="523220"/>
          </a:xfrm>
        </p:spPr>
        <p:txBody>
          <a:bodyPr wrap="square" anchor="t">
            <a:spAutoFit/>
          </a:bodyPr>
          <a:lstStyle>
            <a:lvl1pPr algn="ctr">
              <a:defRPr sz="2800" b="0" cap="none" baseline="0">
                <a:solidFill>
                  <a:schemeClr val="bg1"/>
                </a:solidFill>
              </a:defRPr>
            </a:lvl1pPr>
          </a:lstStyle>
          <a:p>
            <a:r>
              <a:rPr lang="en-US" noProof="0"/>
              <a:t>Click to edit Master title style</a:t>
            </a:r>
            <a:endParaRPr lang="en-GB" noProof="0" dirty="0"/>
          </a:p>
        </p:txBody>
      </p:sp>
      <p:sp>
        <p:nvSpPr>
          <p:cNvPr id="3" name="Text Placeholder 2"/>
          <p:cNvSpPr>
            <a:spLocks noGrp="1"/>
          </p:cNvSpPr>
          <p:nvPr>
            <p:ph type="body" idx="1"/>
          </p:nvPr>
        </p:nvSpPr>
        <p:spPr bwMode="gray">
          <a:xfrm>
            <a:off x="681038" y="2604960"/>
            <a:ext cx="7772400" cy="700214"/>
          </a:xfrm>
        </p:spPr>
        <p:txBody>
          <a:bodyPr anchor="t" anchorCtr="0"/>
          <a:lstStyle>
            <a:lvl1pPr marL="0" indent="0" algn="ctr">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noProof="0"/>
              <a:t>Edit Master text styles</a:t>
            </a:r>
          </a:p>
        </p:txBody>
      </p:sp>
      <p:sp>
        <p:nvSpPr>
          <p:cNvPr id="20" name="Footer Placeholder 19"/>
          <p:cNvSpPr>
            <a:spLocks noGrp="1"/>
          </p:cNvSpPr>
          <p:nvPr>
            <p:ph type="ftr" sz="quarter" idx="11"/>
          </p:nvPr>
        </p:nvSpPr>
        <p:spPr bwMode="gray"/>
        <p:txBody>
          <a:bodyPr/>
          <a:lstStyle>
            <a:lvl1pPr>
              <a:defRPr>
                <a:solidFill>
                  <a:schemeClr val="bg1"/>
                </a:solidFill>
              </a:defRPr>
            </a:lvl1pPr>
          </a:lstStyle>
          <a:p>
            <a:r>
              <a:rPr lang="en-US" noProof="0"/>
              <a:t>© Royal NLR 2023 - NLR Copyright - JCAMS 13-15 June 2023</a:t>
            </a:r>
            <a:endParaRPr lang="en-GB" noProof="0" dirty="0"/>
          </a:p>
        </p:txBody>
      </p:sp>
      <p:sp>
        <p:nvSpPr>
          <p:cNvPr id="21" name="Slide Number Placeholder 20"/>
          <p:cNvSpPr>
            <a:spLocks noGrp="1"/>
          </p:cNvSpPr>
          <p:nvPr>
            <p:ph type="sldNum" sz="quarter" idx="12"/>
          </p:nvPr>
        </p:nvSpPr>
        <p:spPr bwMode="gray"/>
        <p:txBody>
          <a:bodyPr/>
          <a:lstStyle>
            <a:lvl1pPr>
              <a:defRPr>
                <a:solidFill>
                  <a:schemeClr val="bg1"/>
                </a:solidFill>
              </a:defRPr>
            </a:lvl1pPr>
          </a:lstStyle>
          <a:p>
            <a:fld id="{015EBE98-414E-493A-9124-68D86CEA4F8A}" type="slidenum">
              <a:rPr lang="nl-NL" smtClean="0"/>
              <a:pPr/>
              <a:t>‹#›</a:t>
            </a:fld>
            <a:endParaRPr lang="nl-NL" dirty="0"/>
          </a:p>
        </p:txBody>
      </p:sp>
      <p:cxnSp>
        <p:nvCxnSpPr>
          <p:cNvPr id="16" name="Straight Connector 15"/>
          <p:cNvCxnSpPr/>
          <p:nvPr userDrawn="1"/>
        </p:nvCxnSpPr>
        <p:spPr bwMode="gray">
          <a:xfrm>
            <a:off x="8450017" y="4911786"/>
            <a:ext cx="0" cy="231715"/>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5"/>
          <p:cNvSpPr>
            <a:spLocks noEditPoints="1"/>
          </p:cNvSpPr>
          <p:nvPr userDrawn="1"/>
        </p:nvSpPr>
        <p:spPr bwMode="auto">
          <a:xfrm>
            <a:off x="686263" y="404561"/>
            <a:ext cx="1836664" cy="85111"/>
          </a:xfrm>
          <a:custGeom>
            <a:avLst/>
            <a:gdLst>
              <a:gd name="T0" fmla="*/ 2284 w 2308"/>
              <a:gd name="T1" fmla="*/ 22 h 108"/>
              <a:gd name="T2" fmla="*/ 2281 w 2308"/>
              <a:gd name="T3" fmla="*/ 61 h 108"/>
              <a:gd name="T4" fmla="*/ 2234 w 2308"/>
              <a:gd name="T5" fmla="*/ 73 h 108"/>
              <a:gd name="T6" fmla="*/ 2138 w 2308"/>
              <a:gd name="T7" fmla="*/ 79 h 108"/>
              <a:gd name="T8" fmla="*/ 2116 w 2308"/>
              <a:gd name="T9" fmla="*/ 36 h 108"/>
              <a:gd name="T10" fmla="*/ 2138 w 2308"/>
              <a:gd name="T11" fmla="*/ 89 h 108"/>
              <a:gd name="T12" fmla="*/ 2065 w 2308"/>
              <a:gd name="T13" fmla="*/ 22 h 108"/>
              <a:gd name="T14" fmla="*/ 2013 w 2308"/>
              <a:gd name="T15" fmla="*/ 68 h 108"/>
              <a:gd name="T16" fmla="*/ 1967 w 2308"/>
              <a:gd name="T17" fmla="*/ 43 h 108"/>
              <a:gd name="T18" fmla="*/ 2013 w 2308"/>
              <a:gd name="T19" fmla="*/ 68 h 108"/>
              <a:gd name="T20" fmla="*/ 1888 w 2308"/>
              <a:gd name="T21" fmla="*/ 57 h 108"/>
              <a:gd name="T22" fmla="*/ 1846 w 2308"/>
              <a:gd name="T23" fmla="*/ 88 h 108"/>
              <a:gd name="T24" fmla="*/ 1774 w 2308"/>
              <a:gd name="T25" fmla="*/ 49 h 108"/>
              <a:gd name="T26" fmla="*/ 1815 w 2308"/>
              <a:gd name="T27" fmla="*/ 72 h 108"/>
              <a:gd name="T28" fmla="*/ 1703 w 2308"/>
              <a:gd name="T29" fmla="*/ 69 h 108"/>
              <a:gd name="T30" fmla="*/ 1694 w 2308"/>
              <a:gd name="T31" fmla="*/ 41 h 108"/>
              <a:gd name="T32" fmla="*/ 1741 w 2308"/>
              <a:gd name="T33" fmla="*/ 67 h 108"/>
              <a:gd name="T34" fmla="*/ 1594 w 2308"/>
              <a:gd name="T35" fmla="*/ 51 h 108"/>
              <a:gd name="T36" fmla="*/ 1561 w 2308"/>
              <a:gd name="T37" fmla="*/ 78 h 108"/>
              <a:gd name="T38" fmla="*/ 1554 w 2308"/>
              <a:gd name="T39" fmla="*/ 7 h 108"/>
              <a:gd name="T40" fmla="*/ 1428 w 2308"/>
              <a:gd name="T41" fmla="*/ 51 h 108"/>
              <a:gd name="T42" fmla="*/ 1477 w 2308"/>
              <a:gd name="T43" fmla="*/ 88 h 108"/>
              <a:gd name="T44" fmla="*/ 1377 w 2308"/>
              <a:gd name="T45" fmla="*/ 23 h 108"/>
              <a:gd name="T46" fmla="*/ 1317 w 2308"/>
              <a:gd name="T47" fmla="*/ 32 h 108"/>
              <a:gd name="T48" fmla="*/ 1304 w 2308"/>
              <a:gd name="T49" fmla="*/ 7 h 108"/>
              <a:gd name="T50" fmla="*/ 1273 w 2308"/>
              <a:gd name="T51" fmla="*/ 89 h 108"/>
              <a:gd name="T52" fmla="*/ 1286 w 2308"/>
              <a:gd name="T53" fmla="*/ 27 h 108"/>
              <a:gd name="T54" fmla="*/ 1217 w 2308"/>
              <a:gd name="T55" fmla="*/ 58 h 108"/>
              <a:gd name="T56" fmla="*/ 1202 w 2308"/>
              <a:gd name="T57" fmla="*/ 33 h 108"/>
              <a:gd name="T58" fmla="*/ 1162 w 2308"/>
              <a:gd name="T59" fmla="*/ 29 h 108"/>
              <a:gd name="T60" fmla="*/ 1134 w 2308"/>
              <a:gd name="T61" fmla="*/ 89 h 108"/>
              <a:gd name="T62" fmla="*/ 1088 w 2308"/>
              <a:gd name="T63" fmla="*/ 54 h 108"/>
              <a:gd name="T64" fmla="*/ 955 w 2308"/>
              <a:gd name="T65" fmla="*/ 51 h 108"/>
              <a:gd name="T66" fmla="*/ 1004 w 2308"/>
              <a:gd name="T67" fmla="*/ 88 h 108"/>
              <a:gd name="T68" fmla="*/ 888 w 2308"/>
              <a:gd name="T69" fmla="*/ 88 h 108"/>
              <a:gd name="T70" fmla="*/ 860 w 2308"/>
              <a:gd name="T71" fmla="*/ 78 h 108"/>
              <a:gd name="T72" fmla="*/ 860 w 2308"/>
              <a:gd name="T73" fmla="*/ 82 h 108"/>
              <a:gd name="T74" fmla="*/ 729 w 2308"/>
              <a:gd name="T75" fmla="*/ 55 h 108"/>
              <a:gd name="T76" fmla="*/ 680 w 2308"/>
              <a:gd name="T77" fmla="*/ 11 h 108"/>
              <a:gd name="T78" fmla="*/ 701 w 2308"/>
              <a:gd name="T79" fmla="*/ 77 h 108"/>
              <a:gd name="T80" fmla="*/ 680 w 2308"/>
              <a:gd name="T81" fmla="*/ 11 h 108"/>
              <a:gd name="T82" fmla="*/ 603 w 2308"/>
              <a:gd name="T83" fmla="*/ 2 h 108"/>
              <a:gd name="T84" fmla="*/ 503 w 2308"/>
              <a:gd name="T85" fmla="*/ 52 h 108"/>
              <a:gd name="T86" fmla="*/ 508 w 2308"/>
              <a:gd name="T87" fmla="*/ 89 h 108"/>
              <a:gd name="T88" fmla="*/ 440 w 2308"/>
              <a:gd name="T89" fmla="*/ 11 h 108"/>
              <a:gd name="T90" fmla="*/ 460 w 2308"/>
              <a:gd name="T91" fmla="*/ 77 h 108"/>
              <a:gd name="T92" fmla="*/ 440 w 2308"/>
              <a:gd name="T93" fmla="*/ 11 h 108"/>
              <a:gd name="T94" fmla="*/ 404 w 2308"/>
              <a:gd name="T95" fmla="*/ 47 h 108"/>
              <a:gd name="T96" fmla="*/ 385 w 2308"/>
              <a:gd name="T97" fmla="*/ 49 h 108"/>
              <a:gd name="T98" fmla="*/ 316 w 2308"/>
              <a:gd name="T99" fmla="*/ 89 h 108"/>
              <a:gd name="T100" fmla="*/ 270 w 2308"/>
              <a:gd name="T101" fmla="*/ 82 h 108"/>
              <a:gd name="T102" fmla="*/ 263 w 2308"/>
              <a:gd name="T103" fmla="*/ 88 h 108"/>
              <a:gd name="T104" fmla="*/ 190 w 2308"/>
              <a:gd name="T105" fmla="*/ 79 h 108"/>
              <a:gd name="T106" fmla="*/ 207 w 2308"/>
              <a:gd name="T107" fmla="*/ 35 h 108"/>
              <a:gd name="T108" fmla="*/ 96 w 2308"/>
              <a:gd name="T109" fmla="*/ 49 h 108"/>
              <a:gd name="T110" fmla="*/ 137 w 2308"/>
              <a:gd name="T111" fmla="*/ 72 h 108"/>
              <a:gd name="T112" fmla="*/ 22 w 2308"/>
              <a:gd name="T113" fmla="*/ 79 h 108"/>
              <a:gd name="T114" fmla="*/ 18 w 2308"/>
              <a:gd name="T115" fmla="*/ 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308" h="108">
                <a:moveTo>
                  <a:pt x="2298" y="45"/>
                </a:moveTo>
                <a:cubicBezTo>
                  <a:pt x="2298" y="50"/>
                  <a:pt x="2295" y="52"/>
                  <a:pt x="2280" y="52"/>
                </a:cubicBezTo>
                <a:cubicBezTo>
                  <a:pt x="2265" y="52"/>
                  <a:pt x="2265" y="52"/>
                  <a:pt x="2265" y="52"/>
                </a:cubicBezTo>
                <a:cubicBezTo>
                  <a:pt x="2265" y="49"/>
                  <a:pt x="2265" y="49"/>
                  <a:pt x="2265" y="49"/>
                </a:cubicBezTo>
                <a:cubicBezTo>
                  <a:pt x="2266" y="41"/>
                  <a:pt x="2272" y="32"/>
                  <a:pt x="2283" y="32"/>
                </a:cubicBezTo>
                <a:cubicBezTo>
                  <a:pt x="2293" y="32"/>
                  <a:pt x="2298" y="38"/>
                  <a:pt x="2298" y="45"/>
                </a:cubicBezTo>
                <a:moveTo>
                  <a:pt x="2308" y="45"/>
                </a:moveTo>
                <a:cubicBezTo>
                  <a:pt x="2308" y="32"/>
                  <a:pt x="2296" y="22"/>
                  <a:pt x="2284" y="22"/>
                </a:cubicBezTo>
                <a:cubicBezTo>
                  <a:pt x="2267" y="22"/>
                  <a:pt x="2254" y="36"/>
                  <a:pt x="2254" y="57"/>
                </a:cubicBezTo>
                <a:cubicBezTo>
                  <a:pt x="2254" y="75"/>
                  <a:pt x="2267" y="89"/>
                  <a:pt x="2284" y="89"/>
                </a:cubicBezTo>
                <a:cubicBezTo>
                  <a:pt x="2299" y="89"/>
                  <a:pt x="2306" y="84"/>
                  <a:pt x="2306" y="77"/>
                </a:cubicBezTo>
                <a:cubicBezTo>
                  <a:pt x="2306" y="72"/>
                  <a:pt x="2306" y="72"/>
                  <a:pt x="2306" y="72"/>
                </a:cubicBezTo>
                <a:cubicBezTo>
                  <a:pt x="2305" y="72"/>
                  <a:pt x="2305" y="72"/>
                  <a:pt x="2305" y="72"/>
                </a:cubicBezTo>
                <a:cubicBezTo>
                  <a:pt x="2302" y="76"/>
                  <a:pt x="2296" y="79"/>
                  <a:pt x="2286" y="79"/>
                </a:cubicBezTo>
                <a:cubicBezTo>
                  <a:pt x="2274" y="79"/>
                  <a:pt x="2266" y="71"/>
                  <a:pt x="2265" y="61"/>
                </a:cubicBezTo>
                <a:cubicBezTo>
                  <a:pt x="2281" y="61"/>
                  <a:pt x="2281" y="61"/>
                  <a:pt x="2281" y="61"/>
                </a:cubicBezTo>
                <a:cubicBezTo>
                  <a:pt x="2303" y="61"/>
                  <a:pt x="2308" y="56"/>
                  <a:pt x="2308" y="45"/>
                </a:cubicBezTo>
                <a:moveTo>
                  <a:pt x="2234" y="41"/>
                </a:moveTo>
                <a:cubicBezTo>
                  <a:pt x="2234" y="36"/>
                  <a:pt x="2234" y="36"/>
                  <a:pt x="2234" y="36"/>
                </a:cubicBezTo>
                <a:cubicBezTo>
                  <a:pt x="2234" y="27"/>
                  <a:pt x="2226" y="22"/>
                  <a:pt x="2216" y="22"/>
                </a:cubicBezTo>
                <a:cubicBezTo>
                  <a:pt x="2197" y="22"/>
                  <a:pt x="2185" y="38"/>
                  <a:pt x="2185" y="56"/>
                </a:cubicBezTo>
                <a:cubicBezTo>
                  <a:pt x="2185" y="77"/>
                  <a:pt x="2202" y="89"/>
                  <a:pt x="2215" y="89"/>
                </a:cubicBezTo>
                <a:cubicBezTo>
                  <a:pt x="2229" y="89"/>
                  <a:pt x="2234" y="82"/>
                  <a:pt x="2234" y="78"/>
                </a:cubicBezTo>
                <a:cubicBezTo>
                  <a:pt x="2234" y="73"/>
                  <a:pt x="2234" y="73"/>
                  <a:pt x="2234" y="73"/>
                </a:cubicBezTo>
                <a:cubicBezTo>
                  <a:pt x="2233" y="73"/>
                  <a:pt x="2233" y="73"/>
                  <a:pt x="2233" y="73"/>
                </a:cubicBezTo>
                <a:cubicBezTo>
                  <a:pt x="2230" y="77"/>
                  <a:pt x="2224" y="79"/>
                  <a:pt x="2217" y="79"/>
                </a:cubicBezTo>
                <a:cubicBezTo>
                  <a:pt x="2207" y="79"/>
                  <a:pt x="2196" y="72"/>
                  <a:pt x="2196" y="55"/>
                </a:cubicBezTo>
                <a:cubicBezTo>
                  <a:pt x="2196" y="42"/>
                  <a:pt x="2204" y="33"/>
                  <a:pt x="2217" y="33"/>
                </a:cubicBezTo>
                <a:cubicBezTo>
                  <a:pt x="2223" y="33"/>
                  <a:pt x="2231" y="36"/>
                  <a:pt x="2233" y="41"/>
                </a:cubicBezTo>
                <a:lnTo>
                  <a:pt x="2234" y="41"/>
                </a:lnTo>
                <a:close/>
                <a:moveTo>
                  <a:pt x="2152" y="66"/>
                </a:moveTo>
                <a:cubicBezTo>
                  <a:pt x="2152" y="75"/>
                  <a:pt x="2148" y="79"/>
                  <a:pt x="2138" y="79"/>
                </a:cubicBezTo>
                <a:cubicBezTo>
                  <a:pt x="2130" y="79"/>
                  <a:pt x="2125" y="74"/>
                  <a:pt x="2125" y="69"/>
                </a:cubicBezTo>
                <a:cubicBezTo>
                  <a:pt x="2125" y="62"/>
                  <a:pt x="2130" y="58"/>
                  <a:pt x="2143" y="58"/>
                </a:cubicBezTo>
                <a:cubicBezTo>
                  <a:pt x="2152" y="58"/>
                  <a:pt x="2152" y="58"/>
                  <a:pt x="2152" y="58"/>
                </a:cubicBezTo>
                <a:lnTo>
                  <a:pt x="2152" y="66"/>
                </a:lnTo>
                <a:close/>
                <a:moveTo>
                  <a:pt x="2163" y="67"/>
                </a:moveTo>
                <a:cubicBezTo>
                  <a:pt x="2163" y="47"/>
                  <a:pt x="2163" y="47"/>
                  <a:pt x="2163" y="47"/>
                </a:cubicBezTo>
                <a:cubicBezTo>
                  <a:pt x="2163" y="31"/>
                  <a:pt x="2154" y="22"/>
                  <a:pt x="2138" y="22"/>
                </a:cubicBezTo>
                <a:cubicBezTo>
                  <a:pt x="2123" y="22"/>
                  <a:pt x="2116" y="30"/>
                  <a:pt x="2116" y="36"/>
                </a:cubicBezTo>
                <a:cubicBezTo>
                  <a:pt x="2116" y="41"/>
                  <a:pt x="2116" y="41"/>
                  <a:pt x="2116" y="41"/>
                </a:cubicBezTo>
                <a:cubicBezTo>
                  <a:pt x="2116" y="41"/>
                  <a:pt x="2116" y="41"/>
                  <a:pt x="2116" y="41"/>
                </a:cubicBezTo>
                <a:cubicBezTo>
                  <a:pt x="2120" y="36"/>
                  <a:pt x="2127" y="33"/>
                  <a:pt x="2137" y="33"/>
                </a:cubicBezTo>
                <a:cubicBezTo>
                  <a:pt x="2147" y="33"/>
                  <a:pt x="2152" y="36"/>
                  <a:pt x="2152" y="46"/>
                </a:cubicBezTo>
                <a:cubicBezTo>
                  <a:pt x="2152" y="49"/>
                  <a:pt x="2152" y="49"/>
                  <a:pt x="2152" y="49"/>
                </a:cubicBezTo>
                <a:cubicBezTo>
                  <a:pt x="2143" y="49"/>
                  <a:pt x="2143" y="49"/>
                  <a:pt x="2143" y="49"/>
                </a:cubicBezTo>
                <a:cubicBezTo>
                  <a:pt x="2124" y="49"/>
                  <a:pt x="2113" y="56"/>
                  <a:pt x="2113" y="70"/>
                </a:cubicBezTo>
                <a:cubicBezTo>
                  <a:pt x="2113" y="81"/>
                  <a:pt x="2125" y="89"/>
                  <a:pt x="2138" y="89"/>
                </a:cubicBezTo>
                <a:cubicBezTo>
                  <a:pt x="2156" y="89"/>
                  <a:pt x="2163" y="80"/>
                  <a:pt x="2163" y="67"/>
                </a:cubicBezTo>
                <a:moveTo>
                  <a:pt x="2082" y="57"/>
                </a:moveTo>
                <a:cubicBezTo>
                  <a:pt x="2082" y="71"/>
                  <a:pt x="2076" y="79"/>
                  <a:pt x="2065" y="79"/>
                </a:cubicBezTo>
                <a:cubicBezTo>
                  <a:pt x="2054" y="79"/>
                  <a:pt x="2045" y="71"/>
                  <a:pt x="2045" y="54"/>
                </a:cubicBezTo>
                <a:cubicBezTo>
                  <a:pt x="2045" y="41"/>
                  <a:pt x="2052" y="33"/>
                  <a:pt x="2063" y="33"/>
                </a:cubicBezTo>
                <a:cubicBezTo>
                  <a:pt x="2074" y="33"/>
                  <a:pt x="2082" y="40"/>
                  <a:pt x="2082" y="57"/>
                </a:cubicBezTo>
                <a:moveTo>
                  <a:pt x="2093" y="54"/>
                </a:moveTo>
                <a:cubicBezTo>
                  <a:pt x="2093" y="35"/>
                  <a:pt x="2079" y="22"/>
                  <a:pt x="2065" y="22"/>
                </a:cubicBezTo>
                <a:cubicBezTo>
                  <a:pt x="2045" y="22"/>
                  <a:pt x="2035" y="36"/>
                  <a:pt x="2035" y="57"/>
                </a:cubicBezTo>
                <a:cubicBezTo>
                  <a:pt x="2035" y="100"/>
                  <a:pt x="2035" y="100"/>
                  <a:pt x="2035" y="100"/>
                </a:cubicBezTo>
                <a:cubicBezTo>
                  <a:pt x="2035" y="106"/>
                  <a:pt x="2037" y="108"/>
                  <a:pt x="2042" y="108"/>
                </a:cubicBezTo>
                <a:cubicBezTo>
                  <a:pt x="2046" y="108"/>
                  <a:pt x="2046" y="108"/>
                  <a:pt x="2046" y="108"/>
                </a:cubicBezTo>
                <a:cubicBezTo>
                  <a:pt x="2046" y="78"/>
                  <a:pt x="2046" y="78"/>
                  <a:pt x="2046" y="78"/>
                </a:cubicBezTo>
                <a:cubicBezTo>
                  <a:pt x="2049" y="84"/>
                  <a:pt x="2057" y="89"/>
                  <a:pt x="2064" y="89"/>
                </a:cubicBezTo>
                <a:cubicBezTo>
                  <a:pt x="2080" y="89"/>
                  <a:pt x="2093" y="76"/>
                  <a:pt x="2093" y="54"/>
                </a:cubicBezTo>
                <a:moveTo>
                  <a:pt x="2013" y="68"/>
                </a:moveTo>
                <a:cubicBezTo>
                  <a:pt x="2013" y="59"/>
                  <a:pt x="2006" y="54"/>
                  <a:pt x="1994" y="51"/>
                </a:cubicBezTo>
                <a:cubicBezTo>
                  <a:pt x="1980" y="48"/>
                  <a:pt x="1978" y="46"/>
                  <a:pt x="1978" y="42"/>
                </a:cubicBezTo>
                <a:cubicBezTo>
                  <a:pt x="1978" y="36"/>
                  <a:pt x="1982" y="33"/>
                  <a:pt x="1993" y="33"/>
                </a:cubicBezTo>
                <a:cubicBezTo>
                  <a:pt x="2001" y="33"/>
                  <a:pt x="2008" y="36"/>
                  <a:pt x="2011" y="39"/>
                </a:cubicBezTo>
                <a:cubicBezTo>
                  <a:pt x="2011" y="39"/>
                  <a:pt x="2011" y="39"/>
                  <a:pt x="2011" y="39"/>
                </a:cubicBezTo>
                <a:cubicBezTo>
                  <a:pt x="2011" y="35"/>
                  <a:pt x="2011" y="35"/>
                  <a:pt x="2011" y="35"/>
                </a:cubicBezTo>
                <a:cubicBezTo>
                  <a:pt x="2011" y="27"/>
                  <a:pt x="2002" y="22"/>
                  <a:pt x="1992" y="22"/>
                </a:cubicBezTo>
                <a:cubicBezTo>
                  <a:pt x="1977" y="22"/>
                  <a:pt x="1967" y="32"/>
                  <a:pt x="1967" y="43"/>
                </a:cubicBezTo>
                <a:cubicBezTo>
                  <a:pt x="1967" y="52"/>
                  <a:pt x="1973" y="56"/>
                  <a:pt x="1985" y="59"/>
                </a:cubicBezTo>
                <a:cubicBezTo>
                  <a:pt x="1999" y="62"/>
                  <a:pt x="2002" y="64"/>
                  <a:pt x="2002" y="69"/>
                </a:cubicBezTo>
                <a:cubicBezTo>
                  <a:pt x="2002" y="76"/>
                  <a:pt x="1997" y="79"/>
                  <a:pt x="1988" y="79"/>
                </a:cubicBezTo>
                <a:cubicBezTo>
                  <a:pt x="1980" y="79"/>
                  <a:pt x="1972" y="76"/>
                  <a:pt x="1969" y="72"/>
                </a:cubicBezTo>
                <a:cubicBezTo>
                  <a:pt x="1968" y="72"/>
                  <a:pt x="1968" y="72"/>
                  <a:pt x="1968" y="72"/>
                </a:cubicBezTo>
                <a:cubicBezTo>
                  <a:pt x="1968" y="76"/>
                  <a:pt x="1968" y="76"/>
                  <a:pt x="1968" y="76"/>
                </a:cubicBezTo>
                <a:cubicBezTo>
                  <a:pt x="1968" y="84"/>
                  <a:pt x="1977" y="89"/>
                  <a:pt x="1988" y="89"/>
                </a:cubicBezTo>
                <a:cubicBezTo>
                  <a:pt x="2002" y="89"/>
                  <a:pt x="2013" y="82"/>
                  <a:pt x="2013" y="68"/>
                </a:cubicBezTo>
                <a:moveTo>
                  <a:pt x="1936" y="57"/>
                </a:moveTo>
                <a:cubicBezTo>
                  <a:pt x="1936" y="70"/>
                  <a:pt x="1930" y="79"/>
                  <a:pt x="1919" y="79"/>
                </a:cubicBezTo>
                <a:cubicBezTo>
                  <a:pt x="1907" y="79"/>
                  <a:pt x="1899" y="69"/>
                  <a:pt x="1899" y="55"/>
                </a:cubicBezTo>
                <a:cubicBezTo>
                  <a:pt x="1899" y="41"/>
                  <a:pt x="1906" y="33"/>
                  <a:pt x="1917" y="33"/>
                </a:cubicBezTo>
                <a:cubicBezTo>
                  <a:pt x="1929" y="33"/>
                  <a:pt x="1936" y="41"/>
                  <a:pt x="1936" y="57"/>
                </a:cubicBezTo>
                <a:moveTo>
                  <a:pt x="1947" y="54"/>
                </a:moveTo>
                <a:cubicBezTo>
                  <a:pt x="1947" y="35"/>
                  <a:pt x="1935" y="23"/>
                  <a:pt x="1918" y="23"/>
                </a:cubicBezTo>
                <a:cubicBezTo>
                  <a:pt x="1900" y="23"/>
                  <a:pt x="1888" y="36"/>
                  <a:pt x="1888" y="57"/>
                </a:cubicBezTo>
                <a:cubicBezTo>
                  <a:pt x="1888" y="76"/>
                  <a:pt x="1901" y="89"/>
                  <a:pt x="1918" y="89"/>
                </a:cubicBezTo>
                <a:cubicBezTo>
                  <a:pt x="1935" y="89"/>
                  <a:pt x="1947" y="76"/>
                  <a:pt x="1947" y="54"/>
                </a:cubicBezTo>
                <a:moveTo>
                  <a:pt x="1873" y="37"/>
                </a:moveTo>
                <a:cubicBezTo>
                  <a:pt x="1873" y="32"/>
                  <a:pt x="1873" y="32"/>
                  <a:pt x="1873" y="32"/>
                </a:cubicBezTo>
                <a:cubicBezTo>
                  <a:pt x="1873" y="28"/>
                  <a:pt x="1870" y="24"/>
                  <a:pt x="1861" y="24"/>
                </a:cubicBezTo>
                <a:cubicBezTo>
                  <a:pt x="1849" y="24"/>
                  <a:pt x="1840" y="33"/>
                  <a:pt x="1840" y="51"/>
                </a:cubicBezTo>
                <a:cubicBezTo>
                  <a:pt x="1840" y="80"/>
                  <a:pt x="1840" y="80"/>
                  <a:pt x="1840" y="80"/>
                </a:cubicBezTo>
                <a:cubicBezTo>
                  <a:pt x="1840" y="85"/>
                  <a:pt x="1842" y="88"/>
                  <a:pt x="1846" y="88"/>
                </a:cubicBezTo>
                <a:cubicBezTo>
                  <a:pt x="1851" y="88"/>
                  <a:pt x="1851" y="88"/>
                  <a:pt x="1851" y="88"/>
                </a:cubicBezTo>
                <a:cubicBezTo>
                  <a:pt x="1851" y="52"/>
                  <a:pt x="1851" y="52"/>
                  <a:pt x="1851" y="52"/>
                </a:cubicBezTo>
                <a:cubicBezTo>
                  <a:pt x="1851" y="38"/>
                  <a:pt x="1854" y="34"/>
                  <a:pt x="1863" y="34"/>
                </a:cubicBezTo>
                <a:cubicBezTo>
                  <a:pt x="1867" y="34"/>
                  <a:pt x="1871" y="35"/>
                  <a:pt x="1873" y="37"/>
                </a:cubicBezTo>
                <a:close/>
                <a:moveTo>
                  <a:pt x="1807" y="45"/>
                </a:moveTo>
                <a:cubicBezTo>
                  <a:pt x="1807" y="50"/>
                  <a:pt x="1804" y="52"/>
                  <a:pt x="1789" y="52"/>
                </a:cubicBezTo>
                <a:cubicBezTo>
                  <a:pt x="1774" y="52"/>
                  <a:pt x="1774" y="52"/>
                  <a:pt x="1774" y="52"/>
                </a:cubicBezTo>
                <a:cubicBezTo>
                  <a:pt x="1774" y="49"/>
                  <a:pt x="1774" y="49"/>
                  <a:pt x="1774" y="49"/>
                </a:cubicBezTo>
                <a:cubicBezTo>
                  <a:pt x="1775" y="41"/>
                  <a:pt x="1781" y="32"/>
                  <a:pt x="1792" y="32"/>
                </a:cubicBezTo>
                <a:cubicBezTo>
                  <a:pt x="1802" y="32"/>
                  <a:pt x="1807" y="38"/>
                  <a:pt x="1807" y="45"/>
                </a:cubicBezTo>
                <a:moveTo>
                  <a:pt x="1817" y="45"/>
                </a:moveTo>
                <a:cubicBezTo>
                  <a:pt x="1817" y="32"/>
                  <a:pt x="1806" y="22"/>
                  <a:pt x="1793" y="22"/>
                </a:cubicBezTo>
                <a:cubicBezTo>
                  <a:pt x="1776" y="22"/>
                  <a:pt x="1763" y="36"/>
                  <a:pt x="1763" y="57"/>
                </a:cubicBezTo>
                <a:cubicBezTo>
                  <a:pt x="1763" y="75"/>
                  <a:pt x="1776" y="89"/>
                  <a:pt x="1793" y="89"/>
                </a:cubicBezTo>
                <a:cubicBezTo>
                  <a:pt x="1808" y="89"/>
                  <a:pt x="1815" y="84"/>
                  <a:pt x="1815" y="77"/>
                </a:cubicBezTo>
                <a:cubicBezTo>
                  <a:pt x="1815" y="72"/>
                  <a:pt x="1815" y="72"/>
                  <a:pt x="1815" y="72"/>
                </a:cubicBezTo>
                <a:cubicBezTo>
                  <a:pt x="1814" y="72"/>
                  <a:pt x="1814" y="72"/>
                  <a:pt x="1814" y="72"/>
                </a:cubicBezTo>
                <a:cubicBezTo>
                  <a:pt x="1811" y="76"/>
                  <a:pt x="1805" y="79"/>
                  <a:pt x="1795" y="79"/>
                </a:cubicBezTo>
                <a:cubicBezTo>
                  <a:pt x="1783" y="79"/>
                  <a:pt x="1775" y="71"/>
                  <a:pt x="1774" y="61"/>
                </a:cubicBezTo>
                <a:cubicBezTo>
                  <a:pt x="1790" y="61"/>
                  <a:pt x="1790" y="61"/>
                  <a:pt x="1790" y="61"/>
                </a:cubicBezTo>
                <a:cubicBezTo>
                  <a:pt x="1812" y="61"/>
                  <a:pt x="1817" y="56"/>
                  <a:pt x="1817" y="45"/>
                </a:cubicBezTo>
                <a:moveTo>
                  <a:pt x="1731" y="66"/>
                </a:moveTo>
                <a:cubicBezTo>
                  <a:pt x="1731" y="75"/>
                  <a:pt x="1727" y="79"/>
                  <a:pt x="1717" y="79"/>
                </a:cubicBezTo>
                <a:cubicBezTo>
                  <a:pt x="1709" y="79"/>
                  <a:pt x="1703" y="74"/>
                  <a:pt x="1703" y="69"/>
                </a:cubicBezTo>
                <a:cubicBezTo>
                  <a:pt x="1703" y="62"/>
                  <a:pt x="1709" y="58"/>
                  <a:pt x="1722" y="58"/>
                </a:cubicBezTo>
                <a:cubicBezTo>
                  <a:pt x="1731" y="58"/>
                  <a:pt x="1731" y="58"/>
                  <a:pt x="1731" y="58"/>
                </a:cubicBezTo>
                <a:lnTo>
                  <a:pt x="1731" y="66"/>
                </a:lnTo>
                <a:close/>
                <a:moveTo>
                  <a:pt x="1741" y="67"/>
                </a:moveTo>
                <a:cubicBezTo>
                  <a:pt x="1741" y="47"/>
                  <a:pt x="1741" y="47"/>
                  <a:pt x="1741" y="47"/>
                </a:cubicBezTo>
                <a:cubicBezTo>
                  <a:pt x="1741" y="31"/>
                  <a:pt x="1733" y="22"/>
                  <a:pt x="1717" y="22"/>
                </a:cubicBezTo>
                <a:cubicBezTo>
                  <a:pt x="1702" y="22"/>
                  <a:pt x="1694" y="30"/>
                  <a:pt x="1694" y="36"/>
                </a:cubicBezTo>
                <a:cubicBezTo>
                  <a:pt x="1694" y="41"/>
                  <a:pt x="1694" y="41"/>
                  <a:pt x="1694" y="41"/>
                </a:cubicBezTo>
                <a:cubicBezTo>
                  <a:pt x="1695" y="41"/>
                  <a:pt x="1695" y="41"/>
                  <a:pt x="1695" y="41"/>
                </a:cubicBezTo>
                <a:cubicBezTo>
                  <a:pt x="1699" y="36"/>
                  <a:pt x="1706" y="33"/>
                  <a:pt x="1715" y="33"/>
                </a:cubicBezTo>
                <a:cubicBezTo>
                  <a:pt x="1726" y="33"/>
                  <a:pt x="1731" y="36"/>
                  <a:pt x="1731" y="46"/>
                </a:cubicBezTo>
                <a:cubicBezTo>
                  <a:pt x="1731" y="49"/>
                  <a:pt x="1731" y="49"/>
                  <a:pt x="1731" y="49"/>
                </a:cubicBezTo>
                <a:cubicBezTo>
                  <a:pt x="1722" y="49"/>
                  <a:pt x="1722" y="49"/>
                  <a:pt x="1722" y="49"/>
                </a:cubicBezTo>
                <a:cubicBezTo>
                  <a:pt x="1703" y="49"/>
                  <a:pt x="1692" y="56"/>
                  <a:pt x="1692" y="70"/>
                </a:cubicBezTo>
                <a:cubicBezTo>
                  <a:pt x="1692" y="81"/>
                  <a:pt x="1703" y="89"/>
                  <a:pt x="1717" y="89"/>
                </a:cubicBezTo>
                <a:cubicBezTo>
                  <a:pt x="1734" y="89"/>
                  <a:pt x="1741" y="80"/>
                  <a:pt x="1741" y="67"/>
                </a:cubicBezTo>
                <a:moveTo>
                  <a:pt x="1636" y="88"/>
                </a:moveTo>
                <a:cubicBezTo>
                  <a:pt x="1636" y="51"/>
                  <a:pt x="1636" y="51"/>
                  <a:pt x="1636" y="51"/>
                </a:cubicBezTo>
                <a:cubicBezTo>
                  <a:pt x="1636" y="32"/>
                  <a:pt x="1627" y="22"/>
                  <a:pt x="1611" y="22"/>
                </a:cubicBezTo>
                <a:cubicBezTo>
                  <a:pt x="1594" y="22"/>
                  <a:pt x="1583" y="33"/>
                  <a:pt x="1583" y="51"/>
                </a:cubicBezTo>
                <a:cubicBezTo>
                  <a:pt x="1583" y="80"/>
                  <a:pt x="1583" y="80"/>
                  <a:pt x="1583" y="80"/>
                </a:cubicBezTo>
                <a:cubicBezTo>
                  <a:pt x="1583" y="85"/>
                  <a:pt x="1586" y="88"/>
                  <a:pt x="1590" y="88"/>
                </a:cubicBezTo>
                <a:cubicBezTo>
                  <a:pt x="1594" y="88"/>
                  <a:pt x="1594" y="88"/>
                  <a:pt x="1594" y="88"/>
                </a:cubicBezTo>
                <a:cubicBezTo>
                  <a:pt x="1594" y="51"/>
                  <a:pt x="1594" y="51"/>
                  <a:pt x="1594" y="51"/>
                </a:cubicBezTo>
                <a:cubicBezTo>
                  <a:pt x="1594" y="38"/>
                  <a:pt x="1600" y="33"/>
                  <a:pt x="1609" y="33"/>
                </a:cubicBezTo>
                <a:cubicBezTo>
                  <a:pt x="1621" y="33"/>
                  <a:pt x="1626" y="38"/>
                  <a:pt x="1626" y="51"/>
                </a:cubicBezTo>
                <a:cubicBezTo>
                  <a:pt x="1626" y="81"/>
                  <a:pt x="1626" y="81"/>
                  <a:pt x="1626" y="81"/>
                </a:cubicBezTo>
                <a:cubicBezTo>
                  <a:pt x="1626" y="85"/>
                  <a:pt x="1628" y="88"/>
                  <a:pt x="1632" y="88"/>
                </a:cubicBezTo>
                <a:lnTo>
                  <a:pt x="1636" y="88"/>
                </a:lnTo>
                <a:close/>
                <a:moveTo>
                  <a:pt x="1566" y="82"/>
                </a:moveTo>
                <a:cubicBezTo>
                  <a:pt x="1566" y="78"/>
                  <a:pt x="1566" y="78"/>
                  <a:pt x="1566" y="78"/>
                </a:cubicBezTo>
                <a:cubicBezTo>
                  <a:pt x="1561" y="78"/>
                  <a:pt x="1561" y="78"/>
                  <a:pt x="1561" y="78"/>
                </a:cubicBezTo>
                <a:cubicBezTo>
                  <a:pt x="1555" y="78"/>
                  <a:pt x="1551" y="76"/>
                  <a:pt x="1551" y="68"/>
                </a:cubicBezTo>
                <a:cubicBezTo>
                  <a:pt x="1551" y="32"/>
                  <a:pt x="1551" y="32"/>
                  <a:pt x="1551" y="32"/>
                </a:cubicBezTo>
                <a:cubicBezTo>
                  <a:pt x="1551" y="27"/>
                  <a:pt x="1548" y="24"/>
                  <a:pt x="1544" y="24"/>
                </a:cubicBezTo>
                <a:cubicBezTo>
                  <a:pt x="1541" y="24"/>
                  <a:pt x="1541" y="24"/>
                  <a:pt x="1541" y="24"/>
                </a:cubicBezTo>
                <a:cubicBezTo>
                  <a:pt x="1541" y="69"/>
                  <a:pt x="1541" y="69"/>
                  <a:pt x="1541" y="69"/>
                </a:cubicBezTo>
                <a:cubicBezTo>
                  <a:pt x="1541" y="82"/>
                  <a:pt x="1547" y="88"/>
                  <a:pt x="1560" y="88"/>
                </a:cubicBezTo>
                <a:cubicBezTo>
                  <a:pt x="1563" y="88"/>
                  <a:pt x="1566" y="86"/>
                  <a:pt x="1566" y="82"/>
                </a:cubicBezTo>
                <a:moveTo>
                  <a:pt x="1554" y="7"/>
                </a:moveTo>
                <a:cubicBezTo>
                  <a:pt x="1554" y="3"/>
                  <a:pt x="1550" y="0"/>
                  <a:pt x="1546" y="0"/>
                </a:cubicBezTo>
                <a:cubicBezTo>
                  <a:pt x="1542" y="0"/>
                  <a:pt x="1539" y="3"/>
                  <a:pt x="1539" y="7"/>
                </a:cubicBezTo>
                <a:cubicBezTo>
                  <a:pt x="1539" y="11"/>
                  <a:pt x="1542" y="15"/>
                  <a:pt x="1546" y="15"/>
                </a:cubicBezTo>
                <a:cubicBezTo>
                  <a:pt x="1550" y="15"/>
                  <a:pt x="1554" y="11"/>
                  <a:pt x="1554" y="7"/>
                </a:cubicBezTo>
                <a:moveTo>
                  <a:pt x="1481" y="88"/>
                </a:moveTo>
                <a:cubicBezTo>
                  <a:pt x="1481" y="51"/>
                  <a:pt x="1481" y="51"/>
                  <a:pt x="1481" y="51"/>
                </a:cubicBezTo>
                <a:cubicBezTo>
                  <a:pt x="1481" y="32"/>
                  <a:pt x="1471" y="22"/>
                  <a:pt x="1455" y="22"/>
                </a:cubicBezTo>
                <a:cubicBezTo>
                  <a:pt x="1439" y="22"/>
                  <a:pt x="1428" y="33"/>
                  <a:pt x="1428" y="51"/>
                </a:cubicBezTo>
                <a:cubicBezTo>
                  <a:pt x="1428" y="80"/>
                  <a:pt x="1428" y="80"/>
                  <a:pt x="1428" y="80"/>
                </a:cubicBezTo>
                <a:cubicBezTo>
                  <a:pt x="1428" y="85"/>
                  <a:pt x="1431" y="88"/>
                  <a:pt x="1435" y="88"/>
                </a:cubicBezTo>
                <a:cubicBezTo>
                  <a:pt x="1439" y="88"/>
                  <a:pt x="1439" y="88"/>
                  <a:pt x="1439" y="88"/>
                </a:cubicBezTo>
                <a:cubicBezTo>
                  <a:pt x="1439" y="51"/>
                  <a:pt x="1439" y="51"/>
                  <a:pt x="1439" y="51"/>
                </a:cubicBezTo>
                <a:cubicBezTo>
                  <a:pt x="1439" y="38"/>
                  <a:pt x="1444" y="33"/>
                  <a:pt x="1454" y="33"/>
                </a:cubicBezTo>
                <a:cubicBezTo>
                  <a:pt x="1465" y="33"/>
                  <a:pt x="1470" y="38"/>
                  <a:pt x="1470" y="51"/>
                </a:cubicBezTo>
                <a:cubicBezTo>
                  <a:pt x="1470" y="81"/>
                  <a:pt x="1470" y="81"/>
                  <a:pt x="1470" y="81"/>
                </a:cubicBezTo>
                <a:cubicBezTo>
                  <a:pt x="1470" y="85"/>
                  <a:pt x="1472" y="88"/>
                  <a:pt x="1477" y="88"/>
                </a:cubicBezTo>
                <a:lnTo>
                  <a:pt x="1481" y="88"/>
                </a:lnTo>
                <a:close/>
                <a:moveTo>
                  <a:pt x="1395" y="57"/>
                </a:moveTo>
                <a:cubicBezTo>
                  <a:pt x="1395" y="70"/>
                  <a:pt x="1389" y="79"/>
                  <a:pt x="1378" y="79"/>
                </a:cubicBezTo>
                <a:cubicBezTo>
                  <a:pt x="1365" y="79"/>
                  <a:pt x="1358" y="69"/>
                  <a:pt x="1358" y="55"/>
                </a:cubicBezTo>
                <a:cubicBezTo>
                  <a:pt x="1358" y="41"/>
                  <a:pt x="1365" y="33"/>
                  <a:pt x="1375" y="33"/>
                </a:cubicBezTo>
                <a:cubicBezTo>
                  <a:pt x="1388" y="33"/>
                  <a:pt x="1395" y="41"/>
                  <a:pt x="1395" y="57"/>
                </a:cubicBezTo>
                <a:moveTo>
                  <a:pt x="1406" y="54"/>
                </a:moveTo>
                <a:cubicBezTo>
                  <a:pt x="1406" y="35"/>
                  <a:pt x="1394" y="23"/>
                  <a:pt x="1377" y="23"/>
                </a:cubicBezTo>
                <a:cubicBezTo>
                  <a:pt x="1359" y="23"/>
                  <a:pt x="1347" y="36"/>
                  <a:pt x="1347" y="57"/>
                </a:cubicBezTo>
                <a:cubicBezTo>
                  <a:pt x="1347" y="76"/>
                  <a:pt x="1360" y="89"/>
                  <a:pt x="1377" y="89"/>
                </a:cubicBezTo>
                <a:cubicBezTo>
                  <a:pt x="1394" y="89"/>
                  <a:pt x="1406" y="76"/>
                  <a:pt x="1406" y="54"/>
                </a:cubicBezTo>
                <a:moveTo>
                  <a:pt x="1332" y="82"/>
                </a:moveTo>
                <a:cubicBezTo>
                  <a:pt x="1332" y="78"/>
                  <a:pt x="1332" y="78"/>
                  <a:pt x="1332" y="78"/>
                </a:cubicBezTo>
                <a:cubicBezTo>
                  <a:pt x="1327" y="78"/>
                  <a:pt x="1327" y="78"/>
                  <a:pt x="1327" y="78"/>
                </a:cubicBezTo>
                <a:cubicBezTo>
                  <a:pt x="1321" y="78"/>
                  <a:pt x="1317" y="76"/>
                  <a:pt x="1317" y="68"/>
                </a:cubicBezTo>
                <a:cubicBezTo>
                  <a:pt x="1317" y="32"/>
                  <a:pt x="1317" y="32"/>
                  <a:pt x="1317" y="32"/>
                </a:cubicBezTo>
                <a:cubicBezTo>
                  <a:pt x="1317" y="27"/>
                  <a:pt x="1313" y="24"/>
                  <a:pt x="1309" y="24"/>
                </a:cubicBezTo>
                <a:cubicBezTo>
                  <a:pt x="1306" y="24"/>
                  <a:pt x="1306" y="24"/>
                  <a:pt x="1306" y="24"/>
                </a:cubicBezTo>
                <a:cubicBezTo>
                  <a:pt x="1306" y="69"/>
                  <a:pt x="1306" y="69"/>
                  <a:pt x="1306" y="69"/>
                </a:cubicBezTo>
                <a:cubicBezTo>
                  <a:pt x="1306" y="82"/>
                  <a:pt x="1313" y="88"/>
                  <a:pt x="1325" y="88"/>
                </a:cubicBezTo>
                <a:cubicBezTo>
                  <a:pt x="1329" y="88"/>
                  <a:pt x="1332" y="86"/>
                  <a:pt x="1332" y="82"/>
                </a:cubicBezTo>
                <a:moveTo>
                  <a:pt x="1319" y="7"/>
                </a:moveTo>
                <a:cubicBezTo>
                  <a:pt x="1319" y="3"/>
                  <a:pt x="1316" y="0"/>
                  <a:pt x="1312" y="0"/>
                </a:cubicBezTo>
                <a:cubicBezTo>
                  <a:pt x="1308" y="0"/>
                  <a:pt x="1304" y="3"/>
                  <a:pt x="1304" y="7"/>
                </a:cubicBezTo>
                <a:cubicBezTo>
                  <a:pt x="1304" y="11"/>
                  <a:pt x="1308" y="15"/>
                  <a:pt x="1312" y="15"/>
                </a:cubicBezTo>
                <a:cubicBezTo>
                  <a:pt x="1316" y="15"/>
                  <a:pt x="1319" y="11"/>
                  <a:pt x="1319" y="7"/>
                </a:cubicBezTo>
                <a:moveTo>
                  <a:pt x="1264" y="11"/>
                </a:moveTo>
                <a:cubicBezTo>
                  <a:pt x="1262" y="11"/>
                  <a:pt x="1262" y="11"/>
                  <a:pt x="1262" y="11"/>
                </a:cubicBezTo>
                <a:cubicBezTo>
                  <a:pt x="1261" y="11"/>
                  <a:pt x="1257" y="13"/>
                  <a:pt x="1256" y="15"/>
                </a:cubicBezTo>
                <a:cubicBezTo>
                  <a:pt x="1254" y="18"/>
                  <a:pt x="1253" y="21"/>
                  <a:pt x="1253" y="25"/>
                </a:cubicBezTo>
                <a:cubicBezTo>
                  <a:pt x="1253" y="67"/>
                  <a:pt x="1253" y="67"/>
                  <a:pt x="1253" y="67"/>
                </a:cubicBezTo>
                <a:cubicBezTo>
                  <a:pt x="1253" y="82"/>
                  <a:pt x="1259" y="89"/>
                  <a:pt x="1273" y="89"/>
                </a:cubicBezTo>
                <a:cubicBezTo>
                  <a:pt x="1281" y="89"/>
                  <a:pt x="1285" y="86"/>
                  <a:pt x="1285" y="81"/>
                </a:cubicBezTo>
                <a:cubicBezTo>
                  <a:pt x="1285" y="77"/>
                  <a:pt x="1285" y="77"/>
                  <a:pt x="1285" y="77"/>
                </a:cubicBezTo>
                <a:cubicBezTo>
                  <a:pt x="1284" y="77"/>
                  <a:pt x="1284" y="77"/>
                  <a:pt x="1284" y="77"/>
                </a:cubicBezTo>
                <a:cubicBezTo>
                  <a:pt x="1282" y="78"/>
                  <a:pt x="1278" y="79"/>
                  <a:pt x="1274" y="79"/>
                </a:cubicBezTo>
                <a:cubicBezTo>
                  <a:pt x="1267" y="79"/>
                  <a:pt x="1264" y="75"/>
                  <a:pt x="1264" y="66"/>
                </a:cubicBezTo>
                <a:cubicBezTo>
                  <a:pt x="1264" y="34"/>
                  <a:pt x="1264" y="34"/>
                  <a:pt x="1264" y="34"/>
                </a:cubicBezTo>
                <a:cubicBezTo>
                  <a:pt x="1277" y="34"/>
                  <a:pt x="1277" y="34"/>
                  <a:pt x="1277" y="34"/>
                </a:cubicBezTo>
                <a:cubicBezTo>
                  <a:pt x="1283" y="34"/>
                  <a:pt x="1286" y="31"/>
                  <a:pt x="1286" y="27"/>
                </a:cubicBezTo>
                <a:cubicBezTo>
                  <a:pt x="1286" y="24"/>
                  <a:pt x="1286" y="24"/>
                  <a:pt x="1286" y="24"/>
                </a:cubicBezTo>
                <a:cubicBezTo>
                  <a:pt x="1264" y="24"/>
                  <a:pt x="1264" y="24"/>
                  <a:pt x="1264" y="24"/>
                </a:cubicBezTo>
                <a:lnTo>
                  <a:pt x="1264" y="11"/>
                </a:lnTo>
                <a:close/>
                <a:moveTo>
                  <a:pt x="1217" y="66"/>
                </a:moveTo>
                <a:cubicBezTo>
                  <a:pt x="1217" y="75"/>
                  <a:pt x="1213" y="79"/>
                  <a:pt x="1204" y="79"/>
                </a:cubicBezTo>
                <a:cubicBezTo>
                  <a:pt x="1196" y="79"/>
                  <a:pt x="1190" y="74"/>
                  <a:pt x="1190" y="69"/>
                </a:cubicBezTo>
                <a:cubicBezTo>
                  <a:pt x="1190" y="62"/>
                  <a:pt x="1196" y="58"/>
                  <a:pt x="1209" y="58"/>
                </a:cubicBezTo>
                <a:cubicBezTo>
                  <a:pt x="1217" y="58"/>
                  <a:pt x="1217" y="58"/>
                  <a:pt x="1217" y="58"/>
                </a:cubicBezTo>
                <a:lnTo>
                  <a:pt x="1217" y="66"/>
                </a:lnTo>
                <a:close/>
                <a:moveTo>
                  <a:pt x="1228" y="67"/>
                </a:moveTo>
                <a:cubicBezTo>
                  <a:pt x="1228" y="47"/>
                  <a:pt x="1228" y="47"/>
                  <a:pt x="1228" y="47"/>
                </a:cubicBezTo>
                <a:cubicBezTo>
                  <a:pt x="1228" y="31"/>
                  <a:pt x="1220" y="22"/>
                  <a:pt x="1203" y="22"/>
                </a:cubicBezTo>
                <a:cubicBezTo>
                  <a:pt x="1189" y="22"/>
                  <a:pt x="1181" y="30"/>
                  <a:pt x="1181" y="36"/>
                </a:cubicBezTo>
                <a:cubicBezTo>
                  <a:pt x="1181" y="41"/>
                  <a:pt x="1181" y="41"/>
                  <a:pt x="1181" y="41"/>
                </a:cubicBezTo>
                <a:cubicBezTo>
                  <a:pt x="1182" y="41"/>
                  <a:pt x="1182" y="41"/>
                  <a:pt x="1182" y="41"/>
                </a:cubicBezTo>
                <a:cubicBezTo>
                  <a:pt x="1186" y="36"/>
                  <a:pt x="1193" y="33"/>
                  <a:pt x="1202" y="33"/>
                </a:cubicBezTo>
                <a:cubicBezTo>
                  <a:pt x="1213" y="33"/>
                  <a:pt x="1217" y="36"/>
                  <a:pt x="1217" y="46"/>
                </a:cubicBezTo>
                <a:cubicBezTo>
                  <a:pt x="1217" y="49"/>
                  <a:pt x="1217" y="49"/>
                  <a:pt x="1217" y="49"/>
                </a:cubicBezTo>
                <a:cubicBezTo>
                  <a:pt x="1209" y="49"/>
                  <a:pt x="1209" y="49"/>
                  <a:pt x="1209" y="49"/>
                </a:cubicBezTo>
                <a:cubicBezTo>
                  <a:pt x="1190" y="49"/>
                  <a:pt x="1179" y="56"/>
                  <a:pt x="1179" y="70"/>
                </a:cubicBezTo>
                <a:cubicBezTo>
                  <a:pt x="1179" y="81"/>
                  <a:pt x="1190" y="89"/>
                  <a:pt x="1203" y="89"/>
                </a:cubicBezTo>
                <a:cubicBezTo>
                  <a:pt x="1221" y="89"/>
                  <a:pt x="1228" y="80"/>
                  <a:pt x="1228" y="67"/>
                </a:cubicBezTo>
                <a:moveTo>
                  <a:pt x="1161" y="37"/>
                </a:moveTo>
                <a:cubicBezTo>
                  <a:pt x="1162" y="35"/>
                  <a:pt x="1162" y="32"/>
                  <a:pt x="1162" y="29"/>
                </a:cubicBezTo>
                <a:cubicBezTo>
                  <a:pt x="1162" y="26"/>
                  <a:pt x="1161" y="24"/>
                  <a:pt x="1158" y="24"/>
                </a:cubicBezTo>
                <a:cubicBezTo>
                  <a:pt x="1154" y="24"/>
                  <a:pt x="1154" y="24"/>
                  <a:pt x="1154" y="24"/>
                </a:cubicBezTo>
                <a:cubicBezTo>
                  <a:pt x="1152" y="36"/>
                  <a:pt x="1144" y="62"/>
                  <a:pt x="1135" y="77"/>
                </a:cubicBezTo>
                <a:cubicBezTo>
                  <a:pt x="1125" y="61"/>
                  <a:pt x="1120" y="45"/>
                  <a:pt x="1117" y="30"/>
                </a:cubicBezTo>
                <a:cubicBezTo>
                  <a:pt x="1116" y="27"/>
                  <a:pt x="1115" y="24"/>
                  <a:pt x="1110" y="24"/>
                </a:cubicBezTo>
                <a:cubicBezTo>
                  <a:pt x="1105" y="24"/>
                  <a:pt x="1105" y="24"/>
                  <a:pt x="1105" y="24"/>
                </a:cubicBezTo>
                <a:cubicBezTo>
                  <a:pt x="1108" y="45"/>
                  <a:pt x="1116" y="68"/>
                  <a:pt x="1129" y="86"/>
                </a:cubicBezTo>
                <a:cubicBezTo>
                  <a:pt x="1130" y="88"/>
                  <a:pt x="1132" y="89"/>
                  <a:pt x="1134" y="89"/>
                </a:cubicBezTo>
                <a:cubicBezTo>
                  <a:pt x="1137" y="89"/>
                  <a:pt x="1137" y="89"/>
                  <a:pt x="1137" y="89"/>
                </a:cubicBezTo>
                <a:cubicBezTo>
                  <a:pt x="1147" y="77"/>
                  <a:pt x="1157" y="52"/>
                  <a:pt x="1161" y="37"/>
                </a:cubicBezTo>
                <a:moveTo>
                  <a:pt x="1077" y="57"/>
                </a:moveTo>
                <a:cubicBezTo>
                  <a:pt x="1077" y="70"/>
                  <a:pt x="1071" y="79"/>
                  <a:pt x="1060" y="79"/>
                </a:cubicBezTo>
                <a:cubicBezTo>
                  <a:pt x="1048" y="79"/>
                  <a:pt x="1041" y="69"/>
                  <a:pt x="1041" y="55"/>
                </a:cubicBezTo>
                <a:cubicBezTo>
                  <a:pt x="1041" y="41"/>
                  <a:pt x="1048" y="33"/>
                  <a:pt x="1058" y="33"/>
                </a:cubicBezTo>
                <a:cubicBezTo>
                  <a:pt x="1070" y="33"/>
                  <a:pt x="1077" y="41"/>
                  <a:pt x="1077" y="57"/>
                </a:cubicBezTo>
                <a:moveTo>
                  <a:pt x="1088" y="54"/>
                </a:moveTo>
                <a:cubicBezTo>
                  <a:pt x="1088" y="35"/>
                  <a:pt x="1076" y="23"/>
                  <a:pt x="1059" y="23"/>
                </a:cubicBezTo>
                <a:cubicBezTo>
                  <a:pt x="1041" y="23"/>
                  <a:pt x="1030" y="36"/>
                  <a:pt x="1030" y="57"/>
                </a:cubicBezTo>
                <a:cubicBezTo>
                  <a:pt x="1030" y="76"/>
                  <a:pt x="1042" y="89"/>
                  <a:pt x="1059" y="89"/>
                </a:cubicBezTo>
                <a:cubicBezTo>
                  <a:pt x="1077" y="89"/>
                  <a:pt x="1088" y="76"/>
                  <a:pt x="1088" y="54"/>
                </a:cubicBezTo>
                <a:moveTo>
                  <a:pt x="1008" y="88"/>
                </a:moveTo>
                <a:cubicBezTo>
                  <a:pt x="1008" y="51"/>
                  <a:pt x="1008" y="51"/>
                  <a:pt x="1008" y="51"/>
                </a:cubicBezTo>
                <a:cubicBezTo>
                  <a:pt x="1008" y="32"/>
                  <a:pt x="998" y="22"/>
                  <a:pt x="982" y="22"/>
                </a:cubicBezTo>
                <a:cubicBezTo>
                  <a:pt x="965" y="22"/>
                  <a:pt x="955" y="33"/>
                  <a:pt x="955" y="51"/>
                </a:cubicBezTo>
                <a:cubicBezTo>
                  <a:pt x="955" y="80"/>
                  <a:pt x="955" y="80"/>
                  <a:pt x="955" y="80"/>
                </a:cubicBezTo>
                <a:cubicBezTo>
                  <a:pt x="955" y="85"/>
                  <a:pt x="957" y="88"/>
                  <a:pt x="961" y="88"/>
                </a:cubicBezTo>
                <a:cubicBezTo>
                  <a:pt x="965" y="88"/>
                  <a:pt x="965" y="88"/>
                  <a:pt x="965" y="88"/>
                </a:cubicBezTo>
                <a:cubicBezTo>
                  <a:pt x="965" y="51"/>
                  <a:pt x="965" y="51"/>
                  <a:pt x="965" y="51"/>
                </a:cubicBezTo>
                <a:cubicBezTo>
                  <a:pt x="965" y="38"/>
                  <a:pt x="971" y="33"/>
                  <a:pt x="980" y="33"/>
                </a:cubicBezTo>
                <a:cubicBezTo>
                  <a:pt x="992" y="33"/>
                  <a:pt x="997" y="38"/>
                  <a:pt x="997" y="51"/>
                </a:cubicBezTo>
                <a:cubicBezTo>
                  <a:pt x="997" y="81"/>
                  <a:pt x="997" y="81"/>
                  <a:pt x="997" y="81"/>
                </a:cubicBezTo>
                <a:cubicBezTo>
                  <a:pt x="997" y="85"/>
                  <a:pt x="999" y="88"/>
                  <a:pt x="1004" y="88"/>
                </a:cubicBezTo>
                <a:lnTo>
                  <a:pt x="1008" y="88"/>
                </a:lnTo>
                <a:close/>
                <a:moveTo>
                  <a:pt x="931" y="88"/>
                </a:moveTo>
                <a:cubicBezTo>
                  <a:pt x="931" y="51"/>
                  <a:pt x="931" y="51"/>
                  <a:pt x="931" y="51"/>
                </a:cubicBezTo>
                <a:cubicBezTo>
                  <a:pt x="931" y="32"/>
                  <a:pt x="921" y="22"/>
                  <a:pt x="905" y="22"/>
                </a:cubicBezTo>
                <a:cubicBezTo>
                  <a:pt x="888" y="22"/>
                  <a:pt x="878" y="33"/>
                  <a:pt x="878" y="51"/>
                </a:cubicBezTo>
                <a:cubicBezTo>
                  <a:pt x="878" y="80"/>
                  <a:pt x="878" y="80"/>
                  <a:pt x="878" y="80"/>
                </a:cubicBezTo>
                <a:cubicBezTo>
                  <a:pt x="878" y="85"/>
                  <a:pt x="880" y="88"/>
                  <a:pt x="884" y="88"/>
                </a:cubicBezTo>
                <a:cubicBezTo>
                  <a:pt x="888" y="88"/>
                  <a:pt x="888" y="88"/>
                  <a:pt x="888" y="88"/>
                </a:cubicBezTo>
                <a:cubicBezTo>
                  <a:pt x="888" y="51"/>
                  <a:pt x="888" y="51"/>
                  <a:pt x="888" y="51"/>
                </a:cubicBezTo>
                <a:cubicBezTo>
                  <a:pt x="888" y="38"/>
                  <a:pt x="894" y="33"/>
                  <a:pt x="904" y="33"/>
                </a:cubicBezTo>
                <a:cubicBezTo>
                  <a:pt x="915" y="33"/>
                  <a:pt x="920" y="38"/>
                  <a:pt x="920" y="51"/>
                </a:cubicBezTo>
                <a:cubicBezTo>
                  <a:pt x="920" y="81"/>
                  <a:pt x="920" y="81"/>
                  <a:pt x="920" y="81"/>
                </a:cubicBezTo>
                <a:cubicBezTo>
                  <a:pt x="920" y="85"/>
                  <a:pt x="922" y="88"/>
                  <a:pt x="927" y="88"/>
                </a:cubicBezTo>
                <a:lnTo>
                  <a:pt x="931" y="88"/>
                </a:lnTo>
                <a:close/>
                <a:moveTo>
                  <a:pt x="860" y="82"/>
                </a:moveTo>
                <a:cubicBezTo>
                  <a:pt x="860" y="78"/>
                  <a:pt x="860" y="78"/>
                  <a:pt x="860" y="78"/>
                </a:cubicBezTo>
                <a:cubicBezTo>
                  <a:pt x="856" y="78"/>
                  <a:pt x="856" y="78"/>
                  <a:pt x="856" y="78"/>
                </a:cubicBezTo>
                <a:cubicBezTo>
                  <a:pt x="850" y="78"/>
                  <a:pt x="846" y="76"/>
                  <a:pt x="846" y="68"/>
                </a:cubicBezTo>
                <a:cubicBezTo>
                  <a:pt x="846" y="32"/>
                  <a:pt x="846" y="32"/>
                  <a:pt x="846" y="32"/>
                </a:cubicBezTo>
                <a:cubicBezTo>
                  <a:pt x="846" y="27"/>
                  <a:pt x="842" y="24"/>
                  <a:pt x="838" y="24"/>
                </a:cubicBezTo>
                <a:cubicBezTo>
                  <a:pt x="835" y="24"/>
                  <a:pt x="835" y="24"/>
                  <a:pt x="835" y="24"/>
                </a:cubicBezTo>
                <a:cubicBezTo>
                  <a:pt x="835" y="69"/>
                  <a:pt x="835" y="69"/>
                  <a:pt x="835" y="69"/>
                </a:cubicBezTo>
                <a:cubicBezTo>
                  <a:pt x="835" y="82"/>
                  <a:pt x="841" y="88"/>
                  <a:pt x="854" y="88"/>
                </a:cubicBezTo>
                <a:cubicBezTo>
                  <a:pt x="858" y="88"/>
                  <a:pt x="860" y="86"/>
                  <a:pt x="860" y="82"/>
                </a:cubicBezTo>
                <a:moveTo>
                  <a:pt x="848" y="7"/>
                </a:moveTo>
                <a:cubicBezTo>
                  <a:pt x="848" y="3"/>
                  <a:pt x="845" y="0"/>
                  <a:pt x="841" y="0"/>
                </a:cubicBezTo>
                <a:cubicBezTo>
                  <a:pt x="837" y="0"/>
                  <a:pt x="833" y="3"/>
                  <a:pt x="833" y="7"/>
                </a:cubicBezTo>
                <a:cubicBezTo>
                  <a:pt x="833" y="11"/>
                  <a:pt x="837" y="15"/>
                  <a:pt x="841" y="15"/>
                </a:cubicBezTo>
                <a:cubicBezTo>
                  <a:pt x="845" y="15"/>
                  <a:pt x="848" y="11"/>
                  <a:pt x="848" y="7"/>
                </a:cubicBezTo>
                <a:moveTo>
                  <a:pt x="766" y="57"/>
                </a:moveTo>
                <a:cubicBezTo>
                  <a:pt x="766" y="70"/>
                  <a:pt x="760" y="79"/>
                  <a:pt x="749" y="79"/>
                </a:cubicBezTo>
                <a:cubicBezTo>
                  <a:pt x="737" y="79"/>
                  <a:pt x="729" y="69"/>
                  <a:pt x="729" y="55"/>
                </a:cubicBezTo>
                <a:cubicBezTo>
                  <a:pt x="729" y="41"/>
                  <a:pt x="736" y="33"/>
                  <a:pt x="746" y="33"/>
                </a:cubicBezTo>
                <a:cubicBezTo>
                  <a:pt x="759" y="33"/>
                  <a:pt x="766" y="41"/>
                  <a:pt x="766" y="57"/>
                </a:cubicBezTo>
                <a:moveTo>
                  <a:pt x="777" y="54"/>
                </a:moveTo>
                <a:cubicBezTo>
                  <a:pt x="777" y="35"/>
                  <a:pt x="765" y="23"/>
                  <a:pt x="748" y="23"/>
                </a:cubicBezTo>
                <a:cubicBezTo>
                  <a:pt x="730" y="23"/>
                  <a:pt x="718" y="36"/>
                  <a:pt x="718" y="57"/>
                </a:cubicBezTo>
                <a:cubicBezTo>
                  <a:pt x="718" y="76"/>
                  <a:pt x="731" y="89"/>
                  <a:pt x="748" y="89"/>
                </a:cubicBezTo>
                <a:cubicBezTo>
                  <a:pt x="765" y="89"/>
                  <a:pt x="777" y="76"/>
                  <a:pt x="777" y="54"/>
                </a:cubicBezTo>
                <a:moveTo>
                  <a:pt x="680" y="11"/>
                </a:moveTo>
                <a:cubicBezTo>
                  <a:pt x="679" y="11"/>
                  <a:pt x="679" y="11"/>
                  <a:pt x="679" y="11"/>
                </a:cubicBezTo>
                <a:cubicBezTo>
                  <a:pt x="677" y="11"/>
                  <a:pt x="674" y="13"/>
                  <a:pt x="672" y="15"/>
                </a:cubicBezTo>
                <a:cubicBezTo>
                  <a:pt x="670" y="18"/>
                  <a:pt x="669" y="21"/>
                  <a:pt x="669" y="25"/>
                </a:cubicBezTo>
                <a:cubicBezTo>
                  <a:pt x="669" y="67"/>
                  <a:pt x="669" y="67"/>
                  <a:pt x="669" y="67"/>
                </a:cubicBezTo>
                <a:cubicBezTo>
                  <a:pt x="669" y="82"/>
                  <a:pt x="676" y="89"/>
                  <a:pt x="690" y="89"/>
                </a:cubicBezTo>
                <a:cubicBezTo>
                  <a:pt x="697" y="89"/>
                  <a:pt x="701" y="86"/>
                  <a:pt x="701" y="81"/>
                </a:cubicBezTo>
                <a:cubicBezTo>
                  <a:pt x="701" y="77"/>
                  <a:pt x="701" y="77"/>
                  <a:pt x="701" y="77"/>
                </a:cubicBezTo>
                <a:cubicBezTo>
                  <a:pt x="701" y="77"/>
                  <a:pt x="701" y="77"/>
                  <a:pt x="701" y="77"/>
                </a:cubicBezTo>
                <a:cubicBezTo>
                  <a:pt x="699" y="78"/>
                  <a:pt x="695" y="79"/>
                  <a:pt x="691" y="79"/>
                </a:cubicBezTo>
                <a:cubicBezTo>
                  <a:pt x="684" y="79"/>
                  <a:pt x="680" y="75"/>
                  <a:pt x="680" y="66"/>
                </a:cubicBezTo>
                <a:cubicBezTo>
                  <a:pt x="680" y="34"/>
                  <a:pt x="680" y="34"/>
                  <a:pt x="680" y="34"/>
                </a:cubicBezTo>
                <a:cubicBezTo>
                  <a:pt x="694" y="34"/>
                  <a:pt x="694" y="34"/>
                  <a:pt x="694" y="34"/>
                </a:cubicBezTo>
                <a:cubicBezTo>
                  <a:pt x="700" y="34"/>
                  <a:pt x="702" y="31"/>
                  <a:pt x="702" y="27"/>
                </a:cubicBezTo>
                <a:cubicBezTo>
                  <a:pt x="702" y="24"/>
                  <a:pt x="702" y="24"/>
                  <a:pt x="702" y="24"/>
                </a:cubicBezTo>
                <a:cubicBezTo>
                  <a:pt x="680" y="24"/>
                  <a:pt x="680" y="24"/>
                  <a:pt x="680" y="24"/>
                </a:cubicBezTo>
                <a:lnTo>
                  <a:pt x="680" y="11"/>
                </a:lnTo>
                <a:close/>
                <a:moveTo>
                  <a:pt x="600" y="57"/>
                </a:moveTo>
                <a:cubicBezTo>
                  <a:pt x="600" y="73"/>
                  <a:pt x="594" y="79"/>
                  <a:pt x="583" y="79"/>
                </a:cubicBezTo>
                <a:cubicBezTo>
                  <a:pt x="571" y="79"/>
                  <a:pt x="563" y="68"/>
                  <a:pt x="563" y="56"/>
                </a:cubicBezTo>
                <a:cubicBezTo>
                  <a:pt x="563" y="41"/>
                  <a:pt x="570" y="33"/>
                  <a:pt x="581" y="33"/>
                </a:cubicBezTo>
                <a:cubicBezTo>
                  <a:pt x="596" y="33"/>
                  <a:pt x="600" y="45"/>
                  <a:pt x="600" y="57"/>
                </a:cubicBezTo>
                <a:moveTo>
                  <a:pt x="611" y="54"/>
                </a:moveTo>
                <a:cubicBezTo>
                  <a:pt x="611" y="10"/>
                  <a:pt x="611" y="10"/>
                  <a:pt x="611" y="10"/>
                </a:cubicBezTo>
                <a:cubicBezTo>
                  <a:pt x="611" y="4"/>
                  <a:pt x="608" y="2"/>
                  <a:pt x="603" y="2"/>
                </a:cubicBezTo>
                <a:cubicBezTo>
                  <a:pt x="600" y="2"/>
                  <a:pt x="600" y="2"/>
                  <a:pt x="600" y="2"/>
                </a:cubicBezTo>
                <a:cubicBezTo>
                  <a:pt x="600" y="35"/>
                  <a:pt x="600" y="35"/>
                  <a:pt x="600" y="35"/>
                </a:cubicBezTo>
                <a:cubicBezTo>
                  <a:pt x="595" y="26"/>
                  <a:pt x="588" y="22"/>
                  <a:pt x="580" y="22"/>
                </a:cubicBezTo>
                <a:cubicBezTo>
                  <a:pt x="563" y="22"/>
                  <a:pt x="552" y="35"/>
                  <a:pt x="552" y="57"/>
                </a:cubicBezTo>
                <a:cubicBezTo>
                  <a:pt x="552" y="74"/>
                  <a:pt x="566" y="89"/>
                  <a:pt x="582" y="89"/>
                </a:cubicBezTo>
                <a:cubicBezTo>
                  <a:pt x="602" y="89"/>
                  <a:pt x="611" y="78"/>
                  <a:pt x="611" y="54"/>
                </a:cubicBezTo>
                <a:moveTo>
                  <a:pt x="521" y="45"/>
                </a:moveTo>
                <a:cubicBezTo>
                  <a:pt x="521" y="50"/>
                  <a:pt x="519" y="52"/>
                  <a:pt x="503" y="52"/>
                </a:cubicBezTo>
                <a:cubicBezTo>
                  <a:pt x="489" y="52"/>
                  <a:pt x="489" y="52"/>
                  <a:pt x="489" y="52"/>
                </a:cubicBezTo>
                <a:cubicBezTo>
                  <a:pt x="489" y="49"/>
                  <a:pt x="489" y="49"/>
                  <a:pt x="489" y="49"/>
                </a:cubicBezTo>
                <a:cubicBezTo>
                  <a:pt x="489" y="41"/>
                  <a:pt x="496" y="32"/>
                  <a:pt x="507" y="32"/>
                </a:cubicBezTo>
                <a:cubicBezTo>
                  <a:pt x="517" y="32"/>
                  <a:pt x="521" y="38"/>
                  <a:pt x="521" y="45"/>
                </a:cubicBezTo>
                <a:moveTo>
                  <a:pt x="532" y="45"/>
                </a:moveTo>
                <a:cubicBezTo>
                  <a:pt x="532" y="32"/>
                  <a:pt x="520" y="22"/>
                  <a:pt x="508" y="22"/>
                </a:cubicBezTo>
                <a:cubicBezTo>
                  <a:pt x="491" y="22"/>
                  <a:pt x="478" y="36"/>
                  <a:pt x="478" y="57"/>
                </a:cubicBezTo>
                <a:cubicBezTo>
                  <a:pt x="478" y="75"/>
                  <a:pt x="490" y="89"/>
                  <a:pt x="508" y="89"/>
                </a:cubicBezTo>
                <a:cubicBezTo>
                  <a:pt x="522" y="89"/>
                  <a:pt x="529" y="84"/>
                  <a:pt x="529" y="77"/>
                </a:cubicBezTo>
                <a:cubicBezTo>
                  <a:pt x="529" y="72"/>
                  <a:pt x="529" y="72"/>
                  <a:pt x="529" y="72"/>
                </a:cubicBezTo>
                <a:cubicBezTo>
                  <a:pt x="529" y="72"/>
                  <a:pt x="529" y="72"/>
                  <a:pt x="529" y="72"/>
                </a:cubicBezTo>
                <a:cubicBezTo>
                  <a:pt x="525" y="76"/>
                  <a:pt x="519" y="79"/>
                  <a:pt x="509" y="79"/>
                </a:cubicBezTo>
                <a:cubicBezTo>
                  <a:pt x="498" y="79"/>
                  <a:pt x="490" y="71"/>
                  <a:pt x="489" y="61"/>
                </a:cubicBezTo>
                <a:cubicBezTo>
                  <a:pt x="505" y="61"/>
                  <a:pt x="505" y="61"/>
                  <a:pt x="505" y="61"/>
                </a:cubicBezTo>
                <a:cubicBezTo>
                  <a:pt x="527" y="61"/>
                  <a:pt x="532" y="56"/>
                  <a:pt x="532" y="45"/>
                </a:cubicBezTo>
                <a:moveTo>
                  <a:pt x="440" y="11"/>
                </a:moveTo>
                <a:cubicBezTo>
                  <a:pt x="438" y="11"/>
                  <a:pt x="438" y="11"/>
                  <a:pt x="438" y="11"/>
                </a:cubicBezTo>
                <a:cubicBezTo>
                  <a:pt x="437" y="11"/>
                  <a:pt x="433" y="13"/>
                  <a:pt x="432" y="15"/>
                </a:cubicBezTo>
                <a:cubicBezTo>
                  <a:pt x="430" y="18"/>
                  <a:pt x="429" y="21"/>
                  <a:pt x="429" y="25"/>
                </a:cubicBezTo>
                <a:cubicBezTo>
                  <a:pt x="429" y="67"/>
                  <a:pt x="429" y="67"/>
                  <a:pt x="429" y="67"/>
                </a:cubicBezTo>
                <a:cubicBezTo>
                  <a:pt x="429" y="82"/>
                  <a:pt x="435" y="89"/>
                  <a:pt x="449" y="89"/>
                </a:cubicBezTo>
                <a:cubicBezTo>
                  <a:pt x="457" y="89"/>
                  <a:pt x="461" y="86"/>
                  <a:pt x="461" y="81"/>
                </a:cubicBezTo>
                <a:cubicBezTo>
                  <a:pt x="461" y="77"/>
                  <a:pt x="461" y="77"/>
                  <a:pt x="461" y="77"/>
                </a:cubicBezTo>
                <a:cubicBezTo>
                  <a:pt x="460" y="77"/>
                  <a:pt x="460" y="77"/>
                  <a:pt x="460" y="77"/>
                </a:cubicBezTo>
                <a:cubicBezTo>
                  <a:pt x="458" y="78"/>
                  <a:pt x="454" y="79"/>
                  <a:pt x="450" y="79"/>
                </a:cubicBezTo>
                <a:cubicBezTo>
                  <a:pt x="443" y="79"/>
                  <a:pt x="440" y="75"/>
                  <a:pt x="440" y="66"/>
                </a:cubicBezTo>
                <a:cubicBezTo>
                  <a:pt x="440" y="34"/>
                  <a:pt x="440" y="34"/>
                  <a:pt x="440" y="34"/>
                </a:cubicBezTo>
                <a:cubicBezTo>
                  <a:pt x="453" y="34"/>
                  <a:pt x="453" y="34"/>
                  <a:pt x="453" y="34"/>
                </a:cubicBezTo>
                <a:cubicBezTo>
                  <a:pt x="459" y="34"/>
                  <a:pt x="462" y="31"/>
                  <a:pt x="462" y="27"/>
                </a:cubicBezTo>
                <a:cubicBezTo>
                  <a:pt x="462" y="24"/>
                  <a:pt x="462" y="24"/>
                  <a:pt x="462" y="24"/>
                </a:cubicBezTo>
                <a:cubicBezTo>
                  <a:pt x="440" y="24"/>
                  <a:pt x="440" y="24"/>
                  <a:pt x="440" y="24"/>
                </a:cubicBezTo>
                <a:lnTo>
                  <a:pt x="440" y="11"/>
                </a:lnTo>
                <a:close/>
                <a:moveTo>
                  <a:pt x="393" y="66"/>
                </a:moveTo>
                <a:cubicBezTo>
                  <a:pt x="393" y="75"/>
                  <a:pt x="389" y="79"/>
                  <a:pt x="380" y="79"/>
                </a:cubicBezTo>
                <a:cubicBezTo>
                  <a:pt x="371" y="79"/>
                  <a:pt x="366" y="74"/>
                  <a:pt x="366" y="69"/>
                </a:cubicBezTo>
                <a:cubicBezTo>
                  <a:pt x="366" y="62"/>
                  <a:pt x="372" y="58"/>
                  <a:pt x="385" y="58"/>
                </a:cubicBezTo>
                <a:cubicBezTo>
                  <a:pt x="393" y="58"/>
                  <a:pt x="393" y="58"/>
                  <a:pt x="393" y="58"/>
                </a:cubicBezTo>
                <a:lnTo>
                  <a:pt x="393" y="66"/>
                </a:lnTo>
                <a:close/>
                <a:moveTo>
                  <a:pt x="404" y="67"/>
                </a:moveTo>
                <a:cubicBezTo>
                  <a:pt x="404" y="47"/>
                  <a:pt x="404" y="47"/>
                  <a:pt x="404" y="47"/>
                </a:cubicBezTo>
                <a:cubicBezTo>
                  <a:pt x="404" y="31"/>
                  <a:pt x="395" y="22"/>
                  <a:pt x="379" y="22"/>
                </a:cubicBezTo>
                <a:cubicBezTo>
                  <a:pt x="365" y="22"/>
                  <a:pt x="357" y="30"/>
                  <a:pt x="357" y="36"/>
                </a:cubicBezTo>
                <a:cubicBezTo>
                  <a:pt x="357" y="41"/>
                  <a:pt x="357" y="41"/>
                  <a:pt x="357" y="41"/>
                </a:cubicBezTo>
                <a:cubicBezTo>
                  <a:pt x="358" y="41"/>
                  <a:pt x="358" y="41"/>
                  <a:pt x="358" y="41"/>
                </a:cubicBezTo>
                <a:cubicBezTo>
                  <a:pt x="361" y="36"/>
                  <a:pt x="369" y="33"/>
                  <a:pt x="378" y="33"/>
                </a:cubicBezTo>
                <a:cubicBezTo>
                  <a:pt x="389" y="33"/>
                  <a:pt x="393" y="36"/>
                  <a:pt x="393" y="46"/>
                </a:cubicBezTo>
                <a:cubicBezTo>
                  <a:pt x="393" y="49"/>
                  <a:pt x="393" y="49"/>
                  <a:pt x="393" y="49"/>
                </a:cubicBezTo>
                <a:cubicBezTo>
                  <a:pt x="385" y="49"/>
                  <a:pt x="385" y="49"/>
                  <a:pt x="385" y="49"/>
                </a:cubicBezTo>
                <a:cubicBezTo>
                  <a:pt x="365" y="49"/>
                  <a:pt x="355" y="56"/>
                  <a:pt x="355" y="70"/>
                </a:cubicBezTo>
                <a:cubicBezTo>
                  <a:pt x="355" y="81"/>
                  <a:pt x="366" y="89"/>
                  <a:pt x="379" y="89"/>
                </a:cubicBezTo>
                <a:cubicBezTo>
                  <a:pt x="397" y="89"/>
                  <a:pt x="404" y="80"/>
                  <a:pt x="404" y="67"/>
                </a:cubicBezTo>
                <a:moveTo>
                  <a:pt x="334" y="41"/>
                </a:moveTo>
                <a:cubicBezTo>
                  <a:pt x="334" y="36"/>
                  <a:pt x="334" y="36"/>
                  <a:pt x="334" y="36"/>
                </a:cubicBezTo>
                <a:cubicBezTo>
                  <a:pt x="334" y="27"/>
                  <a:pt x="326" y="22"/>
                  <a:pt x="317" y="22"/>
                </a:cubicBezTo>
                <a:cubicBezTo>
                  <a:pt x="298" y="22"/>
                  <a:pt x="285" y="38"/>
                  <a:pt x="285" y="56"/>
                </a:cubicBezTo>
                <a:cubicBezTo>
                  <a:pt x="285" y="77"/>
                  <a:pt x="302" y="89"/>
                  <a:pt x="316" y="89"/>
                </a:cubicBezTo>
                <a:cubicBezTo>
                  <a:pt x="330" y="89"/>
                  <a:pt x="334" y="82"/>
                  <a:pt x="334" y="78"/>
                </a:cubicBezTo>
                <a:cubicBezTo>
                  <a:pt x="334" y="73"/>
                  <a:pt x="334" y="73"/>
                  <a:pt x="334" y="73"/>
                </a:cubicBezTo>
                <a:cubicBezTo>
                  <a:pt x="334" y="73"/>
                  <a:pt x="334" y="73"/>
                  <a:pt x="334" y="73"/>
                </a:cubicBezTo>
                <a:cubicBezTo>
                  <a:pt x="330" y="77"/>
                  <a:pt x="325" y="79"/>
                  <a:pt x="318" y="79"/>
                </a:cubicBezTo>
                <a:cubicBezTo>
                  <a:pt x="308" y="79"/>
                  <a:pt x="296" y="72"/>
                  <a:pt x="296" y="55"/>
                </a:cubicBezTo>
                <a:cubicBezTo>
                  <a:pt x="296" y="42"/>
                  <a:pt x="305" y="33"/>
                  <a:pt x="317" y="33"/>
                </a:cubicBezTo>
                <a:cubicBezTo>
                  <a:pt x="324" y="33"/>
                  <a:pt x="331" y="36"/>
                  <a:pt x="334" y="41"/>
                </a:cubicBezTo>
                <a:close/>
                <a:moveTo>
                  <a:pt x="270" y="82"/>
                </a:moveTo>
                <a:cubicBezTo>
                  <a:pt x="270" y="78"/>
                  <a:pt x="270" y="78"/>
                  <a:pt x="270" y="78"/>
                </a:cubicBezTo>
                <a:cubicBezTo>
                  <a:pt x="265" y="78"/>
                  <a:pt x="265" y="78"/>
                  <a:pt x="265" y="78"/>
                </a:cubicBezTo>
                <a:cubicBezTo>
                  <a:pt x="259" y="78"/>
                  <a:pt x="255" y="76"/>
                  <a:pt x="255" y="68"/>
                </a:cubicBezTo>
                <a:cubicBezTo>
                  <a:pt x="255" y="32"/>
                  <a:pt x="255" y="32"/>
                  <a:pt x="255" y="32"/>
                </a:cubicBezTo>
                <a:cubicBezTo>
                  <a:pt x="255" y="27"/>
                  <a:pt x="251" y="24"/>
                  <a:pt x="247" y="24"/>
                </a:cubicBezTo>
                <a:cubicBezTo>
                  <a:pt x="244" y="24"/>
                  <a:pt x="244" y="24"/>
                  <a:pt x="244" y="24"/>
                </a:cubicBezTo>
                <a:cubicBezTo>
                  <a:pt x="244" y="69"/>
                  <a:pt x="244" y="69"/>
                  <a:pt x="244" y="69"/>
                </a:cubicBezTo>
                <a:cubicBezTo>
                  <a:pt x="244" y="82"/>
                  <a:pt x="251" y="88"/>
                  <a:pt x="263" y="88"/>
                </a:cubicBezTo>
                <a:cubicBezTo>
                  <a:pt x="267" y="88"/>
                  <a:pt x="270" y="86"/>
                  <a:pt x="270" y="82"/>
                </a:cubicBezTo>
                <a:moveTo>
                  <a:pt x="257" y="7"/>
                </a:moveTo>
                <a:cubicBezTo>
                  <a:pt x="257" y="3"/>
                  <a:pt x="254" y="0"/>
                  <a:pt x="250" y="0"/>
                </a:cubicBezTo>
                <a:cubicBezTo>
                  <a:pt x="246" y="0"/>
                  <a:pt x="242" y="3"/>
                  <a:pt x="242" y="7"/>
                </a:cubicBezTo>
                <a:cubicBezTo>
                  <a:pt x="242" y="11"/>
                  <a:pt x="246" y="15"/>
                  <a:pt x="250" y="15"/>
                </a:cubicBezTo>
                <a:cubicBezTo>
                  <a:pt x="254" y="15"/>
                  <a:pt x="257" y="11"/>
                  <a:pt x="257" y="7"/>
                </a:cubicBezTo>
                <a:moveTo>
                  <a:pt x="207" y="57"/>
                </a:moveTo>
                <a:cubicBezTo>
                  <a:pt x="207" y="73"/>
                  <a:pt x="201" y="79"/>
                  <a:pt x="190" y="79"/>
                </a:cubicBezTo>
                <a:cubicBezTo>
                  <a:pt x="178" y="79"/>
                  <a:pt x="170" y="68"/>
                  <a:pt x="170" y="56"/>
                </a:cubicBezTo>
                <a:cubicBezTo>
                  <a:pt x="170" y="41"/>
                  <a:pt x="177" y="33"/>
                  <a:pt x="188" y="33"/>
                </a:cubicBezTo>
                <a:cubicBezTo>
                  <a:pt x="203" y="33"/>
                  <a:pt x="207" y="45"/>
                  <a:pt x="207" y="57"/>
                </a:cubicBezTo>
                <a:moveTo>
                  <a:pt x="218" y="54"/>
                </a:moveTo>
                <a:cubicBezTo>
                  <a:pt x="218" y="10"/>
                  <a:pt x="218" y="10"/>
                  <a:pt x="218" y="10"/>
                </a:cubicBezTo>
                <a:cubicBezTo>
                  <a:pt x="218" y="4"/>
                  <a:pt x="215" y="2"/>
                  <a:pt x="210" y="2"/>
                </a:cubicBezTo>
                <a:cubicBezTo>
                  <a:pt x="207" y="2"/>
                  <a:pt x="207" y="2"/>
                  <a:pt x="207" y="2"/>
                </a:cubicBezTo>
                <a:cubicBezTo>
                  <a:pt x="207" y="35"/>
                  <a:pt x="207" y="35"/>
                  <a:pt x="207" y="35"/>
                </a:cubicBezTo>
                <a:cubicBezTo>
                  <a:pt x="202" y="26"/>
                  <a:pt x="195" y="22"/>
                  <a:pt x="187" y="22"/>
                </a:cubicBezTo>
                <a:cubicBezTo>
                  <a:pt x="170" y="22"/>
                  <a:pt x="159" y="35"/>
                  <a:pt x="159" y="57"/>
                </a:cubicBezTo>
                <a:cubicBezTo>
                  <a:pt x="159" y="74"/>
                  <a:pt x="173" y="89"/>
                  <a:pt x="189" y="89"/>
                </a:cubicBezTo>
                <a:cubicBezTo>
                  <a:pt x="209" y="89"/>
                  <a:pt x="218" y="78"/>
                  <a:pt x="218" y="54"/>
                </a:cubicBezTo>
                <a:moveTo>
                  <a:pt x="129" y="45"/>
                </a:moveTo>
                <a:cubicBezTo>
                  <a:pt x="129" y="50"/>
                  <a:pt x="126" y="52"/>
                  <a:pt x="110" y="52"/>
                </a:cubicBezTo>
                <a:cubicBezTo>
                  <a:pt x="96" y="52"/>
                  <a:pt x="96" y="52"/>
                  <a:pt x="96" y="52"/>
                </a:cubicBezTo>
                <a:cubicBezTo>
                  <a:pt x="96" y="49"/>
                  <a:pt x="96" y="49"/>
                  <a:pt x="96" y="49"/>
                </a:cubicBezTo>
                <a:cubicBezTo>
                  <a:pt x="96" y="41"/>
                  <a:pt x="103" y="32"/>
                  <a:pt x="114" y="32"/>
                </a:cubicBezTo>
                <a:cubicBezTo>
                  <a:pt x="124" y="32"/>
                  <a:pt x="129" y="38"/>
                  <a:pt x="129" y="45"/>
                </a:cubicBezTo>
                <a:moveTo>
                  <a:pt x="139" y="45"/>
                </a:moveTo>
                <a:cubicBezTo>
                  <a:pt x="139" y="32"/>
                  <a:pt x="127" y="22"/>
                  <a:pt x="115" y="22"/>
                </a:cubicBezTo>
                <a:cubicBezTo>
                  <a:pt x="98" y="22"/>
                  <a:pt x="85" y="36"/>
                  <a:pt x="85" y="57"/>
                </a:cubicBezTo>
                <a:cubicBezTo>
                  <a:pt x="85" y="75"/>
                  <a:pt x="97" y="89"/>
                  <a:pt x="115" y="89"/>
                </a:cubicBezTo>
                <a:cubicBezTo>
                  <a:pt x="129" y="89"/>
                  <a:pt x="137" y="84"/>
                  <a:pt x="137" y="77"/>
                </a:cubicBezTo>
                <a:cubicBezTo>
                  <a:pt x="137" y="72"/>
                  <a:pt x="137" y="72"/>
                  <a:pt x="137" y="72"/>
                </a:cubicBezTo>
                <a:cubicBezTo>
                  <a:pt x="136" y="72"/>
                  <a:pt x="136" y="72"/>
                  <a:pt x="136" y="72"/>
                </a:cubicBezTo>
                <a:cubicBezTo>
                  <a:pt x="132" y="76"/>
                  <a:pt x="126" y="79"/>
                  <a:pt x="117" y="79"/>
                </a:cubicBezTo>
                <a:cubicBezTo>
                  <a:pt x="105" y="79"/>
                  <a:pt x="97" y="71"/>
                  <a:pt x="96" y="61"/>
                </a:cubicBezTo>
                <a:cubicBezTo>
                  <a:pt x="112" y="61"/>
                  <a:pt x="112" y="61"/>
                  <a:pt x="112" y="61"/>
                </a:cubicBezTo>
                <a:cubicBezTo>
                  <a:pt x="134" y="61"/>
                  <a:pt x="139" y="56"/>
                  <a:pt x="139" y="45"/>
                </a:cubicBezTo>
                <a:moveTo>
                  <a:pt x="54" y="48"/>
                </a:moveTo>
                <a:cubicBezTo>
                  <a:pt x="54" y="66"/>
                  <a:pt x="44" y="79"/>
                  <a:pt x="27" y="79"/>
                </a:cubicBezTo>
                <a:cubicBezTo>
                  <a:pt x="22" y="79"/>
                  <a:pt x="22" y="79"/>
                  <a:pt x="22" y="79"/>
                </a:cubicBezTo>
                <a:cubicBezTo>
                  <a:pt x="15" y="79"/>
                  <a:pt x="11" y="75"/>
                  <a:pt x="11" y="68"/>
                </a:cubicBezTo>
                <a:cubicBezTo>
                  <a:pt x="11" y="17"/>
                  <a:pt x="11" y="17"/>
                  <a:pt x="11" y="17"/>
                </a:cubicBezTo>
                <a:cubicBezTo>
                  <a:pt x="14" y="16"/>
                  <a:pt x="18" y="16"/>
                  <a:pt x="21" y="16"/>
                </a:cubicBezTo>
                <a:cubicBezTo>
                  <a:pt x="26" y="16"/>
                  <a:pt x="26" y="16"/>
                  <a:pt x="26" y="16"/>
                </a:cubicBezTo>
                <a:cubicBezTo>
                  <a:pt x="43" y="16"/>
                  <a:pt x="54" y="26"/>
                  <a:pt x="54" y="48"/>
                </a:cubicBezTo>
                <a:moveTo>
                  <a:pt x="65" y="46"/>
                </a:moveTo>
                <a:cubicBezTo>
                  <a:pt x="65" y="22"/>
                  <a:pt x="48" y="6"/>
                  <a:pt x="28" y="6"/>
                </a:cubicBezTo>
                <a:cubicBezTo>
                  <a:pt x="18" y="6"/>
                  <a:pt x="18" y="6"/>
                  <a:pt x="18" y="6"/>
                </a:cubicBezTo>
                <a:cubicBezTo>
                  <a:pt x="13" y="6"/>
                  <a:pt x="5" y="7"/>
                  <a:pt x="0" y="8"/>
                </a:cubicBezTo>
                <a:cubicBezTo>
                  <a:pt x="0" y="71"/>
                  <a:pt x="0" y="71"/>
                  <a:pt x="0" y="71"/>
                </a:cubicBezTo>
                <a:cubicBezTo>
                  <a:pt x="0" y="81"/>
                  <a:pt x="7" y="88"/>
                  <a:pt x="21" y="88"/>
                </a:cubicBezTo>
                <a:cubicBezTo>
                  <a:pt x="28" y="88"/>
                  <a:pt x="28" y="88"/>
                  <a:pt x="28" y="88"/>
                </a:cubicBezTo>
                <a:cubicBezTo>
                  <a:pt x="49" y="88"/>
                  <a:pt x="65" y="71"/>
                  <a:pt x="65" y="46"/>
                </a:cubicBezTo>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pPr defTabSz="914260"/>
            <a:endParaRPr lang="en-GB" dirty="0">
              <a:solidFill>
                <a:prstClr val="black"/>
              </a:solidFill>
            </a:endParaRPr>
          </a:p>
        </p:txBody>
      </p:sp>
      <p:grpSp>
        <p:nvGrpSpPr>
          <p:cNvPr id="18" name="Group 4"/>
          <p:cNvGrpSpPr>
            <a:grpSpLocks noChangeAspect="1"/>
          </p:cNvGrpSpPr>
          <p:nvPr userDrawn="1"/>
        </p:nvGrpSpPr>
        <p:grpSpPr bwMode="auto">
          <a:xfrm>
            <a:off x="146050" y="128588"/>
            <a:ext cx="473075" cy="609600"/>
            <a:chOff x="92" y="81"/>
            <a:chExt cx="298" cy="384"/>
          </a:xfrm>
        </p:grpSpPr>
        <p:sp>
          <p:nvSpPr>
            <p:cNvPr id="19" name="AutoShape 3"/>
            <p:cNvSpPr>
              <a:spLocks noChangeAspect="1" noChangeArrowheads="1" noTextEdit="1"/>
            </p:cNvSpPr>
            <p:nvPr userDrawn="1"/>
          </p:nvSpPr>
          <p:spPr bwMode="auto">
            <a:xfrm>
              <a:off x="92" y="81"/>
              <a:ext cx="298"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 name="Freeform 5"/>
            <p:cNvSpPr>
              <a:spLocks/>
            </p:cNvSpPr>
            <p:nvPr userDrawn="1"/>
          </p:nvSpPr>
          <p:spPr bwMode="auto">
            <a:xfrm>
              <a:off x="273" y="78"/>
              <a:ext cx="82" cy="64"/>
            </a:xfrm>
            <a:custGeom>
              <a:avLst/>
              <a:gdLst>
                <a:gd name="T0" fmla="*/ 4 w 51"/>
                <a:gd name="T1" fmla="*/ 20 h 40"/>
                <a:gd name="T2" fmla="*/ 11 w 51"/>
                <a:gd name="T3" fmla="*/ 26 h 40"/>
                <a:gd name="T4" fmla="*/ 12 w 51"/>
                <a:gd name="T5" fmla="*/ 35 h 40"/>
                <a:gd name="T6" fmla="*/ 14 w 51"/>
                <a:gd name="T7" fmla="*/ 40 h 40"/>
                <a:gd name="T8" fmla="*/ 15 w 51"/>
                <a:gd name="T9" fmla="*/ 40 h 40"/>
                <a:gd name="T10" fmla="*/ 23 w 51"/>
                <a:gd name="T11" fmla="*/ 25 h 40"/>
                <a:gd name="T12" fmla="*/ 46 w 51"/>
                <a:gd name="T13" fmla="*/ 8 h 40"/>
                <a:gd name="T14" fmla="*/ 50 w 51"/>
                <a:gd name="T15" fmla="*/ 2 h 40"/>
                <a:gd name="T16" fmla="*/ 42 w 51"/>
                <a:gd name="T17" fmla="*/ 3 h 40"/>
                <a:gd name="T18" fmla="*/ 16 w 51"/>
                <a:gd name="T19" fmla="*/ 16 h 40"/>
                <a:gd name="T20" fmla="*/ 1 w 51"/>
                <a:gd name="T21" fmla="*/ 17 h 40"/>
                <a:gd name="T22" fmla="*/ 1 w 51"/>
                <a:gd name="T23" fmla="*/ 18 h 40"/>
                <a:gd name="T24" fmla="*/ 3 w 51"/>
                <a:gd name="T25" fmla="*/ 22 h 40"/>
                <a:gd name="T26" fmla="*/ 4 w 51"/>
                <a:gd name="T2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1" h="40">
                  <a:moveTo>
                    <a:pt x="4" y="20"/>
                  </a:moveTo>
                  <a:cubicBezTo>
                    <a:pt x="6" y="19"/>
                    <a:pt x="9" y="22"/>
                    <a:pt x="11" y="26"/>
                  </a:cubicBezTo>
                  <a:cubicBezTo>
                    <a:pt x="13" y="30"/>
                    <a:pt x="13" y="34"/>
                    <a:pt x="12" y="35"/>
                  </a:cubicBezTo>
                  <a:cubicBezTo>
                    <a:pt x="12" y="35"/>
                    <a:pt x="14" y="39"/>
                    <a:pt x="14" y="40"/>
                  </a:cubicBezTo>
                  <a:cubicBezTo>
                    <a:pt x="15" y="40"/>
                    <a:pt x="15" y="40"/>
                    <a:pt x="15" y="40"/>
                  </a:cubicBezTo>
                  <a:cubicBezTo>
                    <a:pt x="15" y="39"/>
                    <a:pt x="23" y="25"/>
                    <a:pt x="23" y="25"/>
                  </a:cubicBezTo>
                  <a:cubicBezTo>
                    <a:pt x="23" y="25"/>
                    <a:pt x="45" y="10"/>
                    <a:pt x="46" y="8"/>
                  </a:cubicBezTo>
                  <a:cubicBezTo>
                    <a:pt x="48" y="7"/>
                    <a:pt x="51" y="3"/>
                    <a:pt x="50" y="2"/>
                  </a:cubicBezTo>
                  <a:cubicBezTo>
                    <a:pt x="49" y="0"/>
                    <a:pt x="42" y="3"/>
                    <a:pt x="42" y="3"/>
                  </a:cubicBezTo>
                  <a:cubicBezTo>
                    <a:pt x="16" y="16"/>
                    <a:pt x="16" y="16"/>
                    <a:pt x="16" y="16"/>
                  </a:cubicBezTo>
                  <a:cubicBezTo>
                    <a:pt x="16" y="16"/>
                    <a:pt x="2" y="17"/>
                    <a:pt x="1" y="17"/>
                  </a:cubicBezTo>
                  <a:cubicBezTo>
                    <a:pt x="0" y="17"/>
                    <a:pt x="1" y="18"/>
                    <a:pt x="1" y="18"/>
                  </a:cubicBezTo>
                  <a:cubicBezTo>
                    <a:pt x="3" y="22"/>
                    <a:pt x="3" y="22"/>
                    <a:pt x="3" y="22"/>
                  </a:cubicBezTo>
                  <a:cubicBezTo>
                    <a:pt x="3" y="21"/>
                    <a:pt x="4" y="20"/>
                    <a:pt x="4" y="2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 name="Freeform 6"/>
            <p:cNvSpPr>
              <a:spLocks/>
            </p:cNvSpPr>
            <p:nvPr userDrawn="1"/>
          </p:nvSpPr>
          <p:spPr bwMode="auto">
            <a:xfrm>
              <a:off x="275" y="116"/>
              <a:ext cx="11" cy="19"/>
            </a:xfrm>
            <a:custGeom>
              <a:avLst/>
              <a:gdLst>
                <a:gd name="T0" fmla="*/ 5 w 7"/>
                <a:gd name="T1" fmla="*/ 5 h 12"/>
                <a:gd name="T2" fmla="*/ 1 w 7"/>
                <a:gd name="T3" fmla="*/ 1 h 12"/>
                <a:gd name="T4" fmla="*/ 1 w 7"/>
                <a:gd name="T5" fmla="*/ 8 h 12"/>
                <a:gd name="T6" fmla="*/ 5 w 7"/>
                <a:gd name="T7" fmla="*/ 12 h 12"/>
                <a:gd name="T8" fmla="*/ 5 w 7"/>
                <a:gd name="T9" fmla="*/ 5 h 12"/>
              </a:gdLst>
              <a:ahLst/>
              <a:cxnLst>
                <a:cxn ang="0">
                  <a:pos x="T0" y="T1"/>
                </a:cxn>
                <a:cxn ang="0">
                  <a:pos x="T2" y="T3"/>
                </a:cxn>
                <a:cxn ang="0">
                  <a:pos x="T4" y="T5"/>
                </a:cxn>
                <a:cxn ang="0">
                  <a:pos x="T6" y="T7"/>
                </a:cxn>
                <a:cxn ang="0">
                  <a:pos x="T8" y="T9"/>
                </a:cxn>
              </a:cxnLst>
              <a:rect l="0" t="0" r="r" b="b"/>
              <a:pathLst>
                <a:path w="7" h="12">
                  <a:moveTo>
                    <a:pt x="5" y="5"/>
                  </a:moveTo>
                  <a:cubicBezTo>
                    <a:pt x="4" y="2"/>
                    <a:pt x="2" y="0"/>
                    <a:pt x="1" y="1"/>
                  </a:cubicBezTo>
                  <a:cubicBezTo>
                    <a:pt x="0" y="2"/>
                    <a:pt x="0" y="5"/>
                    <a:pt x="1" y="8"/>
                  </a:cubicBezTo>
                  <a:cubicBezTo>
                    <a:pt x="2" y="11"/>
                    <a:pt x="4" y="12"/>
                    <a:pt x="5" y="12"/>
                  </a:cubicBezTo>
                  <a:cubicBezTo>
                    <a:pt x="7" y="11"/>
                    <a:pt x="7" y="8"/>
                    <a:pt x="5" y="5"/>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 name="Freeform 7"/>
            <p:cNvSpPr>
              <a:spLocks/>
            </p:cNvSpPr>
            <p:nvPr userDrawn="1"/>
          </p:nvSpPr>
          <p:spPr bwMode="auto">
            <a:xfrm>
              <a:off x="122" y="391"/>
              <a:ext cx="101" cy="80"/>
            </a:xfrm>
            <a:custGeom>
              <a:avLst/>
              <a:gdLst>
                <a:gd name="T0" fmla="*/ 63 w 63"/>
                <a:gd name="T1" fmla="*/ 34 h 50"/>
                <a:gd name="T2" fmla="*/ 34 w 63"/>
                <a:gd name="T3" fmla="*/ 31 h 50"/>
                <a:gd name="T4" fmla="*/ 34 w 63"/>
                <a:gd name="T5" fmla="*/ 31 h 50"/>
                <a:gd name="T6" fmla="*/ 47 w 63"/>
                <a:gd name="T7" fmla="*/ 20 h 50"/>
                <a:gd name="T8" fmla="*/ 47 w 63"/>
                <a:gd name="T9" fmla="*/ 20 h 50"/>
                <a:gd name="T10" fmla="*/ 56 w 63"/>
                <a:gd name="T11" fmla="*/ 21 h 50"/>
                <a:gd name="T12" fmla="*/ 57 w 63"/>
                <a:gd name="T13" fmla="*/ 20 h 50"/>
                <a:gd name="T14" fmla="*/ 59 w 63"/>
                <a:gd name="T15" fmla="*/ 19 h 50"/>
                <a:gd name="T16" fmla="*/ 59 w 63"/>
                <a:gd name="T17" fmla="*/ 19 h 50"/>
                <a:gd name="T18" fmla="*/ 50 w 63"/>
                <a:gd name="T19" fmla="*/ 16 h 50"/>
                <a:gd name="T20" fmla="*/ 50 w 63"/>
                <a:gd name="T21" fmla="*/ 16 h 50"/>
                <a:gd name="T22" fmla="*/ 50 w 63"/>
                <a:gd name="T23" fmla="*/ 0 h 50"/>
                <a:gd name="T24" fmla="*/ 49 w 63"/>
                <a:gd name="T25" fmla="*/ 0 h 50"/>
                <a:gd name="T26" fmla="*/ 47 w 63"/>
                <a:gd name="T27" fmla="*/ 1 h 50"/>
                <a:gd name="T28" fmla="*/ 47 w 63"/>
                <a:gd name="T29" fmla="*/ 2 h 50"/>
                <a:gd name="T30" fmla="*/ 43 w 63"/>
                <a:gd name="T31" fmla="*/ 14 h 50"/>
                <a:gd name="T32" fmla="*/ 43 w 63"/>
                <a:gd name="T33" fmla="*/ 14 h 50"/>
                <a:gd name="T34" fmla="*/ 39 w 63"/>
                <a:gd name="T35" fmla="*/ 13 h 50"/>
                <a:gd name="T36" fmla="*/ 38 w 63"/>
                <a:gd name="T37" fmla="*/ 13 h 50"/>
                <a:gd name="T38" fmla="*/ 37 w 63"/>
                <a:gd name="T39" fmla="*/ 14 h 50"/>
                <a:gd name="T40" fmla="*/ 36 w 63"/>
                <a:gd name="T41" fmla="*/ 14 h 50"/>
                <a:gd name="T42" fmla="*/ 40 w 63"/>
                <a:gd name="T43" fmla="*/ 18 h 50"/>
                <a:gd name="T44" fmla="*/ 40 w 63"/>
                <a:gd name="T45" fmla="*/ 18 h 50"/>
                <a:gd name="T46" fmla="*/ 23 w 63"/>
                <a:gd name="T47" fmla="*/ 27 h 50"/>
                <a:gd name="T48" fmla="*/ 23 w 63"/>
                <a:gd name="T49" fmla="*/ 27 h 50"/>
                <a:gd name="T50" fmla="*/ 9 w 63"/>
                <a:gd name="T51" fmla="*/ 17 h 50"/>
                <a:gd name="T52" fmla="*/ 8 w 63"/>
                <a:gd name="T53" fmla="*/ 17 h 50"/>
                <a:gd name="T54" fmla="*/ 6 w 63"/>
                <a:gd name="T55" fmla="*/ 18 h 50"/>
                <a:gd name="T56" fmla="*/ 6 w 63"/>
                <a:gd name="T57" fmla="*/ 18 h 50"/>
                <a:gd name="T58" fmla="*/ 13 w 63"/>
                <a:gd name="T59" fmla="*/ 32 h 50"/>
                <a:gd name="T60" fmla="*/ 12 w 63"/>
                <a:gd name="T61" fmla="*/ 32 h 50"/>
                <a:gd name="T62" fmla="*/ 3 w 63"/>
                <a:gd name="T63" fmla="*/ 39 h 50"/>
                <a:gd name="T64" fmla="*/ 0 w 63"/>
                <a:gd name="T65" fmla="*/ 46 h 50"/>
                <a:gd name="T66" fmla="*/ 25 w 63"/>
                <a:gd name="T67" fmla="*/ 37 h 50"/>
                <a:gd name="T68" fmla="*/ 25 w 63"/>
                <a:gd name="T69" fmla="*/ 36 h 50"/>
                <a:gd name="T70" fmla="*/ 60 w 63"/>
                <a:gd name="T71" fmla="*/ 36 h 50"/>
                <a:gd name="T72" fmla="*/ 61 w 63"/>
                <a:gd name="T73" fmla="*/ 36 h 50"/>
                <a:gd name="T74" fmla="*/ 63 w 63"/>
                <a:gd name="T75" fmla="*/ 35 h 50"/>
                <a:gd name="T76" fmla="*/ 63 w 63"/>
                <a:gd name="T77" fmla="*/ 3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3" h="50">
                  <a:moveTo>
                    <a:pt x="63" y="34"/>
                  </a:moveTo>
                  <a:cubicBezTo>
                    <a:pt x="34" y="31"/>
                    <a:pt x="34" y="31"/>
                    <a:pt x="34" y="31"/>
                  </a:cubicBezTo>
                  <a:cubicBezTo>
                    <a:pt x="34" y="31"/>
                    <a:pt x="33" y="31"/>
                    <a:pt x="34" y="31"/>
                  </a:cubicBezTo>
                  <a:cubicBezTo>
                    <a:pt x="34" y="30"/>
                    <a:pt x="47" y="20"/>
                    <a:pt x="47" y="20"/>
                  </a:cubicBezTo>
                  <a:cubicBezTo>
                    <a:pt x="47" y="20"/>
                    <a:pt x="47" y="20"/>
                    <a:pt x="47" y="20"/>
                  </a:cubicBezTo>
                  <a:cubicBezTo>
                    <a:pt x="48" y="20"/>
                    <a:pt x="54" y="21"/>
                    <a:pt x="56" y="21"/>
                  </a:cubicBezTo>
                  <a:cubicBezTo>
                    <a:pt x="56" y="21"/>
                    <a:pt x="57" y="20"/>
                    <a:pt x="57" y="20"/>
                  </a:cubicBezTo>
                  <a:cubicBezTo>
                    <a:pt x="57" y="20"/>
                    <a:pt x="58" y="20"/>
                    <a:pt x="59" y="19"/>
                  </a:cubicBezTo>
                  <a:cubicBezTo>
                    <a:pt x="59" y="19"/>
                    <a:pt x="59" y="19"/>
                    <a:pt x="59" y="19"/>
                  </a:cubicBezTo>
                  <a:cubicBezTo>
                    <a:pt x="59" y="19"/>
                    <a:pt x="51" y="17"/>
                    <a:pt x="50" y="16"/>
                  </a:cubicBezTo>
                  <a:cubicBezTo>
                    <a:pt x="50" y="16"/>
                    <a:pt x="50" y="16"/>
                    <a:pt x="50" y="16"/>
                  </a:cubicBezTo>
                  <a:cubicBezTo>
                    <a:pt x="50" y="14"/>
                    <a:pt x="50" y="1"/>
                    <a:pt x="50" y="0"/>
                  </a:cubicBezTo>
                  <a:cubicBezTo>
                    <a:pt x="50" y="0"/>
                    <a:pt x="49" y="0"/>
                    <a:pt x="49" y="0"/>
                  </a:cubicBezTo>
                  <a:cubicBezTo>
                    <a:pt x="49" y="0"/>
                    <a:pt x="48" y="1"/>
                    <a:pt x="47" y="1"/>
                  </a:cubicBezTo>
                  <a:cubicBezTo>
                    <a:pt x="47" y="1"/>
                    <a:pt x="47" y="2"/>
                    <a:pt x="47" y="2"/>
                  </a:cubicBezTo>
                  <a:cubicBezTo>
                    <a:pt x="46" y="3"/>
                    <a:pt x="43" y="13"/>
                    <a:pt x="43" y="14"/>
                  </a:cubicBezTo>
                  <a:cubicBezTo>
                    <a:pt x="43" y="14"/>
                    <a:pt x="43" y="14"/>
                    <a:pt x="43" y="14"/>
                  </a:cubicBezTo>
                  <a:cubicBezTo>
                    <a:pt x="42" y="14"/>
                    <a:pt x="40" y="13"/>
                    <a:pt x="39" y="13"/>
                  </a:cubicBezTo>
                  <a:cubicBezTo>
                    <a:pt x="39" y="13"/>
                    <a:pt x="39" y="13"/>
                    <a:pt x="38" y="13"/>
                  </a:cubicBezTo>
                  <a:cubicBezTo>
                    <a:pt x="38" y="13"/>
                    <a:pt x="37" y="13"/>
                    <a:pt x="37" y="14"/>
                  </a:cubicBezTo>
                  <a:cubicBezTo>
                    <a:pt x="36" y="14"/>
                    <a:pt x="36" y="14"/>
                    <a:pt x="36" y="14"/>
                  </a:cubicBezTo>
                  <a:cubicBezTo>
                    <a:pt x="37" y="14"/>
                    <a:pt x="40" y="18"/>
                    <a:pt x="40" y="18"/>
                  </a:cubicBezTo>
                  <a:cubicBezTo>
                    <a:pt x="40" y="18"/>
                    <a:pt x="40" y="18"/>
                    <a:pt x="40" y="18"/>
                  </a:cubicBezTo>
                  <a:cubicBezTo>
                    <a:pt x="23" y="27"/>
                    <a:pt x="23" y="27"/>
                    <a:pt x="23" y="27"/>
                  </a:cubicBezTo>
                  <a:cubicBezTo>
                    <a:pt x="23" y="27"/>
                    <a:pt x="23" y="27"/>
                    <a:pt x="23" y="27"/>
                  </a:cubicBezTo>
                  <a:cubicBezTo>
                    <a:pt x="22" y="26"/>
                    <a:pt x="10" y="18"/>
                    <a:pt x="9" y="17"/>
                  </a:cubicBezTo>
                  <a:cubicBezTo>
                    <a:pt x="9" y="17"/>
                    <a:pt x="9" y="17"/>
                    <a:pt x="8" y="17"/>
                  </a:cubicBezTo>
                  <a:cubicBezTo>
                    <a:pt x="8" y="17"/>
                    <a:pt x="7" y="17"/>
                    <a:pt x="6" y="18"/>
                  </a:cubicBezTo>
                  <a:cubicBezTo>
                    <a:pt x="6" y="18"/>
                    <a:pt x="6" y="18"/>
                    <a:pt x="6" y="18"/>
                  </a:cubicBezTo>
                  <a:cubicBezTo>
                    <a:pt x="6" y="18"/>
                    <a:pt x="13" y="32"/>
                    <a:pt x="13" y="32"/>
                  </a:cubicBezTo>
                  <a:cubicBezTo>
                    <a:pt x="13" y="32"/>
                    <a:pt x="13" y="32"/>
                    <a:pt x="12" y="32"/>
                  </a:cubicBezTo>
                  <a:cubicBezTo>
                    <a:pt x="11" y="33"/>
                    <a:pt x="3" y="36"/>
                    <a:pt x="3" y="39"/>
                  </a:cubicBezTo>
                  <a:cubicBezTo>
                    <a:pt x="2" y="40"/>
                    <a:pt x="0" y="44"/>
                    <a:pt x="0" y="46"/>
                  </a:cubicBezTo>
                  <a:cubicBezTo>
                    <a:pt x="1" y="50"/>
                    <a:pt x="22" y="38"/>
                    <a:pt x="25" y="37"/>
                  </a:cubicBezTo>
                  <a:cubicBezTo>
                    <a:pt x="25" y="36"/>
                    <a:pt x="25" y="36"/>
                    <a:pt x="25" y="36"/>
                  </a:cubicBezTo>
                  <a:cubicBezTo>
                    <a:pt x="29" y="36"/>
                    <a:pt x="58" y="36"/>
                    <a:pt x="60" y="36"/>
                  </a:cubicBezTo>
                  <a:cubicBezTo>
                    <a:pt x="61" y="36"/>
                    <a:pt x="61" y="36"/>
                    <a:pt x="61" y="36"/>
                  </a:cubicBezTo>
                  <a:cubicBezTo>
                    <a:pt x="61" y="36"/>
                    <a:pt x="62" y="35"/>
                    <a:pt x="63" y="35"/>
                  </a:cubicBezTo>
                  <a:cubicBezTo>
                    <a:pt x="63" y="34"/>
                    <a:pt x="63" y="34"/>
                    <a:pt x="63" y="3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 name="Freeform 8"/>
            <p:cNvSpPr>
              <a:spLocks/>
            </p:cNvSpPr>
            <p:nvPr userDrawn="1"/>
          </p:nvSpPr>
          <p:spPr bwMode="auto">
            <a:xfrm>
              <a:off x="94" y="199"/>
              <a:ext cx="145" cy="160"/>
            </a:xfrm>
            <a:custGeom>
              <a:avLst/>
              <a:gdLst>
                <a:gd name="T0" fmla="*/ 89 w 91"/>
                <a:gd name="T1" fmla="*/ 89 h 100"/>
                <a:gd name="T2" fmla="*/ 15 w 91"/>
                <a:gd name="T3" fmla="*/ 38 h 100"/>
                <a:gd name="T4" fmla="*/ 29 w 91"/>
                <a:gd name="T5" fmla="*/ 12 h 100"/>
                <a:gd name="T6" fmla="*/ 30 w 91"/>
                <a:gd name="T7" fmla="*/ 11 h 100"/>
                <a:gd name="T8" fmla="*/ 30 w 91"/>
                <a:gd name="T9" fmla="*/ 1 h 100"/>
                <a:gd name="T10" fmla="*/ 28 w 91"/>
                <a:gd name="T11" fmla="*/ 0 h 100"/>
                <a:gd name="T12" fmla="*/ 14 w 91"/>
                <a:gd name="T13" fmla="*/ 10 h 100"/>
                <a:gd name="T14" fmla="*/ 0 w 91"/>
                <a:gd name="T15" fmla="*/ 39 h 100"/>
                <a:gd name="T16" fmla="*/ 71 w 91"/>
                <a:gd name="T17" fmla="*/ 100 h 100"/>
                <a:gd name="T18" fmla="*/ 75 w 91"/>
                <a:gd name="T19" fmla="*/ 100 h 100"/>
                <a:gd name="T20" fmla="*/ 90 w 91"/>
                <a:gd name="T21" fmla="*/ 91 h 100"/>
                <a:gd name="T22" fmla="*/ 89 w 91"/>
                <a:gd name="T23" fmla="*/ 89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1" h="100">
                  <a:moveTo>
                    <a:pt x="89" y="89"/>
                  </a:moveTo>
                  <a:cubicBezTo>
                    <a:pt x="48" y="85"/>
                    <a:pt x="15" y="64"/>
                    <a:pt x="15" y="38"/>
                  </a:cubicBezTo>
                  <a:cubicBezTo>
                    <a:pt x="15" y="28"/>
                    <a:pt x="20" y="20"/>
                    <a:pt x="29" y="12"/>
                  </a:cubicBezTo>
                  <a:cubicBezTo>
                    <a:pt x="29" y="12"/>
                    <a:pt x="30" y="11"/>
                    <a:pt x="30" y="11"/>
                  </a:cubicBezTo>
                  <a:cubicBezTo>
                    <a:pt x="30" y="1"/>
                    <a:pt x="30" y="1"/>
                    <a:pt x="30" y="1"/>
                  </a:cubicBezTo>
                  <a:cubicBezTo>
                    <a:pt x="30" y="0"/>
                    <a:pt x="29" y="0"/>
                    <a:pt x="28" y="0"/>
                  </a:cubicBezTo>
                  <a:cubicBezTo>
                    <a:pt x="22" y="4"/>
                    <a:pt x="17" y="8"/>
                    <a:pt x="14" y="10"/>
                  </a:cubicBezTo>
                  <a:cubicBezTo>
                    <a:pt x="3" y="21"/>
                    <a:pt x="0" y="28"/>
                    <a:pt x="0" y="39"/>
                  </a:cubicBezTo>
                  <a:cubicBezTo>
                    <a:pt x="0" y="67"/>
                    <a:pt x="30" y="93"/>
                    <a:pt x="71" y="100"/>
                  </a:cubicBezTo>
                  <a:cubicBezTo>
                    <a:pt x="73" y="100"/>
                    <a:pt x="74" y="100"/>
                    <a:pt x="75" y="100"/>
                  </a:cubicBezTo>
                  <a:cubicBezTo>
                    <a:pt x="77" y="99"/>
                    <a:pt x="90" y="91"/>
                    <a:pt x="90" y="91"/>
                  </a:cubicBezTo>
                  <a:cubicBezTo>
                    <a:pt x="91" y="90"/>
                    <a:pt x="91" y="89"/>
                    <a:pt x="89" y="89"/>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 name="Freeform 9"/>
            <p:cNvSpPr>
              <a:spLocks/>
            </p:cNvSpPr>
            <p:nvPr userDrawn="1"/>
          </p:nvSpPr>
          <p:spPr bwMode="auto">
            <a:xfrm>
              <a:off x="217" y="126"/>
              <a:ext cx="50" cy="29"/>
            </a:xfrm>
            <a:custGeom>
              <a:avLst/>
              <a:gdLst>
                <a:gd name="T0" fmla="*/ 31 w 31"/>
                <a:gd name="T1" fmla="*/ 1 h 18"/>
                <a:gd name="T2" fmla="*/ 30 w 31"/>
                <a:gd name="T3" fmla="*/ 0 h 18"/>
                <a:gd name="T4" fmla="*/ 1 w 31"/>
                <a:gd name="T5" fmla="*/ 17 h 18"/>
                <a:gd name="T6" fmla="*/ 1 w 31"/>
                <a:gd name="T7" fmla="*/ 18 h 18"/>
                <a:gd name="T8" fmla="*/ 14 w 31"/>
                <a:gd name="T9" fmla="*/ 18 h 18"/>
                <a:gd name="T10" fmla="*/ 16 w 31"/>
                <a:gd name="T11" fmla="*/ 18 h 18"/>
                <a:gd name="T12" fmla="*/ 30 w 31"/>
                <a:gd name="T13" fmla="*/ 9 h 18"/>
                <a:gd name="T14" fmla="*/ 31 w 31"/>
                <a:gd name="T15" fmla="*/ 7 h 18"/>
                <a:gd name="T16" fmla="*/ 31 w 31"/>
                <a:gd name="T17" fmla="*/ 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18">
                  <a:moveTo>
                    <a:pt x="31" y="1"/>
                  </a:moveTo>
                  <a:cubicBezTo>
                    <a:pt x="31" y="1"/>
                    <a:pt x="31" y="0"/>
                    <a:pt x="30" y="0"/>
                  </a:cubicBezTo>
                  <a:cubicBezTo>
                    <a:pt x="28" y="2"/>
                    <a:pt x="16" y="9"/>
                    <a:pt x="1" y="17"/>
                  </a:cubicBezTo>
                  <a:cubicBezTo>
                    <a:pt x="0" y="17"/>
                    <a:pt x="0" y="18"/>
                    <a:pt x="1" y="18"/>
                  </a:cubicBezTo>
                  <a:cubicBezTo>
                    <a:pt x="14" y="18"/>
                    <a:pt x="14" y="18"/>
                    <a:pt x="14" y="18"/>
                  </a:cubicBezTo>
                  <a:cubicBezTo>
                    <a:pt x="15" y="18"/>
                    <a:pt x="15" y="18"/>
                    <a:pt x="16" y="18"/>
                  </a:cubicBezTo>
                  <a:cubicBezTo>
                    <a:pt x="23" y="13"/>
                    <a:pt x="28" y="10"/>
                    <a:pt x="30" y="9"/>
                  </a:cubicBezTo>
                  <a:cubicBezTo>
                    <a:pt x="31" y="8"/>
                    <a:pt x="31" y="7"/>
                    <a:pt x="31" y="7"/>
                  </a:cubicBezTo>
                  <a:cubicBezTo>
                    <a:pt x="31" y="7"/>
                    <a:pt x="31" y="1"/>
                    <a:pt x="31" y="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7" name="Freeform 10"/>
            <p:cNvSpPr>
              <a:spLocks/>
            </p:cNvSpPr>
            <p:nvPr userDrawn="1"/>
          </p:nvSpPr>
          <p:spPr bwMode="auto">
            <a:xfrm>
              <a:off x="172" y="140"/>
              <a:ext cx="39" cy="51"/>
            </a:xfrm>
            <a:custGeom>
              <a:avLst/>
              <a:gdLst>
                <a:gd name="T0" fmla="*/ 15 w 24"/>
                <a:gd name="T1" fmla="*/ 1 h 32"/>
                <a:gd name="T2" fmla="*/ 12 w 24"/>
                <a:gd name="T3" fmla="*/ 0 h 32"/>
                <a:gd name="T4" fmla="*/ 9 w 24"/>
                <a:gd name="T5" fmla="*/ 1 h 32"/>
                <a:gd name="T6" fmla="*/ 1 w 24"/>
                <a:gd name="T7" fmla="*/ 14 h 32"/>
                <a:gd name="T8" fmla="*/ 1 w 24"/>
                <a:gd name="T9" fmla="*/ 18 h 32"/>
                <a:gd name="T10" fmla="*/ 9 w 24"/>
                <a:gd name="T11" fmla="*/ 30 h 32"/>
                <a:gd name="T12" fmla="*/ 12 w 24"/>
                <a:gd name="T13" fmla="*/ 32 h 32"/>
                <a:gd name="T14" fmla="*/ 15 w 24"/>
                <a:gd name="T15" fmla="*/ 30 h 32"/>
                <a:gd name="T16" fmla="*/ 23 w 24"/>
                <a:gd name="T17" fmla="*/ 18 h 32"/>
                <a:gd name="T18" fmla="*/ 23 w 24"/>
                <a:gd name="T19" fmla="*/ 14 h 32"/>
                <a:gd name="T20" fmla="*/ 15 w 24"/>
                <a:gd name="T21" fmla="*/ 1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 h="32">
                  <a:moveTo>
                    <a:pt x="15" y="1"/>
                  </a:moveTo>
                  <a:cubicBezTo>
                    <a:pt x="14" y="0"/>
                    <a:pt x="13" y="0"/>
                    <a:pt x="12" y="0"/>
                  </a:cubicBezTo>
                  <a:cubicBezTo>
                    <a:pt x="11" y="0"/>
                    <a:pt x="9" y="0"/>
                    <a:pt x="9" y="1"/>
                  </a:cubicBezTo>
                  <a:cubicBezTo>
                    <a:pt x="1" y="14"/>
                    <a:pt x="1" y="14"/>
                    <a:pt x="1" y="14"/>
                  </a:cubicBezTo>
                  <a:cubicBezTo>
                    <a:pt x="0" y="15"/>
                    <a:pt x="0" y="17"/>
                    <a:pt x="1" y="18"/>
                  </a:cubicBezTo>
                  <a:cubicBezTo>
                    <a:pt x="9" y="30"/>
                    <a:pt x="9" y="30"/>
                    <a:pt x="9" y="30"/>
                  </a:cubicBezTo>
                  <a:cubicBezTo>
                    <a:pt x="9" y="31"/>
                    <a:pt x="11" y="32"/>
                    <a:pt x="12" y="32"/>
                  </a:cubicBezTo>
                  <a:cubicBezTo>
                    <a:pt x="13" y="32"/>
                    <a:pt x="14" y="31"/>
                    <a:pt x="15" y="30"/>
                  </a:cubicBezTo>
                  <a:cubicBezTo>
                    <a:pt x="23" y="18"/>
                    <a:pt x="23" y="18"/>
                    <a:pt x="23" y="18"/>
                  </a:cubicBezTo>
                  <a:cubicBezTo>
                    <a:pt x="24" y="17"/>
                    <a:pt x="24" y="15"/>
                    <a:pt x="23" y="14"/>
                  </a:cubicBezTo>
                  <a:lnTo>
                    <a:pt x="15"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 name="Freeform 11"/>
            <p:cNvSpPr>
              <a:spLocks/>
            </p:cNvSpPr>
            <p:nvPr userDrawn="1"/>
          </p:nvSpPr>
          <p:spPr bwMode="auto">
            <a:xfrm>
              <a:off x="211" y="169"/>
              <a:ext cx="33" cy="22"/>
            </a:xfrm>
            <a:custGeom>
              <a:avLst/>
              <a:gdLst>
                <a:gd name="T0" fmla="*/ 20 w 21"/>
                <a:gd name="T1" fmla="*/ 0 h 14"/>
                <a:gd name="T2" fmla="*/ 11 w 21"/>
                <a:gd name="T3" fmla="*/ 0 h 14"/>
                <a:gd name="T4" fmla="*/ 9 w 21"/>
                <a:gd name="T5" fmla="*/ 1 h 14"/>
                <a:gd name="T6" fmla="*/ 1 w 21"/>
                <a:gd name="T7" fmla="*/ 12 h 14"/>
                <a:gd name="T8" fmla="*/ 1 w 21"/>
                <a:gd name="T9" fmla="*/ 13 h 14"/>
                <a:gd name="T10" fmla="*/ 2 w 21"/>
                <a:gd name="T11" fmla="*/ 14 h 14"/>
                <a:gd name="T12" fmla="*/ 9 w 21"/>
                <a:gd name="T13" fmla="*/ 14 h 14"/>
                <a:gd name="T14" fmla="*/ 10 w 21"/>
                <a:gd name="T15" fmla="*/ 13 h 14"/>
                <a:gd name="T16" fmla="*/ 21 w 21"/>
                <a:gd name="T17" fmla="*/ 2 h 14"/>
                <a:gd name="T18" fmla="*/ 21 w 21"/>
                <a:gd name="T19" fmla="*/ 1 h 14"/>
                <a:gd name="T20" fmla="*/ 20 w 21"/>
                <a:gd name="T21"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14">
                  <a:moveTo>
                    <a:pt x="20" y="0"/>
                  </a:moveTo>
                  <a:cubicBezTo>
                    <a:pt x="11" y="0"/>
                    <a:pt x="11" y="0"/>
                    <a:pt x="11" y="0"/>
                  </a:cubicBezTo>
                  <a:cubicBezTo>
                    <a:pt x="10" y="0"/>
                    <a:pt x="10" y="0"/>
                    <a:pt x="9" y="1"/>
                  </a:cubicBezTo>
                  <a:cubicBezTo>
                    <a:pt x="1" y="12"/>
                    <a:pt x="1" y="12"/>
                    <a:pt x="1" y="12"/>
                  </a:cubicBezTo>
                  <a:cubicBezTo>
                    <a:pt x="0" y="12"/>
                    <a:pt x="0" y="13"/>
                    <a:pt x="1" y="13"/>
                  </a:cubicBezTo>
                  <a:cubicBezTo>
                    <a:pt x="1" y="14"/>
                    <a:pt x="1" y="14"/>
                    <a:pt x="2" y="14"/>
                  </a:cubicBezTo>
                  <a:cubicBezTo>
                    <a:pt x="9" y="14"/>
                    <a:pt x="9" y="14"/>
                    <a:pt x="9" y="14"/>
                  </a:cubicBezTo>
                  <a:cubicBezTo>
                    <a:pt x="9" y="14"/>
                    <a:pt x="10" y="14"/>
                    <a:pt x="10" y="13"/>
                  </a:cubicBezTo>
                  <a:cubicBezTo>
                    <a:pt x="21" y="2"/>
                    <a:pt x="21" y="2"/>
                    <a:pt x="21" y="2"/>
                  </a:cubicBezTo>
                  <a:cubicBezTo>
                    <a:pt x="21" y="1"/>
                    <a:pt x="21" y="1"/>
                    <a:pt x="21" y="1"/>
                  </a:cubicBezTo>
                  <a:cubicBezTo>
                    <a:pt x="21" y="0"/>
                    <a:pt x="20" y="0"/>
                    <a:pt x="20"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9" name="Freeform 12"/>
            <p:cNvSpPr>
              <a:spLocks/>
            </p:cNvSpPr>
            <p:nvPr userDrawn="1"/>
          </p:nvSpPr>
          <p:spPr bwMode="auto">
            <a:xfrm>
              <a:off x="137" y="169"/>
              <a:ext cx="34" cy="22"/>
            </a:xfrm>
            <a:custGeom>
              <a:avLst/>
              <a:gdLst>
                <a:gd name="T0" fmla="*/ 12 w 21"/>
                <a:gd name="T1" fmla="*/ 1 h 14"/>
                <a:gd name="T2" fmla="*/ 11 w 21"/>
                <a:gd name="T3" fmla="*/ 0 h 14"/>
                <a:gd name="T4" fmla="*/ 2 w 21"/>
                <a:gd name="T5" fmla="*/ 0 h 14"/>
                <a:gd name="T6" fmla="*/ 0 w 21"/>
                <a:gd name="T7" fmla="*/ 1 h 14"/>
                <a:gd name="T8" fmla="*/ 1 w 21"/>
                <a:gd name="T9" fmla="*/ 2 h 14"/>
                <a:gd name="T10" fmla="*/ 12 w 21"/>
                <a:gd name="T11" fmla="*/ 13 h 14"/>
                <a:gd name="T12" fmla="*/ 13 w 21"/>
                <a:gd name="T13" fmla="*/ 14 h 14"/>
                <a:gd name="T14" fmla="*/ 19 w 21"/>
                <a:gd name="T15" fmla="*/ 14 h 14"/>
                <a:gd name="T16" fmla="*/ 21 w 21"/>
                <a:gd name="T17" fmla="*/ 13 h 14"/>
                <a:gd name="T18" fmla="*/ 21 w 21"/>
                <a:gd name="T19" fmla="*/ 12 h 14"/>
                <a:gd name="T20" fmla="*/ 12 w 21"/>
                <a:gd name="T21"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14">
                  <a:moveTo>
                    <a:pt x="12" y="1"/>
                  </a:moveTo>
                  <a:cubicBezTo>
                    <a:pt x="12" y="0"/>
                    <a:pt x="11" y="0"/>
                    <a:pt x="11" y="0"/>
                  </a:cubicBezTo>
                  <a:cubicBezTo>
                    <a:pt x="2" y="0"/>
                    <a:pt x="2" y="0"/>
                    <a:pt x="2" y="0"/>
                  </a:cubicBezTo>
                  <a:cubicBezTo>
                    <a:pt x="1" y="0"/>
                    <a:pt x="1" y="0"/>
                    <a:pt x="0" y="1"/>
                  </a:cubicBezTo>
                  <a:cubicBezTo>
                    <a:pt x="0" y="1"/>
                    <a:pt x="0" y="1"/>
                    <a:pt x="1" y="2"/>
                  </a:cubicBezTo>
                  <a:cubicBezTo>
                    <a:pt x="12" y="13"/>
                    <a:pt x="12" y="13"/>
                    <a:pt x="12" y="13"/>
                  </a:cubicBezTo>
                  <a:cubicBezTo>
                    <a:pt x="12" y="14"/>
                    <a:pt x="12" y="14"/>
                    <a:pt x="13" y="14"/>
                  </a:cubicBezTo>
                  <a:cubicBezTo>
                    <a:pt x="19" y="14"/>
                    <a:pt x="19" y="14"/>
                    <a:pt x="19" y="14"/>
                  </a:cubicBezTo>
                  <a:cubicBezTo>
                    <a:pt x="20" y="14"/>
                    <a:pt x="21" y="14"/>
                    <a:pt x="21" y="13"/>
                  </a:cubicBezTo>
                  <a:cubicBezTo>
                    <a:pt x="21" y="13"/>
                    <a:pt x="21" y="12"/>
                    <a:pt x="21" y="12"/>
                  </a:cubicBezTo>
                  <a:lnTo>
                    <a:pt x="12"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0" name="Freeform 13"/>
            <p:cNvSpPr>
              <a:spLocks/>
            </p:cNvSpPr>
            <p:nvPr userDrawn="1"/>
          </p:nvSpPr>
          <p:spPr bwMode="auto">
            <a:xfrm>
              <a:off x="215" y="172"/>
              <a:ext cx="173" cy="235"/>
            </a:xfrm>
            <a:custGeom>
              <a:avLst/>
              <a:gdLst>
                <a:gd name="T0" fmla="*/ 93 w 108"/>
                <a:gd name="T1" fmla="*/ 63 h 147"/>
                <a:gd name="T2" fmla="*/ 66 w 108"/>
                <a:gd name="T3" fmla="*/ 98 h 147"/>
                <a:gd name="T4" fmla="*/ 1 w 108"/>
                <a:gd name="T5" fmla="*/ 138 h 147"/>
                <a:gd name="T6" fmla="*/ 0 w 108"/>
                <a:gd name="T7" fmla="*/ 139 h 147"/>
                <a:gd name="T8" fmla="*/ 0 w 108"/>
                <a:gd name="T9" fmla="*/ 146 h 147"/>
                <a:gd name="T10" fmla="*/ 1 w 108"/>
                <a:gd name="T11" fmla="*/ 147 h 147"/>
                <a:gd name="T12" fmla="*/ 94 w 108"/>
                <a:gd name="T13" fmla="*/ 90 h 147"/>
                <a:gd name="T14" fmla="*/ 108 w 108"/>
                <a:gd name="T15" fmla="*/ 62 h 147"/>
                <a:gd name="T16" fmla="*/ 37 w 108"/>
                <a:gd name="T17" fmla="*/ 1 h 147"/>
                <a:gd name="T18" fmla="*/ 33 w 108"/>
                <a:gd name="T19" fmla="*/ 1 h 147"/>
                <a:gd name="T20" fmla="*/ 18 w 108"/>
                <a:gd name="T21" fmla="*/ 10 h 147"/>
                <a:gd name="T22" fmla="*/ 19 w 108"/>
                <a:gd name="T23" fmla="*/ 12 h 147"/>
                <a:gd name="T24" fmla="*/ 93 w 108"/>
                <a:gd name="T25" fmla="*/ 63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8" h="147">
                  <a:moveTo>
                    <a:pt x="93" y="63"/>
                  </a:moveTo>
                  <a:cubicBezTo>
                    <a:pt x="93" y="77"/>
                    <a:pt x="83" y="87"/>
                    <a:pt x="66" y="98"/>
                  </a:cubicBezTo>
                  <a:cubicBezTo>
                    <a:pt x="51" y="108"/>
                    <a:pt x="7" y="134"/>
                    <a:pt x="1" y="138"/>
                  </a:cubicBezTo>
                  <a:cubicBezTo>
                    <a:pt x="0" y="139"/>
                    <a:pt x="0" y="139"/>
                    <a:pt x="0" y="139"/>
                  </a:cubicBezTo>
                  <a:cubicBezTo>
                    <a:pt x="0" y="139"/>
                    <a:pt x="0" y="145"/>
                    <a:pt x="0" y="146"/>
                  </a:cubicBezTo>
                  <a:cubicBezTo>
                    <a:pt x="0" y="146"/>
                    <a:pt x="0" y="147"/>
                    <a:pt x="1" y="147"/>
                  </a:cubicBezTo>
                  <a:cubicBezTo>
                    <a:pt x="7" y="142"/>
                    <a:pt x="78" y="104"/>
                    <a:pt x="94" y="90"/>
                  </a:cubicBezTo>
                  <a:cubicBezTo>
                    <a:pt x="105" y="80"/>
                    <a:pt x="108" y="72"/>
                    <a:pt x="108" y="62"/>
                  </a:cubicBezTo>
                  <a:cubicBezTo>
                    <a:pt x="108" y="34"/>
                    <a:pt x="78" y="8"/>
                    <a:pt x="37" y="1"/>
                  </a:cubicBezTo>
                  <a:cubicBezTo>
                    <a:pt x="35" y="0"/>
                    <a:pt x="34" y="1"/>
                    <a:pt x="33" y="1"/>
                  </a:cubicBezTo>
                  <a:cubicBezTo>
                    <a:pt x="31" y="2"/>
                    <a:pt x="18" y="10"/>
                    <a:pt x="18" y="10"/>
                  </a:cubicBezTo>
                  <a:cubicBezTo>
                    <a:pt x="17" y="11"/>
                    <a:pt x="17" y="12"/>
                    <a:pt x="19" y="12"/>
                  </a:cubicBezTo>
                  <a:cubicBezTo>
                    <a:pt x="60" y="15"/>
                    <a:pt x="93" y="37"/>
                    <a:pt x="93" y="63"/>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 name="Freeform 14"/>
            <p:cNvSpPr>
              <a:spLocks noEditPoints="1"/>
            </p:cNvSpPr>
            <p:nvPr userDrawn="1"/>
          </p:nvSpPr>
          <p:spPr bwMode="auto">
            <a:xfrm>
              <a:off x="158" y="214"/>
              <a:ext cx="166" cy="91"/>
            </a:xfrm>
            <a:custGeom>
              <a:avLst/>
              <a:gdLst>
                <a:gd name="T0" fmla="*/ 36 w 104"/>
                <a:gd name="T1" fmla="*/ 56 h 57"/>
                <a:gd name="T2" fmla="*/ 42 w 104"/>
                <a:gd name="T3" fmla="*/ 56 h 57"/>
                <a:gd name="T4" fmla="*/ 42 w 104"/>
                <a:gd name="T5" fmla="*/ 33 h 57"/>
                <a:gd name="T6" fmla="*/ 21 w 104"/>
                <a:gd name="T7" fmla="*/ 13 h 57"/>
                <a:gd name="T8" fmla="*/ 12 w 104"/>
                <a:gd name="T9" fmla="*/ 16 h 57"/>
                <a:gd name="T10" fmla="*/ 5 w 104"/>
                <a:gd name="T11" fmla="*/ 13 h 57"/>
                <a:gd name="T12" fmla="*/ 0 w 104"/>
                <a:gd name="T13" fmla="*/ 13 h 57"/>
                <a:gd name="T14" fmla="*/ 0 w 104"/>
                <a:gd name="T15" fmla="*/ 47 h 57"/>
                <a:gd name="T16" fmla="*/ 9 w 104"/>
                <a:gd name="T17" fmla="*/ 56 h 57"/>
                <a:gd name="T18" fmla="*/ 14 w 104"/>
                <a:gd name="T19" fmla="*/ 56 h 57"/>
                <a:gd name="T20" fmla="*/ 14 w 104"/>
                <a:gd name="T21" fmla="*/ 33 h 57"/>
                <a:gd name="T22" fmla="*/ 20 w 104"/>
                <a:gd name="T23" fmla="*/ 25 h 57"/>
                <a:gd name="T24" fmla="*/ 27 w 104"/>
                <a:gd name="T25" fmla="*/ 33 h 57"/>
                <a:gd name="T26" fmla="*/ 27 w 104"/>
                <a:gd name="T27" fmla="*/ 47 h 57"/>
                <a:gd name="T28" fmla="*/ 36 w 104"/>
                <a:gd name="T29" fmla="*/ 56 h 57"/>
                <a:gd name="T30" fmla="*/ 74 w 104"/>
                <a:gd name="T31" fmla="*/ 50 h 57"/>
                <a:gd name="T32" fmla="*/ 74 w 104"/>
                <a:gd name="T33" fmla="*/ 45 h 57"/>
                <a:gd name="T34" fmla="*/ 70 w 104"/>
                <a:gd name="T35" fmla="*/ 45 h 57"/>
                <a:gd name="T36" fmla="*/ 64 w 104"/>
                <a:gd name="T37" fmla="*/ 40 h 57"/>
                <a:gd name="T38" fmla="*/ 64 w 104"/>
                <a:gd name="T39" fmla="*/ 10 h 57"/>
                <a:gd name="T40" fmla="*/ 55 w 104"/>
                <a:gd name="T41" fmla="*/ 0 h 57"/>
                <a:gd name="T42" fmla="*/ 50 w 104"/>
                <a:gd name="T43" fmla="*/ 0 h 57"/>
                <a:gd name="T44" fmla="*/ 50 w 104"/>
                <a:gd name="T45" fmla="*/ 42 h 57"/>
                <a:gd name="T46" fmla="*/ 64 w 104"/>
                <a:gd name="T47" fmla="*/ 57 h 57"/>
                <a:gd name="T48" fmla="*/ 74 w 104"/>
                <a:gd name="T49" fmla="*/ 50 h 57"/>
                <a:gd name="T50" fmla="*/ 104 w 104"/>
                <a:gd name="T51" fmla="*/ 25 h 57"/>
                <a:gd name="T52" fmla="*/ 104 w 104"/>
                <a:gd name="T53" fmla="*/ 20 h 57"/>
                <a:gd name="T54" fmla="*/ 93 w 104"/>
                <a:gd name="T55" fmla="*/ 13 h 57"/>
                <a:gd name="T56" fmla="*/ 78 w 104"/>
                <a:gd name="T57" fmla="*/ 28 h 57"/>
                <a:gd name="T58" fmla="*/ 78 w 104"/>
                <a:gd name="T59" fmla="*/ 46 h 57"/>
                <a:gd name="T60" fmla="*/ 88 w 104"/>
                <a:gd name="T61" fmla="*/ 56 h 57"/>
                <a:gd name="T62" fmla="*/ 92 w 104"/>
                <a:gd name="T63" fmla="*/ 56 h 57"/>
                <a:gd name="T64" fmla="*/ 92 w 104"/>
                <a:gd name="T65" fmla="*/ 31 h 57"/>
                <a:gd name="T66" fmla="*/ 98 w 104"/>
                <a:gd name="T67" fmla="*/ 24 h 57"/>
                <a:gd name="T68" fmla="*/ 103 w 104"/>
                <a:gd name="T69" fmla="*/ 25 h 57"/>
                <a:gd name="T70" fmla="*/ 104 w 104"/>
                <a:gd name="T71" fmla="*/ 25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4" h="57">
                  <a:moveTo>
                    <a:pt x="36" y="56"/>
                  </a:moveTo>
                  <a:cubicBezTo>
                    <a:pt x="42" y="56"/>
                    <a:pt x="42" y="56"/>
                    <a:pt x="42" y="56"/>
                  </a:cubicBezTo>
                  <a:cubicBezTo>
                    <a:pt x="42" y="33"/>
                    <a:pt x="42" y="33"/>
                    <a:pt x="42" y="33"/>
                  </a:cubicBezTo>
                  <a:cubicBezTo>
                    <a:pt x="42" y="21"/>
                    <a:pt x="36" y="12"/>
                    <a:pt x="21" y="13"/>
                  </a:cubicBezTo>
                  <a:cubicBezTo>
                    <a:pt x="17" y="13"/>
                    <a:pt x="12" y="16"/>
                    <a:pt x="12" y="16"/>
                  </a:cubicBezTo>
                  <a:cubicBezTo>
                    <a:pt x="10" y="14"/>
                    <a:pt x="8" y="13"/>
                    <a:pt x="5" y="13"/>
                  </a:cubicBezTo>
                  <a:cubicBezTo>
                    <a:pt x="0" y="13"/>
                    <a:pt x="0" y="13"/>
                    <a:pt x="0" y="13"/>
                  </a:cubicBezTo>
                  <a:cubicBezTo>
                    <a:pt x="0" y="47"/>
                    <a:pt x="0" y="47"/>
                    <a:pt x="0" y="47"/>
                  </a:cubicBezTo>
                  <a:cubicBezTo>
                    <a:pt x="0" y="53"/>
                    <a:pt x="3" y="56"/>
                    <a:pt x="9" y="56"/>
                  </a:cubicBezTo>
                  <a:cubicBezTo>
                    <a:pt x="14" y="56"/>
                    <a:pt x="14" y="56"/>
                    <a:pt x="14" y="56"/>
                  </a:cubicBezTo>
                  <a:cubicBezTo>
                    <a:pt x="14" y="33"/>
                    <a:pt x="14" y="33"/>
                    <a:pt x="14" y="33"/>
                  </a:cubicBezTo>
                  <a:cubicBezTo>
                    <a:pt x="14" y="27"/>
                    <a:pt x="16" y="25"/>
                    <a:pt x="20" y="25"/>
                  </a:cubicBezTo>
                  <a:cubicBezTo>
                    <a:pt x="25" y="25"/>
                    <a:pt x="27" y="27"/>
                    <a:pt x="27" y="33"/>
                  </a:cubicBezTo>
                  <a:cubicBezTo>
                    <a:pt x="27" y="47"/>
                    <a:pt x="27" y="47"/>
                    <a:pt x="27" y="47"/>
                  </a:cubicBezTo>
                  <a:cubicBezTo>
                    <a:pt x="27" y="54"/>
                    <a:pt x="29" y="56"/>
                    <a:pt x="36" y="56"/>
                  </a:cubicBezTo>
                  <a:moveTo>
                    <a:pt x="74" y="50"/>
                  </a:moveTo>
                  <a:cubicBezTo>
                    <a:pt x="74" y="45"/>
                    <a:pt x="74" y="45"/>
                    <a:pt x="74" y="45"/>
                  </a:cubicBezTo>
                  <a:cubicBezTo>
                    <a:pt x="70" y="45"/>
                    <a:pt x="70" y="45"/>
                    <a:pt x="70" y="45"/>
                  </a:cubicBezTo>
                  <a:cubicBezTo>
                    <a:pt x="66" y="45"/>
                    <a:pt x="64" y="44"/>
                    <a:pt x="64" y="40"/>
                  </a:cubicBezTo>
                  <a:cubicBezTo>
                    <a:pt x="64" y="10"/>
                    <a:pt x="64" y="10"/>
                    <a:pt x="64" y="10"/>
                  </a:cubicBezTo>
                  <a:cubicBezTo>
                    <a:pt x="64" y="3"/>
                    <a:pt x="61" y="0"/>
                    <a:pt x="55" y="0"/>
                  </a:cubicBezTo>
                  <a:cubicBezTo>
                    <a:pt x="50" y="0"/>
                    <a:pt x="50" y="0"/>
                    <a:pt x="50" y="0"/>
                  </a:cubicBezTo>
                  <a:cubicBezTo>
                    <a:pt x="50" y="42"/>
                    <a:pt x="50" y="42"/>
                    <a:pt x="50" y="42"/>
                  </a:cubicBezTo>
                  <a:cubicBezTo>
                    <a:pt x="50" y="52"/>
                    <a:pt x="56" y="57"/>
                    <a:pt x="64" y="57"/>
                  </a:cubicBezTo>
                  <a:cubicBezTo>
                    <a:pt x="69" y="57"/>
                    <a:pt x="74" y="55"/>
                    <a:pt x="74" y="50"/>
                  </a:cubicBezTo>
                  <a:moveTo>
                    <a:pt x="104" y="25"/>
                  </a:moveTo>
                  <a:cubicBezTo>
                    <a:pt x="104" y="20"/>
                    <a:pt x="104" y="20"/>
                    <a:pt x="104" y="20"/>
                  </a:cubicBezTo>
                  <a:cubicBezTo>
                    <a:pt x="104" y="16"/>
                    <a:pt x="100" y="13"/>
                    <a:pt x="93" y="13"/>
                  </a:cubicBezTo>
                  <a:cubicBezTo>
                    <a:pt x="84" y="13"/>
                    <a:pt x="78" y="20"/>
                    <a:pt x="78" y="28"/>
                  </a:cubicBezTo>
                  <a:cubicBezTo>
                    <a:pt x="78" y="46"/>
                    <a:pt x="78" y="46"/>
                    <a:pt x="78" y="46"/>
                  </a:cubicBezTo>
                  <a:cubicBezTo>
                    <a:pt x="78" y="53"/>
                    <a:pt x="82" y="56"/>
                    <a:pt x="88" y="56"/>
                  </a:cubicBezTo>
                  <a:cubicBezTo>
                    <a:pt x="92" y="56"/>
                    <a:pt x="92" y="56"/>
                    <a:pt x="92" y="56"/>
                  </a:cubicBezTo>
                  <a:cubicBezTo>
                    <a:pt x="92" y="31"/>
                    <a:pt x="92" y="31"/>
                    <a:pt x="92" y="31"/>
                  </a:cubicBezTo>
                  <a:cubicBezTo>
                    <a:pt x="92" y="26"/>
                    <a:pt x="95" y="24"/>
                    <a:pt x="98" y="24"/>
                  </a:cubicBezTo>
                  <a:cubicBezTo>
                    <a:pt x="100" y="24"/>
                    <a:pt x="102" y="24"/>
                    <a:pt x="103" y="25"/>
                  </a:cubicBezTo>
                  <a:lnTo>
                    <a:pt x="104" y="2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 name="Freeform 15"/>
            <p:cNvSpPr>
              <a:spLocks/>
            </p:cNvSpPr>
            <p:nvPr userDrawn="1"/>
          </p:nvSpPr>
          <p:spPr bwMode="auto">
            <a:xfrm>
              <a:off x="154" y="199"/>
              <a:ext cx="73" cy="13"/>
            </a:xfrm>
            <a:custGeom>
              <a:avLst/>
              <a:gdLst>
                <a:gd name="T0" fmla="*/ 44 w 45"/>
                <a:gd name="T1" fmla="*/ 1 h 8"/>
                <a:gd name="T2" fmla="*/ 43 w 45"/>
                <a:gd name="T3" fmla="*/ 0 h 8"/>
                <a:gd name="T4" fmla="*/ 2 w 45"/>
                <a:gd name="T5" fmla="*/ 0 h 8"/>
                <a:gd name="T6" fmla="*/ 1 w 45"/>
                <a:gd name="T7" fmla="*/ 1 h 8"/>
                <a:gd name="T8" fmla="*/ 1 w 45"/>
                <a:gd name="T9" fmla="*/ 2 h 8"/>
                <a:gd name="T10" fmla="*/ 2 w 45"/>
                <a:gd name="T11" fmla="*/ 7 h 8"/>
                <a:gd name="T12" fmla="*/ 3 w 45"/>
                <a:gd name="T13" fmla="*/ 8 h 8"/>
                <a:gd name="T14" fmla="*/ 42 w 45"/>
                <a:gd name="T15" fmla="*/ 8 h 8"/>
                <a:gd name="T16" fmla="*/ 43 w 45"/>
                <a:gd name="T17" fmla="*/ 7 h 8"/>
                <a:gd name="T18" fmla="*/ 45 w 45"/>
                <a:gd name="T19" fmla="*/ 2 h 8"/>
                <a:gd name="T20" fmla="*/ 44 w 45"/>
                <a:gd name="T21" fmla="*/ 1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 h="8">
                  <a:moveTo>
                    <a:pt x="44" y="1"/>
                  </a:moveTo>
                  <a:cubicBezTo>
                    <a:pt x="44" y="0"/>
                    <a:pt x="44" y="0"/>
                    <a:pt x="43" y="0"/>
                  </a:cubicBezTo>
                  <a:cubicBezTo>
                    <a:pt x="2" y="0"/>
                    <a:pt x="2" y="0"/>
                    <a:pt x="2" y="0"/>
                  </a:cubicBezTo>
                  <a:cubicBezTo>
                    <a:pt x="1" y="0"/>
                    <a:pt x="1" y="0"/>
                    <a:pt x="1" y="1"/>
                  </a:cubicBezTo>
                  <a:cubicBezTo>
                    <a:pt x="1" y="1"/>
                    <a:pt x="0" y="2"/>
                    <a:pt x="1" y="2"/>
                  </a:cubicBezTo>
                  <a:cubicBezTo>
                    <a:pt x="2" y="7"/>
                    <a:pt x="2" y="7"/>
                    <a:pt x="2" y="7"/>
                  </a:cubicBezTo>
                  <a:cubicBezTo>
                    <a:pt x="2" y="7"/>
                    <a:pt x="3" y="8"/>
                    <a:pt x="3" y="8"/>
                  </a:cubicBezTo>
                  <a:cubicBezTo>
                    <a:pt x="42" y="8"/>
                    <a:pt x="42" y="8"/>
                    <a:pt x="42" y="8"/>
                  </a:cubicBezTo>
                  <a:cubicBezTo>
                    <a:pt x="42" y="8"/>
                    <a:pt x="43" y="7"/>
                    <a:pt x="43" y="7"/>
                  </a:cubicBezTo>
                  <a:cubicBezTo>
                    <a:pt x="45" y="2"/>
                    <a:pt x="45" y="2"/>
                    <a:pt x="45" y="2"/>
                  </a:cubicBezTo>
                  <a:cubicBezTo>
                    <a:pt x="45" y="2"/>
                    <a:pt x="45" y="1"/>
                    <a:pt x="44" y="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3" name="Freeform 16"/>
            <p:cNvSpPr>
              <a:spLocks/>
            </p:cNvSpPr>
            <p:nvPr userDrawn="1"/>
          </p:nvSpPr>
          <p:spPr bwMode="auto">
            <a:xfrm>
              <a:off x="154" y="199"/>
              <a:ext cx="0" cy="2"/>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0"/>
                    <a:pt x="0" y="1"/>
                  </a:cubicBezTo>
                  <a:close/>
                </a:path>
              </a:pathLst>
            </a:custGeom>
            <a:solidFill>
              <a:srgbClr val="009FE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 name="Oval 17"/>
            <p:cNvSpPr>
              <a:spLocks noChangeArrowheads="1"/>
            </p:cNvSpPr>
            <p:nvPr userDrawn="1"/>
          </p:nvSpPr>
          <p:spPr bwMode="auto">
            <a:xfrm>
              <a:off x="182" y="126"/>
              <a:ext cx="17" cy="16"/>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2498082613"/>
      </p:ext>
    </p:extLst>
  </p:cSld>
  <p:clrMapOvr>
    <a:masterClrMapping/>
  </p:clrMapOvr>
  <p:transition spd="slow">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and Content dark blue">
    <p:bg bwMode="gray">
      <p:bgPr>
        <a:solidFill>
          <a:schemeClr val="tx2"/>
        </a:solid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bwMode="gray"/>
        <p:txBody>
          <a:bodyPr/>
          <a:lstStyle>
            <a:lvl1pPr>
              <a:defRPr>
                <a:solidFill>
                  <a:schemeClr val="bg1"/>
                </a:solidFill>
              </a:defRPr>
            </a:lvl1pPr>
          </a:lstStyle>
          <a:p>
            <a:r>
              <a:rPr lang="en-US" noProof="0"/>
              <a:t>© Royal NLR 2023 - NLR Copyright - JCAMS 13-15 June 2023</a:t>
            </a:r>
            <a:endParaRPr lang="en-GB" noProof="0" dirty="0"/>
          </a:p>
        </p:txBody>
      </p:sp>
      <p:sp>
        <p:nvSpPr>
          <p:cNvPr id="6" name="Slide Number Placeholder 5"/>
          <p:cNvSpPr>
            <a:spLocks noGrp="1"/>
          </p:cNvSpPr>
          <p:nvPr>
            <p:ph type="sldNum" sz="quarter" idx="12"/>
          </p:nvPr>
        </p:nvSpPr>
        <p:spPr bwMode="gray"/>
        <p:txBody>
          <a:bodyPr/>
          <a:lstStyle>
            <a:lvl1pPr>
              <a:defRPr>
                <a:solidFill>
                  <a:schemeClr val="bg1"/>
                </a:solidFill>
              </a:defRPr>
            </a:lvl1pPr>
          </a:lstStyle>
          <a:p>
            <a:fld id="{015EBE98-414E-493A-9124-68D86CEA4F8A}" type="slidenum">
              <a:rPr lang="nl-NL" smtClean="0"/>
              <a:pPr/>
              <a:t>‹#›</a:t>
            </a:fld>
            <a:endParaRPr lang="nl-NL" dirty="0"/>
          </a:p>
        </p:txBody>
      </p:sp>
      <p:sp>
        <p:nvSpPr>
          <p:cNvPr id="2" name="Title 1"/>
          <p:cNvSpPr>
            <a:spLocks noGrp="1"/>
          </p:cNvSpPr>
          <p:nvPr>
            <p:ph type="title"/>
          </p:nvPr>
        </p:nvSpPr>
        <p:spPr bwMode="gray">
          <a:xfrm>
            <a:off x="576787" y="594779"/>
            <a:ext cx="8094138" cy="461665"/>
          </a:xfrm>
        </p:spPr>
        <p:txBody>
          <a:bodyPr/>
          <a:lstStyle>
            <a:lvl1pPr>
              <a:defRPr>
                <a:solidFill>
                  <a:schemeClr val="bg1"/>
                </a:solidFill>
              </a:defRPr>
            </a:lvl1pPr>
          </a:lstStyle>
          <a:p>
            <a:r>
              <a:rPr lang="en-US" noProof="0"/>
              <a:t>Click to edit Master title style</a:t>
            </a:r>
            <a:endParaRPr lang="en-GB" noProof="0" dirty="0"/>
          </a:p>
        </p:txBody>
      </p:sp>
      <p:sp>
        <p:nvSpPr>
          <p:cNvPr id="3" name="Content Placeholder 2"/>
          <p:cNvSpPr>
            <a:spLocks noGrp="1"/>
          </p:cNvSpPr>
          <p:nvPr>
            <p:ph idx="1"/>
          </p:nvPr>
        </p:nvSpPr>
        <p:spPr bwMode="gray">
          <a:xfrm>
            <a:off x="576788" y="1457553"/>
            <a:ext cx="7989363" cy="325446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cxnSp>
        <p:nvCxnSpPr>
          <p:cNvPr id="14" name="Straight Connector 13"/>
          <p:cNvCxnSpPr/>
          <p:nvPr userDrawn="1"/>
        </p:nvCxnSpPr>
        <p:spPr bwMode="gray">
          <a:xfrm>
            <a:off x="8450017" y="4911786"/>
            <a:ext cx="0" cy="231715"/>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5" name="Group 4"/>
          <p:cNvGrpSpPr>
            <a:grpSpLocks noChangeAspect="1"/>
          </p:cNvGrpSpPr>
          <p:nvPr userDrawn="1"/>
        </p:nvGrpSpPr>
        <p:grpSpPr bwMode="auto">
          <a:xfrm>
            <a:off x="146050" y="128588"/>
            <a:ext cx="473075" cy="609600"/>
            <a:chOff x="92" y="81"/>
            <a:chExt cx="298" cy="384"/>
          </a:xfrm>
        </p:grpSpPr>
        <p:sp>
          <p:nvSpPr>
            <p:cNvPr id="16" name="AutoShape 3"/>
            <p:cNvSpPr>
              <a:spLocks noChangeAspect="1" noChangeArrowheads="1" noTextEdit="1"/>
            </p:cNvSpPr>
            <p:nvPr userDrawn="1"/>
          </p:nvSpPr>
          <p:spPr bwMode="auto">
            <a:xfrm>
              <a:off x="92" y="81"/>
              <a:ext cx="298"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Freeform 5"/>
            <p:cNvSpPr>
              <a:spLocks/>
            </p:cNvSpPr>
            <p:nvPr userDrawn="1"/>
          </p:nvSpPr>
          <p:spPr bwMode="auto">
            <a:xfrm>
              <a:off x="273" y="78"/>
              <a:ext cx="82" cy="64"/>
            </a:xfrm>
            <a:custGeom>
              <a:avLst/>
              <a:gdLst>
                <a:gd name="T0" fmla="*/ 4 w 51"/>
                <a:gd name="T1" fmla="*/ 20 h 40"/>
                <a:gd name="T2" fmla="*/ 11 w 51"/>
                <a:gd name="T3" fmla="*/ 26 h 40"/>
                <a:gd name="T4" fmla="*/ 12 w 51"/>
                <a:gd name="T5" fmla="*/ 35 h 40"/>
                <a:gd name="T6" fmla="*/ 14 w 51"/>
                <a:gd name="T7" fmla="*/ 40 h 40"/>
                <a:gd name="T8" fmla="*/ 15 w 51"/>
                <a:gd name="T9" fmla="*/ 40 h 40"/>
                <a:gd name="T10" fmla="*/ 23 w 51"/>
                <a:gd name="T11" fmla="*/ 25 h 40"/>
                <a:gd name="T12" fmla="*/ 46 w 51"/>
                <a:gd name="T13" fmla="*/ 8 h 40"/>
                <a:gd name="T14" fmla="*/ 50 w 51"/>
                <a:gd name="T15" fmla="*/ 2 h 40"/>
                <a:gd name="T16" fmla="*/ 42 w 51"/>
                <a:gd name="T17" fmla="*/ 3 h 40"/>
                <a:gd name="T18" fmla="*/ 16 w 51"/>
                <a:gd name="T19" fmla="*/ 16 h 40"/>
                <a:gd name="T20" fmla="*/ 1 w 51"/>
                <a:gd name="T21" fmla="*/ 17 h 40"/>
                <a:gd name="T22" fmla="*/ 1 w 51"/>
                <a:gd name="T23" fmla="*/ 18 h 40"/>
                <a:gd name="T24" fmla="*/ 3 w 51"/>
                <a:gd name="T25" fmla="*/ 22 h 40"/>
                <a:gd name="T26" fmla="*/ 4 w 51"/>
                <a:gd name="T2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1" h="40">
                  <a:moveTo>
                    <a:pt x="4" y="20"/>
                  </a:moveTo>
                  <a:cubicBezTo>
                    <a:pt x="6" y="19"/>
                    <a:pt x="9" y="22"/>
                    <a:pt x="11" y="26"/>
                  </a:cubicBezTo>
                  <a:cubicBezTo>
                    <a:pt x="13" y="30"/>
                    <a:pt x="13" y="34"/>
                    <a:pt x="12" y="35"/>
                  </a:cubicBezTo>
                  <a:cubicBezTo>
                    <a:pt x="12" y="35"/>
                    <a:pt x="14" y="39"/>
                    <a:pt x="14" y="40"/>
                  </a:cubicBezTo>
                  <a:cubicBezTo>
                    <a:pt x="15" y="40"/>
                    <a:pt x="15" y="40"/>
                    <a:pt x="15" y="40"/>
                  </a:cubicBezTo>
                  <a:cubicBezTo>
                    <a:pt x="15" y="39"/>
                    <a:pt x="23" y="25"/>
                    <a:pt x="23" y="25"/>
                  </a:cubicBezTo>
                  <a:cubicBezTo>
                    <a:pt x="23" y="25"/>
                    <a:pt x="45" y="10"/>
                    <a:pt x="46" y="8"/>
                  </a:cubicBezTo>
                  <a:cubicBezTo>
                    <a:pt x="48" y="7"/>
                    <a:pt x="51" y="3"/>
                    <a:pt x="50" y="2"/>
                  </a:cubicBezTo>
                  <a:cubicBezTo>
                    <a:pt x="49" y="0"/>
                    <a:pt x="42" y="3"/>
                    <a:pt x="42" y="3"/>
                  </a:cubicBezTo>
                  <a:cubicBezTo>
                    <a:pt x="16" y="16"/>
                    <a:pt x="16" y="16"/>
                    <a:pt x="16" y="16"/>
                  </a:cubicBezTo>
                  <a:cubicBezTo>
                    <a:pt x="16" y="16"/>
                    <a:pt x="2" y="17"/>
                    <a:pt x="1" y="17"/>
                  </a:cubicBezTo>
                  <a:cubicBezTo>
                    <a:pt x="0" y="17"/>
                    <a:pt x="1" y="18"/>
                    <a:pt x="1" y="18"/>
                  </a:cubicBezTo>
                  <a:cubicBezTo>
                    <a:pt x="3" y="22"/>
                    <a:pt x="3" y="22"/>
                    <a:pt x="3" y="22"/>
                  </a:cubicBezTo>
                  <a:cubicBezTo>
                    <a:pt x="3" y="21"/>
                    <a:pt x="4" y="20"/>
                    <a:pt x="4" y="2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 name="Freeform 6"/>
            <p:cNvSpPr>
              <a:spLocks/>
            </p:cNvSpPr>
            <p:nvPr userDrawn="1"/>
          </p:nvSpPr>
          <p:spPr bwMode="auto">
            <a:xfrm>
              <a:off x="275" y="116"/>
              <a:ext cx="11" cy="19"/>
            </a:xfrm>
            <a:custGeom>
              <a:avLst/>
              <a:gdLst>
                <a:gd name="T0" fmla="*/ 5 w 7"/>
                <a:gd name="T1" fmla="*/ 5 h 12"/>
                <a:gd name="T2" fmla="*/ 1 w 7"/>
                <a:gd name="T3" fmla="*/ 1 h 12"/>
                <a:gd name="T4" fmla="*/ 1 w 7"/>
                <a:gd name="T5" fmla="*/ 8 h 12"/>
                <a:gd name="T6" fmla="*/ 5 w 7"/>
                <a:gd name="T7" fmla="*/ 12 h 12"/>
                <a:gd name="T8" fmla="*/ 5 w 7"/>
                <a:gd name="T9" fmla="*/ 5 h 12"/>
              </a:gdLst>
              <a:ahLst/>
              <a:cxnLst>
                <a:cxn ang="0">
                  <a:pos x="T0" y="T1"/>
                </a:cxn>
                <a:cxn ang="0">
                  <a:pos x="T2" y="T3"/>
                </a:cxn>
                <a:cxn ang="0">
                  <a:pos x="T4" y="T5"/>
                </a:cxn>
                <a:cxn ang="0">
                  <a:pos x="T6" y="T7"/>
                </a:cxn>
                <a:cxn ang="0">
                  <a:pos x="T8" y="T9"/>
                </a:cxn>
              </a:cxnLst>
              <a:rect l="0" t="0" r="r" b="b"/>
              <a:pathLst>
                <a:path w="7" h="12">
                  <a:moveTo>
                    <a:pt x="5" y="5"/>
                  </a:moveTo>
                  <a:cubicBezTo>
                    <a:pt x="4" y="2"/>
                    <a:pt x="2" y="0"/>
                    <a:pt x="1" y="1"/>
                  </a:cubicBezTo>
                  <a:cubicBezTo>
                    <a:pt x="0" y="2"/>
                    <a:pt x="0" y="5"/>
                    <a:pt x="1" y="8"/>
                  </a:cubicBezTo>
                  <a:cubicBezTo>
                    <a:pt x="2" y="11"/>
                    <a:pt x="4" y="12"/>
                    <a:pt x="5" y="12"/>
                  </a:cubicBezTo>
                  <a:cubicBezTo>
                    <a:pt x="7" y="11"/>
                    <a:pt x="7" y="8"/>
                    <a:pt x="5" y="5"/>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 name="Freeform 7"/>
            <p:cNvSpPr>
              <a:spLocks/>
            </p:cNvSpPr>
            <p:nvPr userDrawn="1"/>
          </p:nvSpPr>
          <p:spPr bwMode="auto">
            <a:xfrm>
              <a:off x="122" y="391"/>
              <a:ext cx="101" cy="80"/>
            </a:xfrm>
            <a:custGeom>
              <a:avLst/>
              <a:gdLst>
                <a:gd name="T0" fmla="*/ 63 w 63"/>
                <a:gd name="T1" fmla="*/ 34 h 50"/>
                <a:gd name="T2" fmla="*/ 34 w 63"/>
                <a:gd name="T3" fmla="*/ 31 h 50"/>
                <a:gd name="T4" fmla="*/ 34 w 63"/>
                <a:gd name="T5" fmla="*/ 31 h 50"/>
                <a:gd name="T6" fmla="*/ 47 w 63"/>
                <a:gd name="T7" fmla="*/ 20 h 50"/>
                <a:gd name="T8" fmla="*/ 47 w 63"/>
                <a:gd name="T9" fmla="*/ 20 h 50"/>
                <a:gd name="T10" fmla="*/ 56 w 63"/>
                <a:gd name="T11" fmla="*/ 21 h 50"/>
                <a:gd name="T12" fmla="*/ 57 w 63"/>
                <a:gd name="T13" fmla="*/ 20 h 50"/>
                <a:gd name="T14" fmla="*/ 59 w 63"/>
                <a:gd name="T15" fmla="*/ 19 h 50"/>
                <a:gd name="T16" fmla="*/ 59 w 63"/>
                <a:gd name="T17" fmla="*/ 19 h 50"/>
                <a:gd name="T18" fmla="*/ 50 w 63"/>
                <a:gd name="T19" fmla="*/ 16 h 50"/>
                <a:gd name="T20" fmla="*/ 50 w 63"/>
                <a:gd name="T21" fmla="*/ 16 h 50"/>
                <a:gd name="T22" fmla="*/ 50 w 63"/>
                <a:gd name="T23" fmla="*/ 0 h 50"/>
                <a:gd name="T24" fmla="*/ 49 w 63"/>
                <a:gd name="T25" fmla="*/ 0 h 50"/>
                <a:gd name="T26" fmla="*/ 47 w 63"/>
                <a:gd name="T27" fmla="*/ 1 h 50"/>
                <a:gd name="T28" fmla="*/ 47 w 63"/>
                <a:gd name="T29" fmla="*/ 2 h 50"/>
                <a:gd name="T30" fmla="*/ 43 w 63"/>
                <a:gd name="T31" fmla="*/ 14 h 50"/>
                <a:gd name="T32" fmla="*/ 43 w 63"/>
                <a:gd name="T33" fmla="*/ 14 h 50"/>
                <a:gd name="T34" fmla="*/ 39 w 63"/>
                <a:gd name="T35" fmla="*/ 13 h 50"/>
                <a:gd name="T36" fmla="*/ 38 w 63"/>
                <a:gd name="T37" fmla="*/ 13 h 50"/>
                <a:gd name="T38" fmla="*/ 37 w 63"/>
                <a:gd name="T39" fmla="*/ 14 h 50"/>
                <a:gd name="T40" fmla="*/ 36 w 63"/>
                <a:gd name="T41" fmla="*/ 14 h 50"/>
                <a:gd name="T42" fmla="*/ 40 w 63"/>
                <a:gd name="T43" fmla="*/ 18 h 50"/>
                <a:gd name="T44" fmla="*/ 40 w 63"/>
                <a:gd name="T45" fmla="*/ 18 h 50"/>
                <a:gd name="T46" fmla="*/ 23 w 63"/>
                <a:gd name="T47" fmla="*/ 27 h 50"/>
                <a:gd name="T48" fmla="*/ 23 w 63"/>
                <a:gd name="T49" fmla="*/ 27 h 50"/>
                <a:gd name="T50" fmla="*/ 9 w 63"/>
                <a:gd name="T51" fmla="*/ 17 h 50"/>
                <a:gd name="T52" fmla="*/ 8 w 63"/>
                <a:gd name="T53" fmla="*/ 17 h 50"/>
                <a:gd name="T54" fmla="*/ 6 w 63"/>
                <a:gd name="T55" fmla="*/ 18 h 50"/>
                <a:gd name="T56" fmla="*/ 6 w 63"/>
                <a:gd name="T57" fmla="*/ 18 h 50"/>
                <a:gd name="T58" fmla="*/ 13 w 63"/>
                <a:gd name="T59" fmla="*/ 32 h 50"/>
                <a:gd name="T60" fmla="*/ 12 w 63"/>
                <a:gd name="T61" fmla="*/ 32 h 50"/>
                <a:gd name="T62" fmla="*/ 3 w 63"/>
                <a:gd name="T63" fmla="*/ 39 h 50"/>
                <a:gd name="T64" fmla="*/ 0 w 63"/>
                <a:gd name="T65" fmla="*/ 46 h 50"/>
                <a:gd name="T66" fmla="*/ 25 w 63"/>
                <a:gd name="T67" fmla="*/ 37 h 50"/>
                <a:gd name="T68" fmla="*/ 25 w 63"/>
                <a:gd name="T69" fmla="*/ 36 h 50"/>
                <a:gd name="T70" fmla="*/ 60 w 63"/>
                <a:gd name="T71" fmla="*/ 36 h 50"/>
                <a:gd name="T72" fmla="*/ 61 w 63"/>
                <a:gd name="T73" fmla="*/ 36 h 50"/>
                <a:gd name="T74" fmla="*/ 63 w 63"/>
                <a:gd name="T75" fmla="*/ 35 h 50"/>
                <a:gd name="T76" fmla="*/ 63 w 63"/>
                <a:gd name="T77" fmla="*/ 3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3" h="50">
                  <a:moveTo>
                    <a:pt x="63" y="34"/>
                  </a:moveTo>
                  <a:cubicBezTo>
                    <a:pt x="34" y="31"/>
                    <a:pt x="34" y="31"/>
                    <a:pt x="34" y="31"/>
                  </a:cubicBezTo>
                  <a:cubicBezTo>
                    <a:pt x="34" y="31"/>
                    <a:pt x="33" y="31"/>
                    <a:pt x="34" y="31"/>
                  </a:cubicBezTo>
                  <a:cubicBezTo>
                    <a:pt x="34" y="30"/>
                    <a:pt x="47" y="20"/>
                    <a:pt x="47" y="20"/>
                  </a:cubicBezTo>
                  <a:cubicBezTo>
                    <a:pt x="47" y="20"/>
                    <a:pt x="47" y="20"/>
                    <a:pt x="47" y="20"/>
                  </a:cubicBezTo>
                  <a:cubicBezTo>
                    <a:pt x="48" y="20"/>
                    <a:pt x="54" y="21"/>
                    <a:pt x="56" y="21"/>
                  </a:cubicBezTo>
                  <a:cubicBezTo>
                    <a:pt x="56" y="21"/>
                    <a:pt x="57" y="20"/>
                    <a:pt x="57" y="20"/>
                  </a:cubicBezTo>
                  <a:cubicBezTo>
                    <a:pt x="57" y="20"/>
                    <a:pt x="58" y="20"/>
                    <a:pt x="59" y="19"/>
                  </a:cubicBezTo>
                  <a:cubicBezTo>
                    <a:pt x="59" y="19"/>
                    <a:pt x="59" y="19"/>
                    <a:pt x="59" y="19"/>
                  </a:cubicBezTo>
                  <a:cubicBezTo>
                    <a:pt x="59" y="19"/>
                    <a:pt x="51" y="17"/>
                    <a:pt x="50" y="16"/>
                  </a:cubicBezTo>
                  <a:cubicBezTo>
                    <a:pt x="50" y="16"/>
                    <a:pt x="50" y="16"/>
                    <a:pt x="50" y="16"/>
                  </a:cubicBezTo>
                  <a:cubicBezTo>
                    <a:pt x="50" y="14"/>
                    <a:pt x="50" y="1"/>
                    <a:pt x="50" y="0"/>
                  </a:cubicBezTo>
                  <a:cubicBezTo>
                    <a:pt x="50" y="0"/>
                    <a:pt x="49" y="0"/>
                    <a:pt x="49" y="0"/>
                  </a:cubicBezTo>
                  <a:cubicBezTo>
                    <a:pt x="49" y="0"/>
                    <a:pt x="48" y="1"/>
                    <a:pt x="47" y="1"/>
                  </a:cubicBezTo>
                  <a:cubicBezTo>
                    <a:pt x="47" y="1"/>
                    <a:pt x="47" y="2"/>
                    <a:pt x="47" y="2"/>
                  </a:cubicBezTo>
                  <a:cubicBezTo>
                    <a:pt x="46" y="3"/>
                    <a:pt x="43" y="13"/>
                    <a:pt x="43" y="14"/>
                  </a:cubicBezTo>
                  <a:cubicBezTo>
                    <a:pt x="43" y="14"/>
                    <a:pt x="43" y="14"/>
                    <a:pt x="43" y="14"/>
                  </a:cubicBezTo>
                  <a:cubicBezTo>
                    <a:pt x="42" y="14"/>
                    <a:pt x="40" y="13"/>
                    <a:pt x="39" y="13"/>
                  </a:cubicBezTo>
                  <a:cubicBezTo>
                    <a:pt x="39" y="13"/>
                    <a:pt x="39" y="13"/>
                    <a:pt x="38" y="13"/>
                  </a:cubicBezTo>
                  <a:cubicBezTo>
                    <a:pt x="38" y="13"/>
                    <a:pt x="37" y="13"/>
                    <a:pt x="37" y="14"/>
                  </a:cubicBezTo>
                  <a:cubicBezTo>
                    <a:pt x="36" y="14"/>
                    <a:pt x="36" y="14"/>
                    <a:pt x="36" y="14"/>
                  </a:cubicBezTo>
                  <a:cubicBezTo>
                    <a:pt x="37" y="14"/>
                    <a:pt x="40" y="18"/>
                    <a:pt x="40" y="18"/>
                  </a:cubicBezTo>
                  <a:cubicBezTo>
                    <a:pt x="40" y="18"/>
                    <a:pt x="40" y="18"/>
                    <a:pt x="40" y="18"/>
                  </a:cubicBezTo>
                  <a:cubicBezTo>
                    <a:pt x="23" y="27"/>
                    <a:pt x="23" y="27"/>
                    <a:pt x="23" y="27"/>
                  </a:cubicBezTo>
                  <a:cubicBezTo>
                    <a:pt x="23" y="27"/>
                    <a:pt x="23" y="27"/>
                    <a:pt x="23" y="27"/>
                  </a:cubicBezTo>
                  <a:cubicBezTo>
                    <a:pt x="22" y="26"/>
                    <a:pt x="10" y="18"/>
                    <a:pt x="9" y="17"/>
                  </a:cubicBezTo>
                  <a:cubicBezTo>
                    <a:pt x="9" y="17"/>
                    <a:pt x="9" y="17"/>
                    <a:pt x="8" y="17"/>
                  </a:cubicBezTo>
                  <a:cubicBezTo>
                    <a:pt x="8" y="17"/>
                    <a:pt x="7" y="17"/>
                    <a:pt x="6" y="18"/>
                  </a:cubicBezTo>
                  <a:cubicBezTo>
                    <a:pt x="6" y="18"/>
                    <a:pt x="6" y="18"/>
                    <a:pt x="6" y="18"/>
                  </a:cubicBezTo>
                  <a:cubicBezTo>
                    <a:pt x="6" y="18"/>
                    <a:pt x="13" y="32"/>
                    <a:pt x="13" y="32"/>
                  </a:cubicBezTo>
                  <a:cubicBezTo>
                    <a:pt x="13" y="32"/>
                    <a:pt x="13" y="32"/>
                    <a:pt x="12" y="32"/>
                  </a:cubicBezTo>
                  <a:cubicBezTo>
                    <a:pt x="11" y="33"/>
                    <a:pt x="3" y="36"/>
                    <a:pt x="3" y="39"/>
                  </a:cubicBezTo>
                  <a:cubicBezTo>
                    <a:pt x="2" y="40"/>
                    <a:pt x="0" y="44"/>
                    <a:pt x="0" y="46"/>
                  </a:cubicBezTo>
                  <a:cubicBezTo>
                    <a:pt x="1" y="50"/>
                    <a:pt x="22" y="38"/>
                    <a:pt x="25" y="37"/>
                  </a:cubicBezTo>
                  <a:cubicBezTo>
                    <a:pt x="25" y="36"/>
                    <a:pt x="25" y="36"/>
                    <a:pt x="25" y="36"/>
                  </a:cubicBezTo>
                  <a:cubicBezTo>
                    <a:pt x="29" y="36"/>
                    <a:pt x="58" y="36"/>
                    <a:pt x="60" y="36"/>
                  </a:cubicBezTo>
                  <a:cubicBezTo>
                    <a:pt x="61" y="36"/>
                    <a:pt x="61" y="36"/>
                    <a:pt x="61" y="36"/>
                  </a:cubicBezTo>
                  <a:cubicBezTo>
                    <a:pt x="61" y="36"/>
                    <a:pt x="62" y="35"/>
                    <a:pt x="63" y="35"/>
                  </a:cubicBezTo>
                  <a:cubicBezTo>
                    <a:pt x="63" y="34"/>
                    <a:pt x="63" y="34"/>
                    <a:pt x="63" y="3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 name="Freeform 8"/>
            <p:cNvSpPr>
              <a:spLocks/>
            </p:cNvSpPr>
            <p:nvPr userDrawn="1"/>
          </p:nvSpPr>
          <p:spPr bwMode="auto">
            <a:xfrm>
              <a:off x="94" y="199"/>
              <a:ext cx="145" cy="160"/>
            </a:xfrm>
            <a:custGeom>
              <a:avLst/>
              <a:gdLst>
                <a:gd name="T0" fmla="*/ 89 w 91"/>
                <a:gd name="T1" fmla="*/ 89 h 100"/>
                <a:gd name="T2" fmla="*/ 15 w 91"/>
                <a:gd name="T3" fmla="*/ 38 h 100"/>
                <a:gd name="T4" fmla="*/ 29 w 91"/>
                <a:gd name="T5" fmla="*/ 12 h 100"/>
                <a:gd name="T6" fmla="*/ 30 w 91"/>
                <a:gd name="T7" fmla="*/ 11 h 100"/>
                <a:gd name="T8" fmla="*/ 30 w 91"/>
                <a:gd name="T9" fmla="*/ 1 h 100"/>
                <a:gd name="T10" fmla="*/ 28 w 91"/>
                <a:gd name="T11" fmla="*/ 0 h 100"/>
                <a:gd name="T12" fmla="*/ 14 w 91"/>
                <a:gd name="T13" fmla="*/ 10 h 100"/>
                <a:gd name="T14" fmla="*/ 0 w 91"/>
                <a:gd name="T15" fmla="*/ 39 h 100"/>
                <a:gd name="T16" fmla="*/ 71 w 91"/>
                <a:gd name="T17" fmla="*/ 100 h 100"/>
                <a:gd name="T18" fmla="*/ 75 w 91"/>
                <a:gd name="T19" fmla="*/ 100 h 100"/>
                <a:gd name="T20" fmla="*/ 90 w 91"/>
                <a:gd name="T21" fmla="*/ 91 h 100"/>
                <a:gd name="T22" fmla="*/ 89 w 91"/>
                <a:gd name="T23" fmla="*/ 89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1" h="100">
                  <a:moveTo>
                    <a:pt x="89" y="89"/>
                  </a:moveTo>
                  <a:cubicBezTo>
                    <a:pt x="48" y="85"/>
                    <a:pt x="15" y="64"/>
                    <a:pt x="15" y="38"/>
                  </a:cubicBezTo>
                  <a:cubicBezTo>
                    <a:pt x="15" y="28"/>
                    <a:pt x="20" y="20"/>
                    <a:pt x="29" y="12"/>
                  </a:cubicBezTo>
                  <a:cubicBezTo>
                    <a:pt x="29" y="12"/>
                    <a:pt x="30" y="11"/>
                    <a:pt x="30" y="11"/>
                  </a:cubicBezTo>
                  <a:cubicBezTo>
                    <a:pt x="30" y="1"/>
                    <a:pt x="30" y="1"/>
                    <a:pt x="30" y="1"/>
                  </a:cubicBezTo>
                  <a:cubicBezTo>
                    <a:pt x="30" y="0"/>
                    <a:pt x="29" y="0"/>
                    <a:pt x="28" y="0"/>
                  </a:cubicBezTo>
                  <a:cubicBezTo>
                    <a:pt x="22" y="4"/>
                    <a:pt x="17" y="8"/>
                    <a:pt x="14" y="10"/>
                  </a:cubicBezTo>
                  <a:cubicBezTo>
                    <a:pt x="3" y="21"/>
                    <a:pt x="0" y="28"/>
                    <a:pt x="0" y="39"/>
                  </a:cubicBezTo>
                  <a:cubicBezTo>
                    <a:pt x="0" y="67"/>
                    <a:pt x="30" y="93"/>
                    <a:pt x="71" y="100"/>
                  </a:cubicBezTo>
                  <a:cubicBezTo>
                    <a:pt x="73" y="100"/>
                    <a:pt x="74" y="100"/>
                    <a:pt x="75" y="100"/>
                  </a:cubicBezTo>
                  <a:cubicBezTo>
                    <a:pt x="77" y="99"/>
                    <a:pt x="90" y="91"/>
                    <a:pt x="90" y="91"/>
                  </a:cubicBezTo>
                  <a:cubicBezTo>
                    <a:pt x="91" y="90"/>
                    <a:pt x="91" y="89"/>
                    <a:pt x="89" y="89"/>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 name="Freeform 9"/>
            <p:cNvSpPr>
              <a:spLocks/>
            </p:cNvSpPr>
            <p:nvPr userDrawn="1"/>
          </p:nvSpPr>
          <p:spPr bwMode="auto">
            <a:xfrm>
              <a:off x="217" y="126"/>
              <a:ext cx="50" cy="29"/>
            </a:xfrm>
            <a:custGeom>
              <a:avLst/>
              <a:gdLst>
                <a:gd name="T0" fmla="*/ 31 w 31"/>
                <a:gd name="T1" fmla="*/ 1 h 18"/>
                <a:gd name="T2" fmla="*/ 30 w 31"/>
                <a:gd name="T3" fmla="*/ 0 h 18"/>
                <a:gd name="T4" fmla="*/ 1 w 31"/>
                <a:gd name="T5" fmla="*/ 17 h 18"/>
                <a:gd name="T6" fmla="*/ 1 w 31"/>
                <a:gd name="T7" fmla="*/ 18 h 18"/>
                <a:gd name="T8" fmla="*/ 14 w 31"/>
                <a:gd name="T9" fmla="*/ 18 h 18"/>
                <a:gd name="T10" fmla="*/ 16 w 31"/>
                <a:gd name="T11" fmla="*/ 18 h 18"/>
                <a:gd name="T12" fmla="*/ 30 w 31"/>
                <a:gd name="T13" fmla="*/ 9 h 18"/>
                <a:gd name="T14" fmla="*/ 31 w 31"/>
                <a:gd name="T15" fmla="*/ 7 h 18"/>
                <a:gd name="T16" fmla="*/ 31 w 31"/>
                <a:gd name="T17" fmla="*/ 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18">
                  <a:moveTo>
                    <a:pt x="31" y="1"/>
                  </a:moveTo>
                  <a:cubicBezTo>
                    <a:pt x="31" y="1"/>
                    <a:pt x="31" y="0"/>
                    <a:pt x="30" y="0"/>
                  </a:cubicBezTo>
                  <a:cubicBezTo>
                    <a:pt x="28" y="2"/>
                    <a:pt x="16" y="9"/>
                    <a:pt x="1" y="17"/>
                  </a:cubicBezTo>
                  <a:cubicBezTo>
                    <a:pt x="0" y="17"/>
                    <a:pt x="0" y="18"/>
                    <a:pt x="1" y="18"/>
                  </a:cubicBezTo>
                  <a:cubicBezTo>
                    <a:pt x="14" y="18"/>
                    <a:pt x="14" y="18"/>
                    <a:pt x="14" y="18"/>
                  </a:cubicBezTo>
                  <a:cubicBezTo>
                    <a:pt x="15" y="18"/>
                    <a:pt x="15" y="18"/>
                    <a:pt x="16" y="18"/>
                  </a:cubicBezTo>
                  <a:cubicBezTo>
                    <a:pt x="23" y="13"/>
                    <a:pt x="28" y="10"/>
                    <a:pt x="30" y="9"/>
                  </a:cubicBezTo>
                  <a:cubicBezTo>
                    <a:pt x="31" y="8"/>
                    <a:pt x="31" y="7"/>
                    <a:pt x="31" y="7"/>
                  </a:cubicBezTo>
                  <a:cubicBezTo>
                    <a:pt x="31" y="7"/>
                    <a:pt x="31" y="1"/>
                    <a:pt x="31" y="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 name="Freeform 10"/>
            <p:cNvSpPr>
              <a:spLocks/>
            </p:cNvSpPr>
            <p:nvPr userDrawn="1"/>
          </p:nvSpPr>
          <p:spPr bwMode="auto">
            <a:xfrm>
              <a:off x="172" y="140"/>
              <a:ext cx="39" cy="51"/>
            </a:xfrm>
            <a:custGeom>
              <a:avLst/>
              <a:gdLst>
                <a:gd name="T0" fmla="*/ 15 w 24"/>
                <a:gd name="T1" fmla="*/ 1 h 32"/>
                <a:gd name="T2" fmla="*/ 12 w 24"/>
                <a:gd name="T3" fmla="*/ 0 h 32"/>
                <a:gd name="T4" fmla="*/ 9 w 24"/>
                <a:gd name="T5" fmla="*/ 1 h 32"/>
                <a:gd name="T6" fmla="*/ 1 w 24"/>
                <a:gd name="T7" fmla="*/ 14 h 32"/>
                <a:gd name="T8" fmla="*/ 1 w 24"/>
                <a:gd name="T9" fmla="*/ 18 h 32"/>
                <a:gd name="T10" fmla="*/ 9 w 24"/>
                <a:gd name="T11" fmla="*/ 30 h 32"/>
                <a:gd name="T12" fmla="*/ 12 w 24"/>
                <a:gd name="T13" fmla="*/ 32 h 32"/>
                <a:gd name="T14" fmla="*/ 15 w 24"/>
                <a:gd name="T15" fmla="*/ 30 h 32"/>
                <a:gd name="T16" fmla="*/ 23 w 24"/>
                <a:gd name="T17" fmla="*/ 18 h 32"/>
                <a:gd name="T18" fmla="*/ 23 w 24"/>
                <a:gd name="T19" fmla="*/ 14 h 32"/>
                <a:gd name="T20" fmla="*/ 15 w 24"/>
                <a:gd name="T21" fmla="*/ 1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 h="32">
                  <a:moveTo>
                    <a:pt x="15" y="1"/>
                  </a:moveTo>
                  <a:cubicBezTo>
                    <a:pt x="14" y="0"/>
                    <a:pt x="13" y="0"/>
                    <a:pt x="12" y="0"/>
                  </a:cubicBezTo>
                  <a:cubicBezTo>
                    <a:pt x="11" y="0"/>
                    <a:pt x="9" y="0"/>
                    <a:pt x="9" y="1"/>
                  </a:cubicBezTo>
                  <a:cubicBezTo>
                    <a:pt x="1" y="14"/>
                    <a:pt x="1" y="14"/>
                    <a:pt x="1" y="14"/>
                  </a:cubicBezTo>
                  <a:cubicBezTo>
                    <a:pt x="0" y="15"/>
                    <a:pt x="0" y="17"/>
                    <a:pt x="1" y="18"/>
                  </a:cubicBezTo>
                  <a:cubicBezTo>
                    <a:pt x="9" y="30"/>
                    <a:pt x="9" y="30"/>
                    <a:pt x="9" y="30"/>
                  </a:cubicBezTo>
                  <a:cubicBezTo>
                    <a:pt x="9" y="31"/>
                    <a:pt x="11" y="32"/>
                    <a:pt x="12" y="32"/>
                  </a:cubicBezTo>
                  <a:cubicBezTo>
                    <a:pt x="13" y="32"/>
                    <a:pt x="14" y="31"/>
                    <a:pt x="15" y="30"/>
                  </a:cubicBezTo>
                  <a:cubicBezTo>
                    <a:pt x="23" y="18"/>
                    <a:pt x="23" y="18"/>
                    <a:pt x="23" y="18"/>
                  </a:cubicBezTo>
                  <a:cubicBezTo>
                    <a:pt x="24" y="17"/>
                    <a:pt x="24" y="15"/>
                    <a:pt x="23" y="14"/>
                  </a:cubicBezTo>
                  <a:lnTo>
                    <a:pt x="15"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 name="Freeform 11"/>
            <p:cNvSpPr>
              <a:spLocks/>
            </p:cNvSpPr>
            <p:nvPr userDrawn="1"/>
          </p:nvSpPr>
          <p:spPr bwMode="auto">
            <a:xfrm>
              <a:off x="211" y="169"/>
              <a:ext cx="33" cy="22"/>
            </a:xfrm>
            <a:custGeom>
              <a:avLst/>
              <a:gdLst>
                <a:gd name="T0" fmla="*/ 20 w 21"/>
                <a:gd name="T1" fmla="*/ 0 h 14"/>
                <a:gd name="T2" fmla="*/ 11 w 21"/>
                <a:gd name="T3" fmla="*/ 0 h 14"/>
                <a:gd name="T4" fmla="*/ 9 w 21"/>
                <a:gd name="T5" fmla="*/ 1 h 14"/>
                <a:gd name="T6" fmla="*/ 1 w 21"/>
                <a:gd name="T7" fmla="*/ 12 h 14"/>
                <a:gd name="T8" fmla="*/ 1 w 21"/>
                <a:gd name="T9" fmla="*/ 13 h 14"/>
                <a:gd name="T10" fmla="*/ 2 w 21"/>
                <a:gd name="T11" fmla="*/ 14 h 14"/>
                <a:gd name="T12" fmla="*/ 9 w 21"/>
                <a:gd name="T13" fmla="*/ 14 h 14"/>
                <a:gd name="T14" fmla="*/ 10 w 21"/>
                <a:gd name="T15" fmla="*/ 13 h 14"/>
                <a:gd name="T16" fmla="*/ 21 w 21"/>
                <a:gd name="T17" fmla="*/ 2 h 14"/>
                <a:gd name="T18" fmla="*/ 21 w 21"/>
                <a:gd name="T19" fmla="*/ 1 h 14"/>
                <a:gd name="T20" fmla="*/ 20 w 21"/>
                <a:gd name="T21"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14">
                  <a:moveTo>
                    <a:pt x="20" y="0"/>
                  </a:moveTo>
                  <a:cubicBezTo>
                    <a:pt x="11" y="0"/>
                    <a:pt x="11" y="0"/>
                    <a:pt x="11" y="0"/>
                  </a:cubicBezTo>
                  <a:cubicBezTo>
                    <a:pt x="10" y="0"/>
                    <a:pt x="10" y="0"/>
                    <a:pt x="9" y="1"/>
                  </a:cubicBezTo>
                  <a:cubicBezTo>
                    <a:pt x="1" y="12"/>
                    <a:pt x="1" y="12"/>
                    <a:pt x="1" y="12"/>
                  </a:cubicBezTo>
                  <a:cubicBezTo>
                    <a:pt x="0" y="12"/>
                    <a:pt x="0" y="13"/>
                    <a:pt x="1" y="13"/>
                  </a:cubicBezTo>
                  <a:cubicBezTo>
                    <a:pt x="1" y="14"/>
                    <a:pt x="1" y="14"/>
                    <a:pt x="2" y="14"/>
                  </a:cubicBezTo>
                  <a:cubicBezTo>
                    <a:pt x="9" y="14"/>
                    <a:pt x="9" y="14"/>
                    <a:pt x="9" y="14"/>
                  </a:cubicBezTo>
                  <a:cubicBezTo>
                    <a:pt x="9" y="14"/>
                    <a:pt x="10" y="14"/>
                    <a:pt x="10" y="13"/>
                  </a:cubicBezTo>
                  <a:cubicBezTo>
                    <a:pt x="21" y="2"/>
                    <a:pt x="21" y="2"/>
                    <a:pt x="21" y="2"/>
                  </a:cubicBezTo>
                  <a:cubicBezTo>
                    <a:pt x="21" y="1"/>
                    <a:pt x="21" y="1"/>
                    <a:pt x="21" y="1"/>
                  </a:cubicBezTo>
                  <a:cubicBezTo>
                    <a:pt x="21" y="0"/>
                    <a:pt x="20" y="0"/>
                    <a:pt x="20"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 name="Freeform 12"/>
            <p:cNvSpPr>
              <a:spLocks/>
            </p:cNvSpPr>
            <p:nvPr userDrawn="1"/>
          </p:nvSpPr>
          <p:spPr bwMode="auto">
            <a:xfrm>
              <a:off x="137" y="169"/>
              <a:ext cx="34" cy="22"/>
            </a:xfrm>
            <a:custGeom>
              <a:avLst/>
              <a:gdLst>
                <a:gd name="T0" fmla="*/ 12 w 21"/>
                <a:gd name="T1" fmla="*/ 1 h 14"/>
                <a:gd name="T2" fmla="*/ 11 w 21"/>
                <a:gd name="T3" fmla="*/ 0 h 14"/>
                <a:gd name="T4" fmla="*/ 2 w 21"/>
                <a:gd name="T5" fmla="*/ 0 h 14"/>
                <a:gd name="T6" fmla="*/ 0 w 21"/>
                <a:gd name="T7" fmla="*/ 1 h 14"/>
                <a:gd name="T8" fmla="*/ 1 w 21"/>
                <a:gd name="T9" fmla="*/ 2 h 14"/>
                <a:gd name="T10" fmla="*/ 12 w 21"/>
                <a:gd name="T11" fmla="*/ 13 h 14"/>
                <a:gd name="T12" fmla="*/ 13 w 21"/>
                <a:gd name="T13" fmla="*/ 14 h 14"/>
                <a:gd name="T14" fmla="*/ 19 w 21"/>
                <a:gd name="T15" fmla="*/ 14 h 14"/>
                <a:gd name="T16" fmla="*/ 21 w 21"/>
                <a:gd name="T17" fmla="*/ 13 h 14"/>
                <a:gd name="T18" fmla="*/ 21 w 21"/>
                <a:gd name="T19" fmla="*/ 12 h 14"/>
                <a:gd name="T20" fmla="*/ 12 w 21"/>
                <a:gd name="T21"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14">
                  <a:moveTo>
                    <a:pt x="12" y="1"/>
                  </a:moveTo>
                  <a:cubicBezTo>
                    <a:pt x="12" y="0"/>
                    <a:pt x="11" y="0"/>
                    <a:pt x="11" y="0"/>
                  </a:cubicBezTo>
                  <a:cubicBezTo>
                    <a:pt x="2" y="0"/>
                    <a:pt x="2" y="0"/>
                    <a:pt x="2" y="0"/>
                  </a:cubicBezTo>
                  <a:cubicBezTo>
                    <a:pt x="1" y="0"/>
                    <a:pt x="1" y="0"/>
                    <a:pt x="0" y="1"/>
                  </a:cubicBezTo>
                  <a:cubicBezTo>
                    <a:pt x="0" y="1"/>
                    <a:pt x="0" y="1"/>
                    <a:pt x="1" y="2"/>
                  </a:cubicBezTo>
                  <a:cubicBezTo>
                    <a:pt x="12" y="13"/>
                    <a:pt x="12" y="13"/>
                    <a:pt x="12" y="13"/>
                  </a:cubicBezTo>
                  <a:cubicBezTo>
                    <a:pt x="12" y="14"/>
                    <a:pt x="12" y="14"/>
                    <a:pt x="13" y="14"/>
                  </a:cubicBezTo>
                  <a:cubicBezTo>
                    <a:pt x="19" y="14"/>
                    <a:pt x="19" y="14"/>
                    <a:pt x="19" y="14"/>
                  </a:cubicBezTo>
                  <a:cubicBezTo>
                    <a:pt x="20" y="14"/>
                    <a:pt x="21" y="14"/>
                    <a:pt x="21" y="13"/>
                  </a:cubicBezTo>
                  <a:cubicBezTo>
                    <a:pt x="21" y="13"/>
                    <a:pt x="21" y="12"/>
                    <a:pt x="21" y="12"/>
                  </a:cubicBezTo>
                  <a:lnTo>
                    <a:pt x="12"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 name="Freeform 13"/>
            <p:cNvSpPr>
              <a:spLocks/>
            </p:cNvSpPr>
            <p:nvPr userDrawn="1"/>
          </p:nvSpPr>
          <p:spPr bwMode="auto">
            <a:xfrm>
              <a:off x="215" y="172"/>
              <a:ext cx="173" cy="235"/>
            </a:xfrm>
            <a:custGeom>
              <a:avLst/>
              <a:gdLst>
                <a:gd name="T0" fmla="*/ 93 w 108"/>
                <a:gd name="T1" fmla="*/ 63 h 147"/>
                <a:gd name="T2" fmla="*/ 66 w 108"/>
                <a:gd name="T3" fmla="*/ 98 h 147"/>
                <a:gd name="T4" fmla="*/ 1 w 108"/>
                <a:gd name="T5" fmla="*/ 138 h 147"/>
                <a:gd name="T6" fmla="*/ 0 w 108"/>
                <a:gd name="T7" fmla="*/ 139 h 147"/>
                <a:gd name="T8" fmla="*/ 0 w 108"/>
                <a:gd name="T9" fmla="*/ 146 h 147"/>
                <a:gd name="T10" fmla="*/ 1 w 108"/>
                <a:gd name="T11" fmla="*/ 147 h 147"/>
                <a:gd name="T12" fmla="*/ 94 w 108"/>
                <a:gd name="T13" fmla="*/ 90 h 147"/>
                <a:gd name="T14" fmla="*/ 108 w 108"/>
                <a:gd name="T15" fmla="*/ 62 h 147"/>
                <a:gd name="T16" fmla="*/ 37 w 108"/>
                <a:gd name="T17" fmla="*/ 1 h 147"/>
                <a:gd name="T18" fmla="*/ 33 w 108"/>
                <a:gd name="T19" fmla="*/ 1 h 147"/>
                <a:gd name="T20" fmla="*/ 18 w 108"/>
                <a:gd name="T21" fmla="*/ 10 h 147"/>
                <a:gd name="T22" fmla="*/ 19 w 108"/>
                <a:gd name="T23" fmla="*/ 12 h 147"/>
                <a:gd name="T24" fmla="*/ 93 w 108"/>
                <a:gd name="T25" fmla="*/ 63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8" h="147">
                  <a:moveTo>
                    <a:pt x="93" y="63"/>
                  </a:moveTo>
                  <a:cubicBezTo>
                    <a:pt x="93" y="77"/>
                    <a:pt x="83" y="87"/>
                    <a:pt x="66" y="98"/>
                  </a:cubicBezTo>
                  <a:cubicBezTo>
                    <a:pt x="51" y="108"/>
                    <a:pt x="7" y="134"/>
                    <a:pt x="1" y="138"/>
                  </a:cubicBezTo>
                  <a:cubicBezTo>
                    <a:pt x="0" y="139"/>
                    <a:pt x="0" y="139"/>
                    <a:pt x="0" y="139"/>
                  </a:cubicBezTo>
                  <a:cubicBezTo>
                    <a:pt x="0" y="139"/>
                    <a:pt x="0" y="145"/>
                    <a:pt x="0" y="146"/>
                  </a:cubicBezTo>
                  <a:cubicBezTo>
                    <a:pt x="0" y="146"/>
                    <a:pt x="0" y="147"/>
                    <a:pt x="1" y="147"/>
                  </a:cubicBezTo>
                  <a:cubicBezTo>
                    <a:pt x="7" y="142"/>
                    <a:pt x="78" y="104"/>
                    <a:pt x="94" y="90"/>
                  </a:cubicBezTo>
                  <a:cubicBezTo>
                    <a:pt x="105" y="80"/>
                    <a:pt x="108" y="72"/>
                    <a:pt x="108" y="62"/>
                  </a:cubicBezTo>
                  <a:cubicBezTo>
                    <a:pt x="108" y="34"/>
                    <a:pt x="78" y="8"/>
                    <a:pt x="37" y="1"/>
                  </a:cubicBezTo>
                  <a:cubicBezTo>
                    <a:pt x="35" y="0"/>
                    <a:pt x="34" y="1"/>
                    <a:pt x="33" y="1"/>
                  </a:cubicBezTo>
                  <a:cubicBezTo>
                    <a:pt x="31" y="2"/>
                    <a:pt x="18" y="10"/>
                    <a:pt x="18" y="10"/>
                  </a:cubicBezTo>
                  <a:cubicBezTo>
                    <a:pt x="17" y="11"/>
                    <a:pt x="17" y="12"/>
                    <a:pt x="19" y="12"/>
                  </a:cubicBezTo>
                  <a:cubicBezTo>
                    <a:pt x="60" y="15"/>
                    <a:pt x="93" y="37"/>
                    <a:pt x="93" y="63"/>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 name="Freeform 14"/>
            <p:cNvSpPr>
              <a:spLocks noEditPoints="1"/>
            </p:cNvSpPr>
            <p:nvPr userDrawn="1"/>
          </p:nvSpPr>
          <p:spPr bwMode="auto">
            <a:xfrm>
              <a:off x="158" y="214"/>
              <a:ext cx="166" cy="91"/>
            </a:xfrm>
            <a:custGeom>
              <a:avLst/>
              <a:gdLst>
                <a:gd name="T0" fmla="*/ 36 w 104"/>
                <a:gd name="T1" fmla="*/ 56 h 57"/>
                <a:gd name="T2" fmla="*/ 42 w 104"/>
                <a:gd name="T3" fmla="*/ 56 h 57"/>
                <a:gd name="T4" fmla="*/ 42 w 104"/>
                <a:gd name="T5" fmla="*/ 33 h 57"/>
                <a:gd name="T6" fmla="*/ 21 w 104"/>
                <a:gd name="T7" fmla="*/ 13 h 57"/>
                <a:gd name="T8" fmla="*/ 12 w 104"/>
                <a:gd name="T9" fmla="*/ 16 h 57"/>
                <a:gd name="T10" fmla="*/ 5 w 104"/>
                <a:gd name="T11" fmla="*/ 13 h 57"/>
                <a:gd name="T12" fmla="*/ 0 w 104"/>
                <a:gd name="T13" fmla="*/ 13 h 57"/>
                <a:gd name="T14" fmla="*/ 0 w 104"/>
                <a:gd name="T15" fmla="*/ 47 h 57"/>
                <a:gd name="T16" fmla="*/ 9 w 104"/>
                <a:gd name="T17" fmla="*/ 56 h 57"/>
                <a:gd name="T18" fmla="*/ 14 w 104"/>
                <a:gd name="T19" fmla="*/ 56 h 57"/>
                <a:gd name="T20" fmla="*/ 14 w 104"/>
                <a:gd name="T21" fmla="*/ 33 h 57"/>
                <a:gd name="T22" fmla="*/ 20 w 104"/>
                <a:gd name="T23" fmla="*/ 25 h 57"/>
                <a:gd name="T24" fmla="*/ 27 w 104"/>
                <a:gd name="T25" fmla="*/ 33 h 57"/>
                <a:gd name="T26" fmla="*/ 27 w 104"/>
                <a:gd name="T27" fmla="*/ 47 h 57"/>
                <a:gd name="T28" fmla="*/ 36 w 104"/>
                <a:gd name="T29" fmla="*/ 56 h 57"/>
                <a:gd name="T30" fmla="*/ 74 w 104"/>
                <a:gd name="T31" fmla="*/ 50 h 57"/>
                <a:gd name="T32" fmla="*/ 74 w 104"/>
                <a:gd name="T33" fmla="*/ 45 h 57"/>
                <a:gd name="T34" fmla="*/ 70 w 104"/>
                <a:gd name="T35" fmla="*/ 45 h 57"/>
                <a:gd name="T36" fmla="*/ 64 w 104"/>
                <a:gd name="T37" fmla="*/ 40 h 57"/>
                <a:gd name="T38" fmla="*/ 64 w 104"/>
                <a:gd name="T39" fmla="*/ 10 h 57"/>
                <a:gd name="T40" fmla="*/ 55 w 104"/>
                <a:gd name="T41" fmla="*/ 0 h 57"/>
                <a:gd name="T42" fmla="*/ 50 w 104"/>
                <a:gd name="T43" fmla="*/ 0 h 57"/>
                <a:gd name="T44" fmla="*/ 50 w 104"/>
                <a:gd name="T45" fmla="*/ 42 h 57"/>
                <a:gd name="T46" fmla="*/ 64 w 104"/>
                <a:gd name="T47" fmla="*/ 57 h 57"/>
                <a:gd name="T48" fmla="*/ 74 w 104"/>
                <a:gd name="T49" fmla="*/ 50 h 57"/>
                <a:gd name="T50" fmla="*/ 104 w 104"/>
                <a:gd name="T51" fmla="*/ 25 h 57"/>
                <a:gd name="T52" fmla="*/ 104 w 104"/>
                <a:gd name="T53" fmla="*/ 20 h 57"/>
                <a:gd name="T54" fmla="*/ 93 w 104"/>
                <a:gd name="T55" fmla="*/ 13 h 57"/>
                <a:gd name="T56" fmla="*/ 78 w 104"/>
                <a:gd name="T57" fmla="*/ 28 h 57"/>
                <a:gd name="T58" fmla="*/ 78 w 104"/>
                <a:gd name="T59" fmla="*/ 46 h 57"/>
                <a:gd name="T60" fmla="*/ 88 w 104"/>
                <a:gd name="T61" fmla="*/ 56 h 57"/>
                <a:gd name="T62" fmla="*/ 92 w 104"/>
                <a:gd name="T63" fmla="*/ 56 h 57"/>
                <a:gd name="T64" fmla="*/ 92 w 104"/>
                <a:gd name="T65" fmla="*/ 31 h 57"/>
                <a:gd name="T66" fmla="*/ 98 w 104"/>
                <a:gd name="T67" fmla="*/ 24 h 57"/>
                <a:gd name="T68" fmla="*/ 103 w 104"/>
                <a:gd name="T69" fmla="*/ 25 h 57"/>
                <a:gd name="T70" fmla="*/ 104 w 104"/>
                <a:gd name="T71" fmla="*/ 25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4" h="57">
                  <a:moveTo>
                    <a:pt x="36" y="56"/>
                  </a:moveTo>
                  <a:cubicBezTo>
                    <a:pt x="42" y="56"/>
                    <a:pt x="42" y="56"/>
                    <a:pt x="42" y="56"/>
                  </a:cubicBezTo>
                  <a:cubicBezTo>
                    <a:pt x="42" y="33"/>
                    <a:pt x="42" y="33"/>
                    <a:pt x="42" y="33"/>
                  </a:cubicBezTo>
                  <a:cubicBezTo>
                    <a:pt x="42" y="21"/>
                    <a:pt x="36" y="12"/>
                    <a:pt x="21" y="13"/>
                  </a:cubicBezTo>
                  <a:cubicBezTo>
                    <a:pt x="17" y="13"/>
                    <a:pt x="12" y="16"/>
                    <a:pt x="12" y="16"/>
                  </a:cubicBezTo>
                  <a:cubicBezTo>
                    <a:pt x="10" y="14"/>
                    <a:pt x="8" y="13"/>
                    <a:pt x="5" y="13"/>
                  </a:cubicBezTo>
                  <a:cubicBezTo>
                    <a:pt x="0" y="13"/>
                    <a:pt x="0" y="13"/>
                    <a:pt x="0" y="13"/>
                  </a:cubicBezTo>
                  <a:cubicBezTo>
                    <a:pt x="0" y="47"/>
                    <a:pt x="0" y="47"/>
                    <a:pt x="0" y="47"/>
                  </a:cubicBezTo>
                  <a:cubicBezTo>
                    <a:pt x="0" y="53"/>
                    <a:pt x="3" y="56"/>
                    <a:pt x="9" y="56"/>
                  </a:cubicBezTo>
                  <a:cubicBezTo>
                    <a:pt x="14" y="56"/>
                    <a:pt x="14" y="56"/>
                    <a:pt x="14" y="56"/>
                  </a:cubicBezTo>
                  <a:cubicBezTo>
                    <a:pt x="14" y="33"/>
                    <a:pt x="14" y="33"/>
                    <a:pt x="14" y="33"/>
                  </a:cubicBezTo>
                  <a:cubicBezTo>
                    <a:pt x="14" y="27"/>
                    <a:pt x="16" y="25"/>
                    <a:pt x="20" y="25"/>
                  </a:cubicBezTo>
                  <a:cubicBezTo>
                    <a:pt x="25" y="25"/>
                    <a:pt x="27" y="27"/>
                    <a:pt x="27" y="33"/>
                  </a:cubicBezTo>
                  <a:cubicBezTo>
                    <a:pt x="27" y="47"/>
                    <a:pt x="27" y="47"/>
                    <a:pt x="27" y="47"/>
                  </a:cubicBezTo>
                  <a:cubicBezTo>
                    <a:pt x="27" y="54"/>
                    <a:pt x="29" y="56"/>
                    <a:pt x="36" y="56"/>
                  </a:cubicBezTo>
                  <a:moveTo>
                    <a:pt x="74" y="50"/>
                  </a:moveTo>
                  <a:cubicBezTo>
                    <a:pt x="74" y="45"/>
                    <a:pt x="74" y="45"/>
                    <a:pt x="74" y="45"/>
                  </a:cubicBezTo>
                  <a:cubicBezTo>
                    <a:pt x="70" y="45"/>
                    <a:pt x="70" y="45"/>
                    <a:pt x="70" y="45"/>
                  </a:cubicBezTo>
                  <a:cubicBezTo>
                    <a:pt x="66" y="45"/>
                    <a:pt x="64" y="44"/>
                    <a:pt x="64" y="40"/>
                  </a:cubicBezTo>
                  <a:cubicBezTo>
                    <a:pt x="64" y="10"/>
                    <a:pt x="64" y="10"/>
                    <a:pt x="64" y="10"/>
                  </a:cubicBezTo>
                  <a:cubicBezTo>
                    <a:pt x="64" y="3"/>
                    <a:pt x="61" y="0"/>
                    <a:pt x="55" y="0"/>
                  </a:cubicBezTo>
                  <a:cubicBezTo>
                    <a:pt x="50" y="0"/>
                    <a:pt x="50" y="0"/>
                    <a:pt x="50" y="0"/>
                  </a:cubicBezTo>
                  <a:cubicBezTo>
                    <a:pt x="50" y="42"/>
                    <a:pt x="50" y="42"/>
                    <a:pt x="50" y="42"/>
                  </a:cubicBezTo>
                  <a:cubicBezTo>
                    <a:pt x="50" y="52"/>
                    <a:pt x="56" y="57"/>
                    <a:pt x="64" y="57"/>
                  </a:cubicBezTo>
                  <a:cubicBezTo>
                    <a:pt x="69" y="57"/>
                    <a:pt x="74" y="55"/>
                    <a:pt x="74" y="50"/>
                  </a:cubicBezTo>
                  <a:moveTo>
                    <a:pt x="104" y="25"/>
                  </a:moveTo>
                  <a:cubicBezTo>
                    <a:pt x="104" y="20"/>
                    <a:pt x="104" y="20"/>
                    <a:pt x="104" y="20"/>
                  </a:cubicBezTo>
                  <a:cubicBezTo>
                    <a:pt x="104" y="16"/>
                    <a:pt x="100" y="13"/>
                    <a:pt x="93" y="13"/>
                  </a:cubicBezTo>
                  <a:cubicBezTo>
                    <a:pt x="84" y="13"/>
                    <a:pt x="78" y="20"/>
                    <a:pt x="78" y="28"/>
                  </a:cubicBezTo>
                  <a:cubicBezTo>
                    <a:pt x="78" y="46"/>
                    <a:pt x="78" y="46"/>
                    <a:pt x="78" y="46"/>
                  </a:cubicBezTo>
                  <a:cubicBezTo>
                    <a:pt x="78" y="53"/>
                    <a:pt x="82" y="56"/>
                    <a:pt x="88" y="56"/>
                  </a:cubicBezTo>
                  <a:cubicBezTo>
                    <a:pt x="92" y="56"/>
                    <a:pt x="92" y="56"/>
                    <a:pt x="92" y="56"/>
                  </a:cubicBezTo>
                  <a:cubicBezTo>
                    <a:pt x="92" y="31"/>
                    <a:pt x="92" y="31"/>
                    <a:pt x="92" y="31"/>
                  </a:cubicBezTo>
                  <a:cubicBezTo>
                    <a:pt x="92" y="26"/>
                    <a:pt x="95" y="24"/>
                    <a:pt x="98" y="24"/>
                  </a:cubicBezTo>
                  <a:cubicBezTo>
                    <a:pt x="100" y="24"/>
                    <a:pt x="102" y="24"/>
                    <a:pt x="103" y="25"/>
                  </a:cubicBezTo>
                  <a:lnTo>
                    <a:pt x="104" y="2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7" name="Freeform 15"/>
            <p:cNvSpPr>
              <a:spLocks/>
            </p:cNvSpPr>
            <p:nvPr userDrawn="1"/>
          </p:nvSpPr>
          <p:spPr bwMode="auto">
            <a:xfrm>
              <a:off x="154" y="199"/>
              <a:ext cx="73" cy="13"/>
            </a:xfrm>
            <a:custGeom>
              <a:avLst/>
              <a:gdLst>
                <a:gd name="T0" fmla="*/ 44 w 45"/>
                <a:gd name="T1" fmla="*/ 1 h 8"/>
                <a:gd name="T2" fmla="*/ 43 w 45"/>
                <a:gd name="T3" fmla="*/ 0 h 8"/>
                <a:gd name="T4" fmla="*/ 2 w 45"/>
                <a:gd name="T5" fmla="*/ 0 h 8"/>
                <a:gd name="T6" fmla="*/ 1 w 45"/>
                <a:gd name="T7" fmla="*/ 1 h 8"/>
                <a:gd name="T8" fmla="*/ 1 w 45"/>
                <a:gd name="T9" fmla="*/ 2 h 8"/>
                <a:gd name="T10" fmla="*/ 2 w 45"/>
                <a:gd name="T11" fmla="*/ 7 h 8"/>
                <a:gd name="T12" fmla="*/ 3 w 45"/>
                <a:gd name="T13" fmla="*/ 8 h 8"/>
                <a:gd name="T14" fmla="*/ 42 w 45"/>
                <a:gd name="T15" fmla="*/ 8 h 8"/>
                <a:gd name="T16" fmla="*/ 43 w 45"/>
                <a:gd name="T17" fmla="*/ 7 h 8"/>
                <a:gd name="T18" fmla="*/ 45 w 45"/>
                <a:gd name="T19" fmla="*/ 2 h 8"/>
                <a:gd name="T20" fmla="*/ 44 w 45"/>
                <a:gd name="T21" fmla="*/ 1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 h="8">
                  <a:moveTo>
                    <a:pt x="44" y="1"/>
                  </a:moveTo>
                  <a:cubicBezTo>
                    <a:pt x="44" y="0"/>
                    <a:pt x="44" y="0"/>
                    <a:pt x="43" y="0"/>
                  </a:cubicBezTo>
                  <a:cubicBezTo>
                    <a:pt x="2" y="0"/>
                    <a:pt x="2" y="0"/>
                    <a:pt x="2" y="0"/>
                  </a:cubicBezTo>
                  <a:cubicBezTo>
                    <a:pt x="1" y="0"/>
                    <a:pt x="1" y="0"/>
                    <a:pt x="1" y="1"/>
                  </a:cubicBezTo>
                  <a:cubicBezTo>
                    <a:pt x="1" y="1"/>
                    <a:pt x="0" y="2"/>
                    <a:pt x="1" y="2"/>
                  </a:cubicBezTo>
                  <a:cubicBezTo>
                    <a:pt x="2" y="7"/>
                    <a:pt x="2" y="7"/>
                    <a:pt x="2" y="7"/>
                  </a:cubicBezTo>
                  <a:cubicBezTo>
                    <a:pt x="2" y="7"/>
                    <a:pt x="3" y="8"/>
                    <a:pt x="3" y="8"/>
                  </a:cubicBezTo>
                  <a:cubicBezTo>
                    <a:pt x="42" y="8"/>
                    <a:pt x="42" y="8"/>
                    <a:pt x="42" y="8"/>
                  </a:cubicBezTo>
                  <a:cubicBezTo>
                    <a:pt x="42" y="8"/>
                    <a:pt x="43" y="7"/>
                    <a:pt x="43" y="7"/>
                  </a:cubicBezTo>
                  <a:cubicBezTo>
                    <a:pt x="45" y="2"/>
                    <a:pt x="45" y="2"/>
                    <a:pt x="45" y="2"/>
                  </a:cubicBezTo>
                  <a:cubicBezTo>
                    <a:pt x="45" y="2"/>
                    <a:pt x="45" y="1"/>
                    <a:pt x="44" y="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 name="Freeform 16"/>
            <p:cNvSpPr>
              <a:spLocks/>
            </p:cNvSpPr>
            <p:nvPr userDrawn="1"/>
          </p:nvSpPr>
          <p:spPr bwMode="auto">
            <a:xfrm>
              <a:off x="154" y="199"/>
              <a:ext cx="0" cy="2"/>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0"/>
                    <a:pt x="0" y="1"/>
                  </a:cubicBezTo>
                  <a:close/>
                </a:path>
              </a:pathLst>
            </a:custGeom>
            <a:solidFill>
              <a:srgbClr val="009FE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9" name="Oval 17"/>
            <p:cNvSpPr>
              <a:spLocks noChangeArrowheads="1"/>
            </p:cNvSpPr>
            <p:nvPr userDrawn="1"/>
          </p:nvSpPr>
          <p:spPr bwMode="auto">
            <a:xfrm>
              <a:off x="182" y="126"/>
              <a:ext cx="17" cy="16"/>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2439715748"/>
      </p:ext>
    </p:extLst>
  </p:cSld>
  <p:clrMapOvr>
    <a:masterClrMapping/>
  </p:clrMapOvr>
  <p:transition spd="slow">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and 6 Pictures dark blue">
    <p:bg bwMode="gray">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576787" y="594779"/>
            <a:ext cx="8094138" cy="461665"/>
          </a:xfrm>
        </p:spPr>
        <p:txBody>
          <a:bodyPr/>
          <a:lstStyle>
            <a:lvl1pPr>
              <a:defRPr>
                <a:solidFill>
                  <a:schemeClr val="bg1"/>
                </a:solidFill>
              </a:defRPr>
            </a:lvl1pPr>
          </a:lstStyle>
          <a:p>
            <a:r>
              <a:rPr lang="en-US" noProof="0"/>
              <a:t>Click to edit Master title style</a:t>
            </a:r>
            <a:endParaRPr lang="en-GB" noProof="0" dirty="0"/>
          </a:p>
        </p:txBody>
      </p:sp>
      <p:sp>
        <p:nvSpPr>
          <p:cNvPr id="4" name="Footer Placeholder 3"/>
          <p:cNvSpPr>
            <a:spLocks noGrp="1"/>
          </p:cNvSpPr>
          <p:nvPr>
            <p:ph type="ftr" sz="quarter" idx="11"/>
          </p:nvPr>
        </p:nvSpPr>
        <p:spPr bwMode="gray"/>
        <p:txBody>
          <a:bodyPr/>
          <a:lstStyle>
            <a:lvl1pPr>
              <a:defRPr>
                <a:solidFill>
                  <a:schemeClr val="bg1"/>
                </a:solidFill>
              </a:defRPr>
            </a:lvl1pPr>
          </a:lstStyle>
          <a:p>
            <a:r>
              <a:rPr lang="en-US" noProof="0"/>
              <a:t>© Royal NLR 2023 - NLR Copyright - JCAMS 13-15 June 2023</a:t>
            </a:r>
            <a:endParaRPr lang="en-GB" noProof="0" dirty="0"/>
          </a:p>
        </p:txBody>
      </p:sp>
      <p:sp>
        <p:nvSpPr>
          <p:cNvPr id="5" name="Slide Number Placeholder 4"/>
          <p:cNvSpPr>
            <a:spLocks noGrp="1"/>
          </p:cNvSpPr>
          <p:nvPr>
            <p:ph type="sldNum" sz="quarter" idx="12"/>
          </p:nvPr>
        </p:nvSpPr>
        <p:spPr bwMode="gray"/>
        <p:txBody>
          <a:bodyPr/>
          <a:lstStyle>
            <a:lvl1pPr>
              <a:defRPr>
                <a:solidFill>
                  <a:schemeClr val="bg1"/>
                </a:solidFill>
              </a:defRPr>
            </a:lvl1pPr>
          </a:lstStyle>
          <a:p>
            <a:fld id="{015EBE98-414E-493A-9124-68D86CEA4F8A}" type="slidenum">
              <a:rPr lang="nl-NL" smtClean="0"/>
              <a:pPr/>
              <a:t>‹#›</a:t>
            </a:fld>
            <a:endParaRPr lang="nl-NL" dirty="0"/>
          </a:p>
        </p:txBody>
      </p:sp>
      <p:sp>
        <p:nvSpPr>
          <p:cNvPr id="6" name="Picture Placeholder 2"/>
          <p:cNvSpPr>
            <a:spLocks noGrp="1"/>
          </p:cNvSpPr>
          <p:nvPr>
            <p:ph type="pic" idx="1"/>
          </p:nvPr>
        </p:nvSpPr>
        <p:spPr bwMode="gray">
          <a:xfrm>
            <a:off x="681054" y="1160146"/>
            <a:ext cx="2484000" cy="1416768"/>
          </a:xfrm>
          <a:solidFill>
            <a:schemeClr val="bg1">
              <a:lumMod val="85000"/>
            </a:schemeClr>
          </a:solidFill>
        </p:spPr>
        <p:txBody>
          <a:bodyPr/>
          <a:lstStyle>
            <a:lvl1pPr marL="0" indent="0">
              <a:buNone/>
              <a:defRPr sz="1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nl-NL" dirty="0"/>
          </a:p>
        </p:txBody>
      </p:sp>
      <p:sp>
        <p:nvSpPr>
          <p:cNvPr id="7" name="Picture Placeholder 2"/>
          <p:cNvSpPr>
            <a:spLocks noGrp="1"/>
          </p:cNvSpPr>
          <p:nvPr>
            <p:ph type="pic" idx="13"/>
          </p:nvPr>
        </p:nvSpPr>
        <p:spPr bwMode="gray">
          <a:xfrm>
            <a:off x="3433989" y="1160146"/>
            <a:ext cx="2484000" cy="1416768"/>
          </a:xfrm>
          <a:solidFill>
            <a:schemeClr val="bg1">
              <a:lumMod val="85000"/>
            </a:schemeClr>
          </a:solidFill>
        </p:spPr>
        <p:txBody>
          <a:bodyPr/>
          <a:lstStyle>
            <a:lvl1pPr marL="0" indent="0">
              <a:buNone/>
              <a:defRPr sz="1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nl-NL" dirty="0"/>
          </a:p>
        </p:txBody>
      </p:sp>
      <p:sp>
        <p:nvSpPr>
          <p:cNvPr id="8" name="Picture Placeholder 2"/>
          <p:cNvSpPr>
            <a:spLocks noGrp="1"/>
          </p:cNvSpPr>
          <p:nvPr>
            <p:ph type="pic" idx="14"/>
          </p:nvPr>
        </p:nvSpPr>
        <p:spPr bwMode="gray">
          <a:xfrm>
            <a:off x="681692" y="2939727"/>
            <a:ext cx="2484000" cy="1416768"/>
          </a:xfrm>
          <a:solidFill>
            <a:schemeClr val="bg1">
              <a:lumMod val="85000"/>
            </a:schemeClr>
          </a:solidFill>
        </p:spPr>
        <p:txBody>
          <a:bodyPr/>
          <a:lstStyle>
            <a:lvl1pPr marL="0" indent="0">
              <a:buNone/>
              <a:defRPr sz="1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nl-NL" dirty="0"/>
          </a:p>
        </p:txBody>
      </p:sp>
      <p:sp>
        <p:nvSpPr>
          <p:cNvPr id="10" name="Text Placeholder 2"/>
          <p:cNvSpPr>
            <a:spLocks noGrp="1"/>
          </p:cNvSpPr>
          <p:nvPr>
            <p:ph type="body" idx="16" hasCustomPrompt="1"/>
          </p:nvPr>
        </p:nvSpPr>
        <p:spPr bwMode="gray">
          <a:xfrm>
            <a:off x="681038" y="2579040"/>
            <a:ext cx="2484000" cy="246240"/>
          </a:xfrm>
          <a:prstGeom prst="rect">
            <a:avLst/>
          </a:prstGeom>
          <a:noFill/>
          <a:ln>
            <a:noFill/>
          </a:ln>
        </p:spPr>
        <p:txBody>
          <a:bodyPr lIns="0" rIns="90000" anchor="t" anchorCtr="0"/>
          <a:lstStyle>
            <a:lvl1pPr marL="0" indent="0">
              <a:buNone/>
              <a:defRPr sz="1400" b="0" cap="none"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a:t>Click to edit text</a:t>
            </a:r>
          </a:p>
        </p:txBody>
      </p:sp>
      <p:sp>
        <p:nvSpPr>
          <p:cNvPr id="11" name="Text Placeholder 2"/>
          <p:cNvSpPr>
            <a:spLocks noGrp="1"/>
          </p:cNvSpPr>
          <p:nvPr>
            <p:ph type="body" idx="17" hasCustomPrompt="1"/>
          </p:nvPr>
        </p:nvSpPr>
        <p:spPr bwMode="gray">
          <a:xfrm>
            <a:off x="3433989" y="2579040"/>
            <a:ext cx="2484000" cy="246240"/>
          </a:xfrm>
          <a:prstGeom prst="rect">
            <a:avLst/>
          </a:prstGeom>
          <a:noFill/>
          <a:ln>
            <a:noFill/>
          </a:ln>
        </p:spPr>
        <p:txBody>
          <a:bodyPr lIns="0" rIns="90000" anchor="t" anchorCtr="0"/>
          <a:lstStyle>
            <a:lvl1pPr marL="0" indent="0">
              <a:buNone/>
              <a:defRPr sz="1400" b="0" cap="none"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a:t>Click to edit text</a:t>
            </a:r>
          </a:p>
        </p:txBody>
      </p:sp>
      <p:sp>
        <p:nvSpPr>
          <p:cNvPr id="12" name="Text Placeholder 2"/>
          <p:cNvSpPr>
            <a:spLocks noGrp="1"/>
          </p:cNvSpPr>
          <p:nvPr>
            <p:ph type="body" idx="18" hasCustomPrompt="1"/>
          </p:nvPr>
        </p:nvSpPr>
        <p:spPr bwMode="gray">
          <a:xfrm>
            <a:off x="681692" y="4352142"/>
            <a:ext cx="2484000" cy="246240"/>
          </a:xfrm>
          <a:prstGeom prst="rect">
            <a:avLst/>
          </a:prstGeom>
          <a:noFill/>
          <a:ln>
            <a:noFill/>
          </a:ln>
        </p:spPr>
        <p:txBody>
          <a:bodyPr lIns="0" rIns="90000" anchor="t" anchorCtr="0"/>
          <a:lstStyle>
            <a:lvl1pPr marL="0" indent="0">
              <a:buNone/>
              <a:defRPr sz="1400" b="0" cap="none"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a:t>Click to edit text</a:t>
            </a:r>
          </a:p>
        </p:txBody>
      </p:sp>
      <p:sp>
        <p:nvSpPr>
          <p:cNvPr id="13" name="Text Placeholder 2"/>
          <p:cNvSpPr>
            <a:spLocks noGrp="1"/>
          </p:cNvSpPr>
          <p:nvPr>
            <p:ph type="body" idx="19" hasCustomPrompt="1"/>
          </p:nvPr>
        </p:nvSpPr>
        <p:spPr bwMode="gray">
          <a:xfrm>
            <a:off x="3434308" y="4352142"/>
            <a:ext cx="2484000" cy="246240"/>
          </a:xfrm>
          <a:prstGeom prst="rect">
            <a:avLst/>
          </a:prstGeom>
          <a:noFill/>
          <a:ln>
            <a:noFill/>
          </a:ln>
        </p:spPr>
        <p:txBody>
          <a:bodyPr lIns="0" rIns="90000" anchor="t" anchorCtr="0"/>
          <a:lstStyle>
            <a:lvl1pPr marL="0" indent="0">
              <a:buNone/>
              <a:defRPr sz="1400" b="0" cap="none"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a:t>Click to edit text</a:t>
            </a:r>
          </a:p>
        </p:txBody>
      </p:sp>
      <p:sp>
        <p:nvSpPr>
          <p:cNvPr id="18" name="Picture Placeholder 2"/>
          <p:cNvSpPr>
            <a:spLocks noGrp="1"/>
          </p:cNvSpPr>
          <p:nvPr>
            <p:ph type="pic" idx="20"/>
          </p:nvPr>
        </p:nvSpPr>
        <p:spPr bwMode="gray">
          <a:xfrm>
            <a:off x="3434308" y="2939727"/>
            <a:ext cx="2484000" cy="1416768"/>
          </a:xfrm>
          <a:solidFill>
            <a:schemeClr val="bg1">
              <a:lumMod val="85000"/>
            </a:schemeClr>
          </a:solidFill>
        </p:spPr>
        <p:txBody>
          <a:bodyPr/>
          <a:lstStyle>
            <a:lvl1pPr marL="0" indent="0">
              <a:buNone/>
              <a:defRPr sz="1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nl-NL" dirty="0"/>
          </a:p>
        </p:txBody>
      </p:sp>
      <p:sp>
        <p:nvSpPr>
          <p:cNvPr id="19" name="Picture Placeholder 2"/>
          <p:cNvSpPr>
            <a:spLocks noGrp="1"/>
          </p:cNvSpPr>
          <p:nvPr>
            <p:ph type="pic" idx="21"/>
          </p:nvPr>
        </p:nvSpPr>
        <p:spPr bwMode="gray">
          <a:xfrm>
            <a:off x="6186925" y="1160146"/>
            <a:ext cx="2484000" cy="1416768"/>
          </a:xfrm>
          <a:solidFill>
            <a:schemeClr val="bg1">
              <a:lumMod val="85000"/>
            </a:schemeClr>
          </a:solidFill>
        </p:spPr>
        <p:txBody>
          <a:bodyPr/>
          <a:lstStyle>
            <a:lvl1pPr marL="0" indent="0">
              <a:buNone/>
              <a:defRPr sz="1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nl-NL" dirty="0"/>
          </a:p>
        </p:txBody>
      </p:sp>
      <p:sp>
        <p:nvSpPr>
          <p:cNvPr id="20" name="Picture Placeholder 2"/>
          <p:cNvSpPr>
            <a:spLocks noGrp="1"/>
          </p:cNvSpPr>
          <p:nvPr>
            <p:ph type="pic" idx="22"/>
          </p:nvPr>
        </p:nvSpPr>
        <p:spPr bwMode="gray">
          <a:xfrm>
            <a:off x="6186925" y="2939727"/>
            <a:ext cx="2484000" cy="1416768"/>
          </a:xfrm>
          <a:custGeom>
            <a:avLst/>
            <a:gdLst>
              <a:gd name="connsiteX0" fmla="*/ 262370 w 2484000"/>
              <a:gd name="connsiteY0" fmla="*/ 0 h 1574187"/>
              <a:gd name="connsiteX1" fmla="*/ 2484000 w 2484000"/>
              <a:gd name="connsiteY1" fmla="*/ 0 h 1574187"/>
              <a:gd name="connsiteX2" fmla="*/ 2484000 w 2484000"/>
              <a:gd name="connsiteY2" fmla="*/ 0 h 1574187"/>
              <a:gd name="connsiteX3" fmla="*/ 2484000 w 2484000"/>
              <a:gd name="connsiteY3" fmla="*/ 1311817 h 1574187"/>
              <a:gd name="connsiteX4" fmla="*/ 2221630 w 2484000"/>
              <a:gd name="connsiteY4" fmla="*/ 1574187 h 1574187"/>
              <a:gd name="connsiteX5" fmla="*/ 0 w 2484000"/>
              <a:gd name="connsiteY5" fmla="*/ 1574187 h 1574187"/>
              <a:gd name="connsiteX6" fmla="*/ 0 w 2484000"/>
              <a:gd name="connsiteY6" fmla="*/ 1574187 h 1574187"/>
              <a:gd name="connsiteX7" fmla="*/ 0 w 2484000"/>
              <a:gd name="connsiteY7" fmla="*/ 262370 h 1574187"/>
              <a:gd name="connsiteX8" fmla="*/ 262370 w 2484000"/>
              <a:gd name="connsiteY8" fmla="*/ 0 h 1574187"/>
              <a:gd name="connsiteX0" fmla="*/ 64513 w 2548080"/>
              <a:gd name="connsiteY0" fmla="*/ 0 h 1574187"/>
              <a:gd name="connsiteX1" fmla="*/ 2548080 w 2548080"/>
              <a:gd name="connsiteY1" fmla="*/ 0 h 1574187"/>
              <a:gd name="connsiteX2" fmla="*/ 2548080 w 2548080"/>
              <a:gd name="connsiteY2" fmla="*/ 0 h 1574187"/>
              <a:gd name="connsiteX3" fmla="*/ 2548080 w 2548080"/>
              <a:gd name="connsiteY3" fmla="*/ 1311817 h 1574187"/>
              <a:gd name="connsiteX4" fmla="*/ 2285710 w 2548080"/>
              <a:gd name="connsiteY4" fmla="*/ 1574187 h 1574187"/>
              <a:gd name="connsiteX5" fmla="*/ 64080 w 2548080"/>
              <a:gd name="connsiteY5" fmla="*/ 1574187 h 1574187"/>
              <a:gd name="connsiteX6" fmla="*/ 64080 w 2548080"/>
              <a:gd name="connsiteY6" fmla="*/ 1574187 h 1574187"/>
              <a:gd name="connsiteX7" fmla="*/ 64080 w 2548080"/>
              <a:gd name="connsiteY7" fmla="*/ 262370 h 1574187"/>
              <a:gd name="connsiteX8" fmla="*/ 64513 w 2548080"/>
              <a:gd name="connsiteY8" fmla="*/ 0 h 1574187"/>
              <a:gd name="connsiteX0" fmla="*/ 433 w 2484000"/>
              <a:gd name="connsiteY0" fmla="*/ 0 h 1574187"/>
              <a:gd name="connsiteX1" fmla="*/ 2484000 w 2484000"/>
              <a:gd name="connsiteY1" fmla="*/ 0 h 1574187"/>
              <a:gd name="connsiteX2" fmla="*/ 2484000 w 2484000"/>
              <a:gd name="connsiteY2" fmla="*/ 0 h 1574187"/>
              <a:gd name="connsiteX3" fmla="*/ 2484000 w 2484000"/>
              <a:gd name="connsiteY3" fmla="*/ 1311817 h 1574187"/>
              <a:gd name="connsiteX4" fmla="*/ 2221630 w 2484000"/>
              <a:gd name="connsiteY4" fmla="*/ 1574187 h 1574187"/>
              <a:gd name="connsiteX5" fmla="*/ 0 w 2484000"/>
              <a:gd name="connsiteY5" fmla="*/ 1574187 h 1574187"/>
              <a:gd name="connsiteX6" fmla="*/ 0 w 2484000"/>
              <a:gd name="connsiteY6" fmla="*/ 1574187 h 1574187"/>
              <a:gd name="connsiteX7" fmla="*/ 0 w 2484000"/>
              <a:gd name="connsiteY7" fmla="*/ 262370 h 1574187"/>
              <a:gd name="connsiteX8" fmla="*/ 433 w 2484000"/>
              <a:gd name="connsiteY8" fmla="*/ 0 h 1574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84000" h="1574187">
                <a:moveTo>
                  <a:pt x="433" y="0"/>
                </a:moveTo>
                <a:lnTo>
                  <a:pt x="2484000" y="0"/>
                </a:lnTo>
                <a:lnTo>
                  <a:pt x="2484000" y="0"/>
                </a:lnTo>
                <a:lnTo>
                  <a:pt x="2484000" y="1311817"/>
                </a:lnTo>
                <a:cubicBezTo>
                  <a:pt x="2484000" y="1456720"/>
                  <a:pt x="2366533" y="1574187"/>
                  <a:pt x="2221630" y="1574187"/>
                </a:cubicBezTo>
                <a:lnTo>
                  <a:pt x="0" y="1574187"/>
                </a:lnTo>
                <a:lnTo>
                  <a:pt x="0" y="1574187"/>
                </a:lnTo>
                <a:lnTo>
                  <a:pt x="0" y="262370"/>
                </a:lnTo>
                <a:cubicBezTo>
                  <a:pt x="0" y="117467"/>
                  <a:pt x="216" y="131185"/>
                  <a:pt x="433" y="0"/>
                </a:cubicBezTo>
                <a:close/>
              </a:path>
            </a:pathLst>
          </a:custGeom>
          <a:solidFill>
            <a:schemeClr val="bg1">
              <a:lumMod val="85000"/>
            </a:schemeClr>
          </a:solidFill>
        </p:spPr>
        <p:txBody>
          <a:bodyPr/>
          <a:lstStyle>
            <a:lvl1pPr marL="0" indent="0">
              <a:buNone/>
              <a:defRPr sz="1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nl-NL" dirty="0"/>
          </a:p>
        </p:txBody>
      </p:sp>
      <p:sp>
        <p:nvSpPr>
          <p:cNvPr id="21" name="Text Placeholder 2"/>
          <p:cNvSpPr>
            <a:spLocks noGrp="1"/>
          </p:cNvSpPr>
          <p:nvPr>
            <p:ph type="body" idx="23" hasCustomPrompt="1"/>
          </p:nvPr>
        </p:nvSpPr>
        <p:spPr bwMode="gray">
          <a:xfrm>
            <a:off x="6186925" y="2579040"/>
            <a:ext cx="2484000" cy="246240"/>
          </a:xfrm>
          <a:prstGeom prst="rect">
            <a:avLst/>
          </a:prstGeom>
          <a:noFill/>
          <a:ln>
            <a:noFill/>
          </a:ln>
        </p:spPr>
        <p:txBody>
          <a:bodyPr lIns="0" rIns="90000" anchor="t" anchorCtr="0"/>
          <a:lstStyle>
            <a:lvl1pPr marL="0" indent="0">
              <a:buNone/>
              <a:defRPr sz="1400" b="0" cap="none"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a:t>Click to edit text</a:t>
            </a:r>
          </a:p>
        </p:txBody>
      </p:sp>
      <p:sp>
        <p:nvSpPr>
          <p:cNvPr id="22" name="Text Placeholder 2"/>
          <p:cNvSpPr>
            <a:spLocks noGrp="1"/>
          </p:cNvSpPr>
          <p:nvPr>
            <p:ph type="body" idx="24" hasCustomPrompt="1"/>
          </p:nvPr>
        </p:nvSpPr>
        <p:spPr bwMode="gray">
          <a:xfrm>
            <a:off x="6186925" y="4352142"/>
            <a:ext cx="2484000" cy="246240"/>
          </a:xfrm>
          <a:prstGeom prst="rect">
            <a:avLst/>
          </a:prstGeom>
          <a:noFill/>
          <a:ln>
            <a:noFill/>
          </a:ln>
        </p:spPr>
        <p:txBody>
          <a:bodyPr lIns="0" rIns="90000" anchor="t" anchorCtr="0"/>
          <a:lstStyle>
            <a:lvl1pPr marL="0" indent="0">
              <a:buNone/>
              <a:defRPr sz="1400" b="0" cap="none"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a:t>Click to edit text</a:t>
            </a:r>
          </a:p>
        </p:txBody>
      </p:sp>
      <p:cxnSp>
        <p:nvCxnSpPr>
          <p:cNvPr id="17" name="Straight Connector 16"/>
          <p:cNvCxnSpPr/>
          <p:nvPr userDrawn="1"/>
        </p:nvCxnSpPr>
        <p:spPr bwMode="gray">
          <a:xfrm>
            <a:off x="8450017" y="4911786"/>
            <a:ext cx="0" cy="231715"/>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grpSp>
        <p:nvGrpSpPr>
          <p:cNvPr id="30" name="Group 4"/>
          <p:cNvGrpSpPr>
            <a:grpSpLocks noChangeAspect="1"/>
          </p:cNvGrpSpPr>
          <p:nvPr userDrawn="1"/>
        </p:nvGrpSpPr>
        <p:grpSpPr bwMode="auto">
          <a:xfrm>
            <a:off x="146050" y="128588"/>
            <a:ext cx="473075" cy="609600"/>
            <a:chOff x="92" y="81"/>
            <a:chExt cx="298" cy="384"/>
          </a:xfrm>
        </p:grpSpPr>
        <p:sp>
          <p:nvSpPr>
            <p:cNvPr id="31" name="AutoShape 3"/>
            <p:cNvSpPr>
              <a:spLocks noChangeAspect="1" noChangeArrowheads="1" noTextEdit="1"/>
            </p:cNvSpPr>
            <p:nvPr userDrawn="1"/>
          </p:nvSpPr>
          <p:spPr bwMode="auto">
            <a:xfrm>
              <a:off x="92" y="81"/>
              <a:ext cx="298"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 name="Freeform 5"/>
            <p:cNvSpPr>
              <a:spLocks/>
            </p:cNvSpPr>
            <p:nvPr userDrawn="1"/>
          </p:nvSpPr>
          <p:spPr bwMode="auto">
            <a:xfrm>
              <a:off x="273" y="78"/>
              <a:ext cx="82" cy="64"/>
            </a:xfrm>
            <a:custGeom>
              <a:avLst/>
              <a:gdLst>
                <a:gd name="T0" fmla="*/ 4 w 51"/>
                <a:gd name="T1" fmla="*/ 20 h 40"/>
                <a:gd name="T2" fmla="*/ 11 w 51"/>
                <a:gd name="T3" fmla="*/ 26 h 40"/>
                <a:gd name="T4" fmla="*/ 12 w 51"/>
                <a:gd name="T5" fmla="*/ 35 h 40"/>
                <a:gd name="T6" fmla="*/ 14 w 51"/>
                <a:gd name="T7" fmla="*/ 40 h 40"/>
                <a:gd name="T8" fmla="*/ 15 w 51"/>
                <a:gd name="T9" fmla="*/ 40 h 40"/>
                <a:gd name="T10" fmla="*/ 23 w 51"/>
                <a:gd name="T11" fmla="*/ 25 h 40"/>
                <a:gd name="T12" fmla="*/ 46 w 51"/>
                <a:gd name="T13" fmla="*/ 8 h 40"/>
                <a:gd name="T14" fmla="*/ 50 w 51"/>
                <a:gd name="T15" fmla="*/ 2 h 40"/>
                <a:gd name="T16" fmla="*/ 42 w 51"/>
                <a:gd name="T17" fmla="*/ 3 h 40"/>
                <a:gd name="T18" fmla="*/ 16 w 51"/>
                <a:gd name="T19" fmla="*/ 16 h 40"/>
                <a:gd name="T20" fmla="*/ 1 w 51"/>
                <a:gd name="T21" fmla="*/ 17 h 40"/>
                <a:gd name="T22" fmla="*/ 1 w 51"/>
                <a:gd name="T23" fmla="*/ 18 h 40"/>
                <a:gd name="T24" fmla="*/ 3 w 51"/>
                <a:gd name="T25" fmla="*/ 22 h 40"/>
                <a:gd name="T26" fmla="*/ 4 w 51"/>
                <a:gd name="T2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1" h="40">
                  <a:moveTo>
                    <a:pt x="4" y="20"/>
                  </a:moveTo>
                  <a:cubicBezTo>
                    <a:pt x="6" y="19"/>
                    <a:pt x="9" y="22"/>
                    <a:pt x="11" y="26"/>
                  </a:cubicBezTo>
                  <a:cubicBezTo>
                    <a:pt x="13" y="30"/>
                    <a:pt x="13" y="34"/>
                    <a:pt x="12" y="35"/>
                  </a:cubicBezTo>
                  <a:cubicBezTo>
                    <a:pt x="12" y="35"/>
                    <a:pt x="14" y="39"/>
                    <a:pt x="14" y="40"/>
                  </a:cubicBezTo>
                  <a:cubicBezTo>
                    <a:pt x="15" y="40"/>
                    <a:pt x="15" y="40"/>
                    <a:pt x="15" y="40"/>
                  </a:cubicBezTo>
                  <a:cubicBezTo>
                    <a:pt x="15" y="39"/>
                    <a:pt x="23" y="25"/>
                    <a:pt x="23" y="25"/>
                  </a:cubicBezTo>
                  <a:cubicBezTo>
                    <a:pt x="23" y="25"/>
                    <a:pt x="45" y="10"/>
                    <a:pt x="46" y="8"/>
                  </a:cubicBezTo>
                  <a:cubicBezTo>
                    <a:pt x="48" y="7"/>
                    <a:pt x="51" y="3"/>
                    <a:pt x="50" y="2"/>
                  </a:cubicBezTo>
                  <a:cubicBezTo>
                    <a:pt x="49" y="0"/>
                    <a:pt x="42" y="3"/>
                    <a:pt x="42" y="3"/>
                  </a:cubicBezTo>
                  <a:cubicBezTo>
                    <a:pt x="16" y="16"/>
                    <a:pt x="16" y="16"/>
                    <a:pt x="16" y="16"/>
                  </a:cubicBezTo>
                  <a:cubicBezTo>
                    <a:pt x="16" y="16"/>
                    <a:pt x="2" y="17"/>
                    <a:pt x="1" y="17"/>
                  </a:cubicBezTo>
                  <a:cubicBezTo>
                    <a:pt x="0" y="17"/>
                    <a:pt x="1" y="18"/>
                    <a:pt x="1" y="18"/>
                  </a:cubicBezTo>
                  <a:cubicBezTo>
                    <a:pt x="3" y="22"/>
                    <a:pt x="3" y="22"/>
                    <a:pt x="3" y="22"/>
                  </a:cubicBezTo>
                  <a:cubicBezTo>
                    <a:pt x="3" y="21"/>
                    <a:pt x="4" y="20"/>
                    <a:pt x="4" y="2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3" name="Freeform 6"/>
            <p:cNvSpPr>
              <a:spLocks/>
            </p:cNvSpPr>
            <p:nvPr userDrawn="1"/>
          </p:nvSpPr>
          <p:spPr bwMode="auto">
            <a:xfrm>
              <a:off x="275" y="116"/>
              <a:ext cx="11" cy="19"/>
            </a:xfrm>
            <a:custGeom>
              <a:avLst/>
              <a:gdLst>
                <a:gd name="T0" fmla="*/ 5 w 7"/>
                <a:gd name="T1" fmla="*/ 5 h 12"/>
                <a:gd name="T2" fmla="*/ 1 w 7"/>
                <a:gd name="T3" fmla="*/ 1 h 12"/>
                <a:gd name="T4" fmla="*/ 1 w 7"/>
                <a:gd name="T5" fmla="*/ 8 h 12"/>
                <a:gd name="T6" fmla="*/ 5 w 7"/>
                <a:gd name="T7" fmla="*/ 12 h 12"/>
                <a:gd name="T8" fmla="*/ 5 w 7"/>
                <a:gd name="T9" fmla="*/ 5 h 12"/>
              </a:gdLst>
              <a:ahLst/>
              <a:cxnLst>
                <a:cxn ang="0">
                  <a:pos x="T0" y="T1"/>
                </a:cxn>
                <a:cxn ang="0">
                  <a:pos x="T2" y="T3"/>
                </a:cxn>
                <a:cxn ang="0">
                  <a:pos x="T4" y="T5"/>
                </a:cxn>
                <a:cxn ang="0">
                  <a:pos x="T6" y="T7"/>
                </a:cxn>
                <a:cxn ang="0">
                  <a:pos x="T8" y="T9"/>
                </a:cxn>
              </a:cxnLst>
              <a:rect l="0" t="0" r="r" b="b"/>
              <a:pathLst>
                <a:path w="7" h="12">
                  <a:moveTo>
                    <a:pt x="5" y="5"/>
                  </a:moveTo>
                  <a:cubicBezTo>
                    <a:pt x="4" y="2"/>
                    <a:pt x="2" y="0"/>
                    <a:pt x="1" y="1"/>
                  </a:cubicBezTo>
                  <a:cubicBezTo>
                    <a:pt x="0" y="2"/>
                    <a:pt x="0" y="5"/>
                    <a:pt x="1" y="8"/>
                  </a:cubicBezTo>
                  <a:cubicBezTo>
                    <a:pt x="2" y="11"/>
                    <a:pt x="4" y="12"/>
                    <a:pt x="5" y="12"/>
                  </a:cubicBezTo>
                  <a:cubicBezTo>
                    <a:pt x="7" y="11"/>
                    <a:pt x="7" y="8"/>
                    <a:pt x="5" y="5"/>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 name="Freeform 7"/>
            <p:cNvSpPr>
              <a:spLocks/>
            </p:cNvSpPr>
            <p:nvPr userDrawn="1"/>
          </p:nvSpPr>
          <p:spPr bwMode="auto">
            <a:xfrm>
              <a:off x="122" y="391"/>
              <a:ext cx="101" cy="80"/>
            </a:xfrm>
            <a:custGeom>
              <a:avLst/>
              <a:gdLst>
                <a:gd name="T0" fmla="*/ 63 w 63"/>
                <a:gd name="T1" fmla="*/ 34 h 50"/>
                <a:gd name="T2" fmla="*/ 34 w 63"/>
                <a:gd name="T3" fmla="*/ 31 h 50"/>
                <a:gd name="T4" fmla="*/ 34 w 63"/>
                <a:gd name="T5" fmla="*/ 31 h 50"/>
                <a:gd name="T6" fmla="*/ 47 w 63"/>
                <a:gd name="T7" fmla="*/ 20 h 50"/>
                <a:gd name="T8" fmla="*/ 47 w 63"/>
                <a:gd name="T9" fmla="*/ 20 h 50"/>
                <a:gd name="T10" fmla="*/ 56 w 63"/>
                <a:gd name="T11" fmla="*/ 21 h 50"/>
                <a:gd name="T12" fmla="*/ 57 w 63"/>
                <a:gd name="T13" fmla="*/ 20 h 50"/>
                <a:gd name="T14" fmla="*/ 59 w 63"/>
                <a:gd name="T15" fmla="*/ 19 h 50"/>
                <a:gd name="T16" fmla="*/ 59 w 63"/>
                <a:gd name="T17" fmla="*/ 19 h 50"/>
                <a:gd name="T18" fmla="*/ 50 w 63"/>
                <a:gd name="T19" fmla="*/ 16 h 50"/>
                <a:gd name="T20" fmla="*/ 50 w 63"/>
                <a:gd name="T21" fmla="*/ 16 h 50"/>
                <a:gd name="T22" fmla="*/ 50 w 63"/>
                <a:gd name="T23" fmla="*/ 0 h 50"/>
                <a:gd name="T24" fmla="*/ 49 w 63"/>
                <a:gd name="T25" fmla="*/ 0 h 50"/>
                <a:gd name="T26" fmla="*/ 47 w 63"/>
                <a:gd name="T27" fmla="*/ 1 h 50"/>
                <a:gd name="T28" fmla="*/ 47 w 63"/>
                <a:gd name="T29" fmla="*/ 2 h 50"/>
                <a:gd name="T30" fmla="*/ 43 w 63"/>
                <a:gd name="T31" fmla="*/ 14 h 50"/>
                <a:gd name="T32" fmla="*/ 43 w 63"/>
                <a:gd name="T33" fmla="*/ 14 h 50"/>
                <a:gd name="T34" fmla="*/ 39 w 63"/>
                <a:gd name="T35" fmla="*/ 13 h 50"/>
                <a:gd name="T36" fmla="*/ 38 w 63"/>
                <a:gd name="T37" fmla="*/ 13 h 50"/>
                <a:gd name="T38" fmla="*/ 37 w 63"/>
                <a:gd name="T39" fmla="*/ 14 h 50"/>
                <a:gd name="T40" fmla="*/ 36 w 63"/>
                <a:gd name="T41" fmla="*/ 14 h 50"/>
                <a:gd name="T42" fmla="*/ 40 w 63"/>
                <a:gd name="T43" fmla="*/ 18 h 50"/>
                <a:gd name="T44" fmla="*/ 40 w 63"/>
                <a:gd name="T45" fmla="*/ 18 h 50"/>
                <a:gd name="T46" fmla="*/ 23 w 63"/>
                <a:gd name="T47" fmla="*/ 27 h 50"/>
                <a:gd name="T48" fmla="*/ 23 w 63"/>
                <a:gd name="T49" fmla="*/ 27 h 50"/>
                <a:gd name="T50" fmla="*/ 9 w 63"/>
                <a:gd name="T51" fmla="*/ 17 h 50"/>
                <a:gd name="T52" fmla="*/ 8 w 63"/>
                <a:gd name="T53" fmla="*/ 17 h 50"/>
                <a:gd name="T54" fmla="*/ 6 w 63"/>
                <a:gd name="T55" fmla="*/ 18 h 50"/>
                <a:gd name="T56" fmla="*/ 6 w 63"/>
                <a:gd name="T57" fmla="*/ 18 h 50"/>
                <a:gd name="T58" fmla="*/ 13 w 63"/>
                <a:gd name="T59" fmla="*/ 32 h 50"/>
                <a:gd name="T60" fmla="*/ 12 w 63"/>
                <a:gd name="T61" fmla="*/ 32 h 50"/>
                <a:gd name="T62" fmla="*/ 3 w 63"/>
                <a:gd name="T63" fmla="*/ 39 h 50"/>
                <a:gd name="T64" fmla="*/ 0 w 63"/>
                <a:gd name="T65" fmla="*/ 46 h 50"/>
                <a:gd name="T66" fmla="*/ 25 w 63"/>
                <a:gd name="T67" fmla="*/ 37 h 50"/>
                <a:gd name="T68" fmla="*/ 25 w 63"/>
                <a:gd name="T69" fmla="*/ 36 h 50"/>
                <a:gd name="T70" fmla="*/ 60 w 63"/>
                <a:gd name="T71" fmla="*/ 36 h 50"/>
                <a:gd name="T72" fmla="*/ 61 w 63"/>
                <a:gd name="T73" fmla="*/ 36 h 50"/>
                <a:gd name="T74" fmla="*/ 63 w 63"/>
                <a:gd name="T75" fmla="*/ 35 h 50"/>
                <a:gd name="T76" fmla="*/ 63 w 63"/>
                <a:gd name="T77" fmla="*/ 3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3" h="50">
                  <a:moveTo>
                    <a:pt x="63" y="34"/>
                  </a:moveTo>
                  <a:cubicBezTo>
                    <a:pt x="34" y="31"/>
                    <a:pt x="34" y="31"/>
                    <a:pt x="34" y="31"/>
                  </a:cubicBezTo>
                  <a:cubicBezTo>
                    <a:pt x="34" y="31"/>
                    <a:pt x="33" y="31"/>
                    <a:pt x="34" y="31"/>
                  </a:cubicBezTo>
                  <a:cubicBezTo>
                    <a:pt x="34" y="30"/>
                    <a:pt x="47" y="20"/>
                    <a:pt x="47" y="20"/>
                  </a:cubicBezTo>
                  <a:cubicBezTo>
                    <a:pt x="47" y="20"/>
                    <a:pt x="47" y="20"/>
                    <a:pt x="47" y="20"/>
                  </a:cubicBezTo>
                  <a:cubicBezTo>
                    <a:pt x="48" y="20"/>
                    <a:pt x="54" y="21"/>
                    <a:pt x="56" y="21"/>
                  </a:cubicBezTo>
                  <a:cubicBezTo>
                    <a:pt x="56" y="21"/>
                    <a:pt x="57" y="20"/>
                    <a:pt x="57" y="20"/>
                  </a:cubicBezTo>
                  <a:cubicBezTo>
                    <a:pt x="57" y="20"/>
                    <a:pt x="58" y="20"/>
                    <a:pt x="59" y="19"/>
                  </a:cubicBezTo>
                  <a:cubicBezTo>
                    <a:pt x="59" y="19"/>
                    <a:pt x="59" y="19"/>
                    <a:pt x="59" y="19"/>
                  </a:cubicBezTo>
                  <a:cubicBezTo>
                    <a:pt x="59" y="19"/>
                    <a:pt x="51" y="17"/>
                    <a:pt x="50" y="16"/>
                  </a:cubicBezTo>
                  <a:cubicBezTo>
                    <a:pt x="50" y="16"/>
                    <a:pt x="50" y="16"/>
                    <a:pt x="50" y="16"/>
                  </a:cubicBezTo>
                  <a:cubicBezTo>
                    <a:pt x="50" y="14"/>
                    <a:pt x="50" y="1"/>
                    <a:pt x="50" y="0"/>
                  </a:cubicBezTo>
                  <a:cubicBezTo>
                    <a:pt x="50" y="0"/>
                    <a:pt x="49" y="0"/>
                    <a:pt x="49" y="0"/>
                  </a:cubicBezTo>
                  <a:cubicBezTo>
                    <a:pt x="49" y="0"/>
                    <a:pt x="48" y="1"/>
                    <a:pt x="47" y="1"/>
                  </a:cubicBezTo>
                  <a:cubicBezTo>
                    <a:pt x="47" y="1"/>
                    <a:pt x="47" y="2"/>
                    <a:pt x="47" y="2"/>
                  </a:cubicBezTo>
                  <a:cubicBezTo>
                    <a:pt x="46" y="3"/>
                    <a:pt x="43" y="13"/>
                    <a:pt x="43" y="14"/>
                  </a:cubicBezTo>
                  <a:cubicBezTo>
                    <a:pt x="43" y="14"/>
                    <a:pt x="43" y="14"/>
                    <a:pt x="43" y="14"/>
                  </a:cubicBezTo>
                  <a:cubicBezTo>
                    <a:pt x="42" y="14"/>
                    <a:pt x="40" y="13"/>
                    <a:pt x="39" y="13"/>
                  </a:cubicBezTo>
                  <a:cubicBezTo>
                    <a:pt x="39" y="13"/>
                    <a:pt x="39" y="13"/>
                    <a:pt x="38" y="13"/>
                  </a:cubicBezTo>
                  <a:cubicBezTo>
                    <a:pt x="38" y="13"/>
                    <a:pt x="37" y="13"/>
                    <a:pt x="37" y="14"/>
                  </a:cubicBezTo>
                  <a:cubicBezTo>
                    <a:pt x="36" y="14"/>
                    <a:pt x="36" y="14"/>
                    <a:pt x="36" y="14"/>
                  </a:cubicBezTo>
                  <a:cubicBezTo>
                    <a:pt x="37" y="14"/>
                    <a:pt x="40" y="18"/>
                    <a:pt x="40" y="18"/>
                  </a:cubicBezTo>
                  <a:cubicBezTo>
                    <a:pt x="40" y="18"/>
                    <a:pt x="40" y="18"/>
                    <a:pt x="40" y="18"/>
                  </a:cubicBezTo>
                  <a:cubicBezTo>
                    <a:pt x="23" y="27"/>
                    <a:pt x="23" y="27"/>
                    <a:pt x="23" y="27"/>
                  </a:cubicBezTo>
                  <a:cubicBezTo>
                    <a:pt x="23" y="27"/>
                    <a:pt x="23" y="27"/>
                    <a:pt x="23" y="27"/>
                  </a:cubicBezTo>
                  <a:cubicBezTo>
                    <a:pt x="22" y="26"/>
                    <a:pt x="10" y="18"/>
                    <a:pt x="9" y="17"/>
                  </a:cubicBezTo>
                  <a:cubicBezTo>
                    <a:pt x="9" y="17"/>
                    <a:pt x="9" y="17"/>
                    <a:pt x="8" y="17"/>
                  </a:cubicBezTo>
                  <a:cubicBezTo>
                    <a:pt x="8" y="17"/>
                    <a:pt x="7" y="17"/>
                    <a:pt x="6" y="18"/>
                  </a:cubicBezTo>
                  <a:cubicBezTo>
                    <a:pt x="6" y="18"/>
                    <a:pt x="6" y="18"/>
                    <a:pt x="6" y="18"/>
                  </a:cubicBezTo>
                  <a:cubicBezTo>
                    <a:pt x="6" y="18"/>
                    <a:pt x="13" y="32"/>
                    <a:pt x="13" y="32"/>
                  </a:cubicBezTo>
                  <a:cubicBezTo>
                    <a:pt x="13" y="32"/>
                    <a:pt x="13" y="32"/>
                    <a:pt x="12" y="32"/>
                  </a:cubicBezTo>
                  <a:cubicBezTo>
                    <a:pt x="11" y="33"/>
                    <a:pt x="3" y="36"/>
                    <a:pt x="3" y="39"/>
                  </a:cubicBezTo>
                  <a:cubicBezTo>
                    <a:pt x="2" y="40"/>
                    <a:pt x="0" y="44"/>
                    <a:pt x="0" y="46"/>
                  </a:cubicBezTo>
                  <a:cubicBezTo>
                    <a:pt x="1" y="50"/>
                    <a:pt x="22" y="38"/>
                    <a:pt x="25" y="37"/>
                  </a:cubicBezTo>
                  <a:cubicBezTo>
                    <a:pt x="25" y="36"/>
                    <a:pt x="25" y="36"/>
                    <a:pt x="25" y="36"/>
                  </a:cubicBezTo>
                  <a:cubicBezTo>
                    <a:pt x="29" y="36"/>
                    <a:pt x="58" y="36"/>
                    <a:pt x="60" y="36"/>
                  </a:cubicBezTo>
                  <a:cubicBezTo>
                    <a:pt x="61" y="36"/>
                    <a:pt x="61" y="36"/>
                    <a:pt x="61" y="36"/>
                  </a:cubicBezTo>
                  <a:cubicBezTo>
                    <a:pt x="61" y="36"/>
                    <a:pt x="62" y="35"/>
                    <a:pt x="63" y="35"/>
                  </a:cubicBezTo>
                  <a:cubicBezTo>
                    <a:pt x="63" y="34"/>
                    <a:pt x="63" y="34"/>
                    <a:pt x="63" y="3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 name="Freeform 8"/>
            <p:cNvSpPr>
              <a:spLocks/>
            </p:cNvSpPr>
            <p:nvPr userDrawn="1"/>
          </p:nvSpPr>
          <p:spPr bwMode="auto">
            <a:xfrm>
              <a:off x="94" y="199"/>
              <a:ext cx="145" cy="160"/>
            </a:xfrm>
            <a:custGeom>
              <a:avLst/>
              <a:gdLst>
                <a:gd name="T0" fmla="*/ 89 w 91"/>
                <a:gd name="T1" fmla="*/ 89 h 100"/>
                <a:gd name="T2" fmla="*/ 15 w 91"/>
                <a:gd name="T3" fmla="*/ 38 h 100"/>
                <a:gd name="T4" fmla="*/ 29 w 91"/>
                <a:gd name="T5" fmla="*/ 12 h 100"/>
                <a:gd name="T6" fmla="*/ 30 w 91"/>
                <a:gd name="T7" fmla="*/ 11 h 100"/>
                <a:gd name="T8" fmla="*/ 30 w 91"/>
                <a:gd name="T9" fmla="*/ 1 h 100"/>
                <a:gd name="T10" fmla="*/ 28 w 91"/>
                <a:gd name="T11" fmla="*/ 0 h 100"/>
                <a:gd name="T12" fmla="*/ 14 w 91"/>
                <a:gd name="T13" fmla="*/ 10 h 100"/>
                <a:gd name="T14" fmla="*/ 0 w 91"/>
                <a:gd name="T15" fmla="*/ 39 h 100"/>
                <a:gd name="T16" fmla="*/ 71 w 91"/>
                <a:gd name="T17" fmla="*/ 100 h 100"/>
                <a:gd name="T18" fmla="*/ 75 w 91"/>
                <a:gd name="T19" fmla="*/ 100 h 100"/>
                <a:gd name="T20" fmla="*/ 90 w 91"/>
                <a:gd name="T21" fmla="*/ 91 h 100"/>
                <a:gd name="T22" fmla="*/ 89 w 91"/>
                <a:gd name="T23" fmla="*/ 89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1" h="100">
                  <a:moveTo>
                    <a:pt x="89" y="89"/>
                  </a:moveTo>
                  <a:cubicBezTo>
                    <a:pt x="48" y="85"/>
                    <a:pt x="15" y="64"/>
                    <a:pt x="15" y="38"/>
                  </a:cubicBezTo>
                  <a:cubicBezTo>
                    <a:pt x="15" y="28"/>
                    <a:pt x="20" y="20"/>
                    <a:pt x="29" y="12"/>
                  </a:cubicBezTo>
                  <a:cubicBezTo>
                    <a:pt x="29" y="12"/>
                    <a:pt x="30" y="11"/>
                    <a:pt x="30" y="11"/>
                  </a:cubicBezTo>
                  <a:cubicBezTo>
                    <a:pt x="30" y="1"/>
                    <a:pt x="30" y="1"/>
                    <a:pt x="30" y="1"/>
                  </a:cubicBezTo>
                  <a:cubicBezTo>
                    <a:pt x="30" y="0"/>
                    <a:pt x="29" y="0"/>
                    <a:pt x="28" y="0"/>
                  </a:cubicBezTo>
                  <a:cubicBezTo>
                    <a:pt x="22" y="4"/>
                    <a:pt x="17" y="8"/>
                    <a:pt x="14" y="10"/>
                  </a:cubicBezTo>
                  <a:cubicBezTo>
                    <a:pt x="3" y="21"/>
                    <a:pt x="0" y="28"/>
                    <a:pt x="0" y="39"/>
                  </a:cubicBezTo>
                  <a:cubicBezTo>
                    <a:pt x="0" y="67"/>
                    <a:pt x="30" y="93"/>
                    <a:pt x="71" y="100"/>
                  </a:cubicBezTo>
                  <a:cubicBezTo>
                    <a:pt x="73" y="100"/>
                    <a:pt x="74" y="100"/>
                    <a:pt x="75" y="100"/>
                  </a:cubicBezTo>
                  <a:cubicBezTo>
                    <a:pt x="77" y="99"/>
                    <a:pt x="90" y="91"/>
                    <a:pt x="90" y="91"/>
                  </a:cubicBezTo>
                  <a:cubicBezTo>
                    <a:pt x="91" y="90"/>
                    <a:pt x="91" y="89"/>
                    <a:pt x="89" y="89"/>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6" name="Freeform 9"/>
            <p:cNvSpPr>
              <a:spLocks/>
            </p:cNvSpPr>
            <p:nvPr userDrawn="1"/>
          </p:nvSpPr>
          <p:spPr bwMode="auto">
            <a:xfrm>
              <a:off x="217" y="126"/>
              <a:ext cx="50" cy="29"/>
            </a:xfrm>
            <a:custGeom>
              <a:avLst/>
              <a:gdLst>
                <a:gd name="T0" fmla="*/ 31 w 31"/>
                <a:gd name="T1" fmla="*/ 1 h 18"/>
                <a:gd name="T2" fmla="*/ 30 w 31"/>
                <a:gd name="T3" fmla="*/ 0 h 18"/>
                <a:gd name="T4" fmla="*/ 1 w 31"/>
                <a:gd name="T5" fmla="*/ 17 h 18"/>
                <a:gd name="T6" fmla="*/ 1 w 31"/>
                <a:gd name="T7" fmla="*/ 18 h 18"/>
                <a:gd name="T8" fmla="*/ 14 w 31"/>
                <a:gd name="T9" fmla="*/ 18 h 18"/>
                <a:gd name="T10" fmla="*/ 16 w 31"/>
                <a:gd name="T11" fmla="*/ 18 h 18"/>
                <a:gd name="T12" fmla="*/ 30 w 31"/>
                <a:gd name="T13" fmla="*/ 9 h 18"/>
                <a:gd name="T14" fmla="*/ 31 w 31"/>
                <a:gd name="T15" fmla="*/ 7 h 18"/>
                <a:gd name="T16" fmla="*/ 31 w 31"/>
                <a:gd name="T17" fmla="*/ 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18">
                  <a:moveTo>
                    <a:pt x="31" y="1"/>
                  </a:moveTo>
                  <a:cubicBezTo>
                    <a:pt x="31" y="1"/>
                    <a:pt x="31" y="0"/>
                    <a:pt x="30" y="0"/>
                  </a:cubicBezTo>
                  <a:cubicBezTo>
                    <a:pt x="28" y="2"/>
                    <a:pt x="16" y="9"/>
                    <a:pt x="1" y="17"/>
                  </a:cubicBezTo>
                  <a:cubicBezTo>
                    <a:pt x="0" y="17"/>
                    <a:pt x="0" y="18"/>
                    <a:pt x="1" y="18"/>
                  </a:cubicBezTo>
                  <a:cubicBezTo>
                    <a:pt x="14" y="18"/>
                    <a:pt x="14" y="18"/>
                    <a:pt x="14" y="18"/>
                  </a:cubicBezTo>
                  <a:cubicBezTo>
                    <a:pt x="15" y="18"/>
                    <a:pt x="15" y="18"/>
                    <a:pt x="16" y="18"/>
                  </a:cubicBezTo>
                  <a:cubicBezTo>
                    <a:pt x="23" y="13"/>
                    <a:pt x="28" y="10"/>
                    <a:pt x="30" y="9"/>
                  </a:cubicBezTo>
                  <a:cubicBezTo>
                    <a:pt x="31" y="8"/>
                    <a:pt x="31" y="7"/>
                    <a:pt x="31" y="7"/>
                  </a:cubicBezTo>
                  <a:cubicBezTo>
                    <a:pt x="31" y="7"/>
                    <a:pt x="31" y="1"/>
                    <a:pt x="31" y="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7" name="Freeform 10"/>
            <p:cNvSpPr>
              <a:spLocks/>
            </p:cNvSpPr>
            <p:nvPr userDrawn="1"/>
          </p:nvSpPr>
          <p:spPr bwMode="auto">
            <a:xfrm>
              <a:off x="172" y="140"/>
              <a:ext cx="39" cy="51"/>
            </a:xfrm>
            <a:custGeom>
              <a:avLst/>
              <a:gdLst>
                <a:gd name="T0" fmla="*/ 15 w 24"/>
                <a:gd name="T1" fmla="*/ 1 h 32"/>
                <a:gd name="T2" fmla="*/ 12 w 24"/>
                <a:gd name="T3" fmla="*/ 0 h 32"/>
                <a:gd name="T4" fmla="*/ 9 w 24"/>
                <a:gd name="T5" fmla="*/ 1 h 32"/>
                <a:gd name="T6" fmla="*/ 1 w 24"/>
                <a:gd name="T7" fmla="*/ 14 h 32"/>
                <a:gd name="T8" fmla="*/ 1 w 24"/>
                <a:gd name="T9" fmla="*/ 18 h 32"/>
                <a:gd name="T10" fmla="*/ 9 w 24"/>
                <a:gd name="T11" fmla="*/ 30 h 32"/>
                <a:gd name="T12" fmla="*/ 12 w 24"/>
                <a:gd name="T13" fmla="*/ 32 h 32"/>
                <a:gd name="T14" fmla="*/ 15 w 24"/>
                <a:gd name="T15" fmla="*/ 30 h 32"/>
                <a:gd name="T16" fmla="*/ 23 w 24"/>
                <a:gd name="T17" fmla="*/ 18 h 32"/>
                <a:gd name="T18" fmla="*/ 23 w 24"/>
                <a:gd name="T19" fmla="*/ 14 h 32"/>
                <a:gd name="T20" fmla="*/ 15 w 24"/>
                <a:gd name="T21" fmla="*/ 1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 h="32">
                  <a:moveTo>
                    <a:pt x="15" y="1"/>
                  </a:moveTo>
                  <a:cubicBezTo>
                    <a:pt x="14" y="0"/>
                    <a:pt x="13" y="0"/>
                    <a:pt x="12" y="0"/>
                  </a:cubicBezTo>
                  <a:cubicBezTo>
                    <a:pt x="11" y="0"/>
                    <a:pt x="9" y="0"/>
                    <a:pt x="9" y="1"/>
                  </a:cubicBezTo>
                  <a:cubicBezTo>
                    <a:pt x="1" y="14"/>
                    <a:pt x="1" y="14"/>
                    <a:pt x="1" y="14"/>
                  </a:cubicBezTo>
                  <a:cubicBezTo>
                    <a:pt x="0" y="15"/>
                    <a:pt x="0" y="17"/>
                    <a:pt x="1" y="18"/>
                  </a:cubicBezTo>
                  <a:cubicBezTo>
                    <a:pt x="9" y="30"/>
                    <a:pt x="9" y="30"/>
                    <a:pt x="9" y="30"/>
                  </a:cubicBezTo>
                  <a:cubicBezTo>
                    <a:pt x="9" y="31"/>
                    <a:pt x="11" y="32"/>
                    <a:pt x="12" y="32"/>
                  </a:cubicBezTo>
                  <a:cubicBezTo>
                    <a:pt x="13" y="32"/>
                    <a:pt x="14" y="31"/>
                    <a:pt x="15" y="30"/>
                  </a:cubicBezTo>
                  <a:cubicBezTo>
                    <a:pt x="23" y="18"/>
                    <a:pt x="23" y="18"/>
                    <a:pt x="23" y="18"/>
                  </a:cubicBezTo>
                  <a:cubicBezTo>
                    <a:pt x="24" y="17"/>
                    <a:pt x="24" y="15"/>
                    <a:pt x="23" y="14"/>
                  </a:cubicBezTo>
                  <a:lnTo>
                    <a:pt x="15"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8" name="Freeform 11"/>
            <p:cNvSpPr>
              <a:spLocks/>
            </p:cNvSpPr>
            <p:nvPr userDrawn="1"/>
          </p:nvSpPr>
          <p:spPr bwMode="auto">
            <a:xfrm>
              <a:off x="211" y="169"/>
              <a:ext cx="33" cy="22"/>
            </a:xfrm>
            <a:custGeom>
              <a:avLst/>
              <a:gdLst>
                <a:gd name="T0" fmla="*/ 20 w 21"/>
                <a:gd name="T1" fmla="*/ 0 h 14"/>
                <a:gd name="T2" fmla="*/ 11 w 21"/>
                <a:gd name="T3" fmla="*/ 0 h 14"/>
                <a:gd name="T4" fmla="*/ 9 w 21"/>
                <a:gd name="T5" fmla="*/ 1 h 14"/>
                <a:gd name="T6" fmla="*/ 1 w 21"/>
                <a:gd name="T7" fmla="*/ 12 h 14"/>
                <a:gd name="T8" fmla="*/ 1 w 21"/>
                <a:gd name="T9" fmla="*/ 13 h 14"/>
                <a:gd name="T10" fmla="*/ 2 w 21"/>
                <a:gd name="T11" fmla="*/ 14 h 14"/>
                <a:gd name="T12" fmla="*/ 9 w 21"/>
                <a:gd name="T13" fmla="*/ 14 h 14"/>
                <a:gd name="T14" fmla="*/ 10 w 21"/>
                <a:gd name="T15" fmla="*/ 13 h 14"/>
                <a:gd name="T16" fmla="*/ 21 w 21"/>
                <a:gd name="T17" fmla="*/ 2 h 14"/>
                <a:gd name="T18" fmla="*/ 21 w 21"/>
                <a:gd name="T19" fmla="*/ 1 h 14"/>
                <a:gd name="T20" fmla="*/ 20 w 21"/>
                <a:gd name="T21"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14">
                  <a:moveTo>
                    <a:pt x="20" y="0"/>
                  </a:moveTo>
                  <a:cubicBezTo>
                    <a:pt x="11" y="0"/>
                    <a:pt x="11" y="0"/>
                    <a:pt x="11" y="0"/>
                  </a:cubicBezTo>
                  <a:cubicBezTo>
                    <a:pt x="10" y="0"/>
                    <a:pt x="10" y="0"/>
                    <a:pt x="9" y="1"/>
                  </a:cubicBezTo>
                  <a:cubicBezTo>
                    <a:pt x="1" y="12"/>
                    <a:pt x="1" y="12"/>
                    <a:pt x="1" y="12"/>
                  </a:cubicBezTo>
                  <a:cubicBezTo>
                    <a:pt x="0" y="12"/>
                    <a:pt x="0" y="13"/>
                    <a:pt x="1" y="13"/>
                  </a:cubicBezTo>
                  <a:cubicBezTo>
                    <a:pt x="1" y="14"/>
                    <a:pt x="1" y="14"/>
                    <a:pt x="2" y="14"/>
                  </a:cubicBezTo>
                  <a:cubicBezTo>
                    <a:pt x="9" y="14"/>
                    <a:pt x="9" y="14"/>
                    <a:pt x="9" y="14"/>
                  </a:cubicBezTo>
                  <a:cubicBezTo>
                    <a:pt x="9" y="14"/>
                    <a:pt x="10" y="14"/>
                    <a:pt x="10" y="13"/>
                  </a:cubicBezTo>
                  <a:cubicBezTo>
                    <a:pt x="21" y="2"/>
                    <a:pt x="21" y="2"/>
                    <a:pt x="21" y="2"/>
                  </a:cubicBezTo>
                  <a:cubicBezTo>
                    <a:pt x="21" y="1"/>
                    <a:pt x="21" y="1"/>
                    <a:pt x="21" y="1"/>
                  </a:cubicBezTo>
                  <a:cubicBezTo>
                    <a:pt x="21" y="0"/>
                    <a:pt x="20" y="0"/>
                    <a:pt x="20"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9" name="Freeform 12"/>
            <p:cNvSpPr>
              <a:spLocks/>
            </p:cNvSpPr>
            <p:nvPr userDrawn="1"/>
          </p:nvSpPr>
          <p:spPr bwMode="auto">
            <a:xfrm>
              <a:off x="137" y="169"/>
              <a:ext cx="34" cy="22"/>
            </a:xfrm>
            <a:custGeom>
              <a:avLst/>
              <a:gdLst>
                <a:gd name="T0" fmla="*/ 12 w 21"/>
                <a:gd name="T1" fmla="*/ 1 h 14"/>
                <a:gd name="T2" fmla="*/ 11 w 21"/>
                <a:gd name="T3" fmla="*/ 0 h 14"/>
                <a:gd name="T4" fmla="*/ 2 w 21"/>
                <a:gd name="T5" fmla="*/ 0 h 14"/>
                <a:gd name="T6" fmla="*/ 0 w 21"/>
                <a:gd name="T7" fmla="*/ 1 h 14"/>
                <a:gd name="T8" fmla="*/ 1 w 21"/>
                <a:gd name="T9" fmla="*/ 2 h 14"/>
                <a:gd name="T10" fmla="*/ 12 w 21"/>
                <a:gd name="T11" fmla="*/ 13 h 14"/>
                <a:gd name="T12" fmla="*/ 13 w 21"/>
                <a:gd name="T13" fmla="*/ 14 h 14"/>
                <a:gd name="T14" fmla="*/ 19 w 21"/>
                <a:gd name="T15" fmla="*/ 14 h 14"/>
                <a:gd name="T16" fmla="*/ 21 w 21"/>
                <a:gd name="T17" fmla="*/ 13 h 14"/>
                <a:gd name="T18" fmla="*/ 21 w 21"/>
                <a:gd name="T19" fmla="*/ 12 h 14"/>
                <a:gd name="T20" fmla="*/ 12 w 21"/>
                <a:gd name="T21"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14">
                  <a:moveTo>
                    <a:pt x="12" y="1"/>
                  </a:moveTo>
                  <a:cubicBezTo>
                    <a:pt x="12" y="0"/>
                    <a:pt x="11" y="0"/>
                    <a:pt x="11" y="0"/>
                  </a:cubicBezTo>
                  <a:cubicBezTo>
                    <a:pt x="2" y="0"/>
                    <a:pt x="2" y="0"/>
                    <a:pt x="2" y="0"/>
                  </a:cubicBezTo>
                  <a:cubicBezTo>
                    <a:pt x="1" y="0"/>
                    <a:pt x="1" y="0"/>
                    <a:pt x="0" y="1"/>
                  </a:cubicBezTo>
                  <a:cubicBezTo>
                    <a:pt x="0" y="1"/>
                    <a:pt x="0" y="1"/>
                    <a:pt x="1" y="2"/>
                  </a:cubicBezTo>
                  <a:cubicBezTo>
                    <a:pt x="12" y="13"/>
                    <a:pt x="12" y="13"/>
                    <a:pt x="12" y="13"/>
                  </a:cubicBezTo>
                  <a:cubicBezTo>
                    <a:pt x="12" y="14"/>
                    <a:pt x="12" y="14"/>
                    <a:pt x="13" y="14"/>
                  </a:cubicBezTo>
                  <a:cubicBezTo>
                    <a:pt x="19" y="14"/>
                    <a:pt x="19" y="14"/>
                    <a:pt x="19" y="14"/>
                  </a:cubicBezTo>
                  <a:cubicBezTo>
                    <a:pt x="20" y="14"/>
                    <a:pt x="21" y="14"/>
                    <a:pt x="21" y="13"/>
                  </a:cubicBezTo>
                  <a:cubicBezTo>
                    <a:pt x="21" y="13"/>
                    <a:pt x="21" y="12"/>
                    <a:pt x="21" y="12"/>
                  </a:cubicBezTo>
                  <a:lnTo>
                    <a:pt x="12"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0" name="Freeform 13"/>
            <p:cNvSpPr>
              <a:spLocks/>
            </p:cNvSpPr>
            <p:nvPr userDrawn="1"/>
          </p:nvSpPr>
          <p:spPr bwMode="auto">
            <a:xfrm>
              <a:off x="215" y="172"/>
              <a:ext cx="173" cy="235"/>
            </a:xfrm>
            <a:custGeom>
              <a:avLst/>
              <a:gdLst>
                <a:gd name="T0" fmla="*/ 93 w 108"/>
                <a:gd name="T1" fmla="*/ 63 h 147"/>
                <a:gd name="T2" fmla="*/ 66 w 108"/>
                <a:gd name="T3" fmla="*/ 98 h 147"/>
                <a:gd name="T4" fmla="*/ 1 w 108"/>
                <a:gd name="T5" fmla="*/ 138 h 147"/>
                <a:gd name="T6" fmla="*/ 0 w 108"/>
                <a:gd name="T7" fmla="*/ 139 h 147"/>
                <a:gd name="T8" fmla="*/ 0 w 108"/>
                <a:gd name="T9" fmla="*/ 146 h 147"/>
                <a:gd name="T10" fmla="*/ 1 w 108"/>
                <a:gd name="T11" fmla="*/ 147 h 147"/>
                <a:gd name="T12" fmla="*/ 94 w 108"/>
                <a:gd name="T13" fmla="*/ 90 h 147"/>
                <a:gd name="T14" fmla="*/ 108 w 108"/>
                <a:gd name="T15" fmla="*/ 62 h 147"/>
                <a:gd name="T16" fmla="*/ 37 w 108"/>
                <a:gd name="T17" fmla="*/ 1 h 147"/>
                <a:gd name="T18" fmla="*/ 33 w 108"/>
                <a:gd name="T19" fmla="*/ 1 h 147"/>
                <a:gd name="T20" fmla="*/ 18 w 108"/>
                <a:gd name="T21" fmla="*/ 10 h 147"/>
                <a:gd name="T22" fmla="*/ 19 w 108"/>
                <a:gd name="T23" fmla="*/ 12 h 147"/>
                <a:gd name="T24" fmla="*/ 93 w 108"/>
                <a:gd name="T25" fmla="*/ 63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8" h="147">
                  <a:moveTo>
                    <a:pt x="93" y="63"/>
                  </a:moveTo>
                  <a:cubicBezTo>
                    <a:pt x="93" y="77"/>
                    <a:pt x="83" y="87"/>
                    <a:pt x="66" y="98"/>
                  </a:cubicBezTo>
                  <a:cubicBezTo>
                    <a:pt x="51" y="108"/>
                    <a:pt x="7" y="134"/>
                    <a:pt x="1" y="138"/>
                  </a:cubicBezTo>
                  <a:cubicBezTo>
                    <a:pt x="0" y="139"/>
                    <a:pt x="0" y="139"/>
                    <a:pt x="0" y="139"/>
                  </a:cubicBezTo>
                  <a:cubicBezTo>
                    <a:pt x="0" y="139"/>
                    <a:pt x="0" y="145"/>
                    <a:pt x="0" y="146"/>
                  </a:cubicBezTo>
                  <a:cubicBezTo>
                    <a:pt x="0" y="146"/>
                    <a:pt x="0" y="147"/>
                    <a:pt x="1" y="147"/>
                  </a:cubicBezTo>
                  <a:cubicBezTo>
                    <a:pt x="7" y="142"/>
                    <a:pt x="78" y="104"/>
                    <a:pt x="94" y="90"/>
                  </a:cubicBezTo>
                  <a:cubicBezTo>
                    <a:pt x="105" y="80"/>
                    <a:pt x="108" y="72"/>
                    <a:pt x="108" y="62"/>
                  </a:cubicBezTo>
                  <a:cubicBezTo>
                    <a:pt x="108" y="34"/>
                    <a:pt x="78" y="8"/>
                    <a:pt x="37" y="1"/>
                  </a:cubicBezTo>
                  <a:cubicBezTo>
                    <a:pt x="35" y="0"/>
                    <a:pt x="34" y="1"/>
                    <a:pt x="33" y="1"/>
                  </a:cubicBezTo>
                  <a:cubicBezTo>
                    <a:pt x="31" y="2"/>
                    <a:pt x="18" y="10"/>
                    <a:pt x="18" y="10"/>
                  </a:cubicBezTo>
                  <a:cubicBezTo>
                    <a:pt x="17" y="11"/>
                    <a:pt x="17" y="12"/>
                    <a:pt x="19" y="12"/>
                  </a:cubicBezTo>
                  <a:cubicBezTo>
                    <a:pt x="60" y="15"/>
                    <a:pt x="93" y="37"/>
                    <a:pt x="93" y="63"/>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1" name="Freeform 14"/>
            <p:cNvSpPr>
              <a:spLocks noEditPoints="1"/>
            </p:cNvSpPr>
            <p:nvPr userDrawn="1"/>
          </p:nvSpPr>
          <p:spPr bwMode="auto">
            <a:xfrm>
              <a:off x="158" y="214"/>
              <a:ext cx="166" cy="91"/>
            </a:xfrm>
            <a:custGeom>
              <a:avLst/>
              <a:gdLst>
                <a:gd name="T0" fmla="*/ 36 w 104"/>
                <a:gd name="T1" fmla="*/ 56 h 57"/>
                <a:gd name="T2" fmla="*/ 42 w 104"/>
                <a:gd name="T3" fmla="*/ 56 h 57"/>
                <a:gd name="T4" fmla="*/ 42 w 104"/>
                <a:gd name="T5" fmla="*/ 33 h 57"/>
                <a:gd name="T6" fmla="*/ 21 w 104"/>
                <a:gd name="T7" fmla="*/ 13 h 57"/>
                <a:gd name="T8" fmla="*/ 12 w 104"/>
                <a:gd name="T9" fmla="*/ 16 h 57"/>
                <a:gd name="T10" fmla="*/ 5 w 104"/>
                <a:gd name="T11" fmla="*/ 13 h 57"/>
                <a:gd name="T12" fmla="*/ 0 w 104"/>
                <a:gd name="T13" fmla="*/ 13 h 57"/>
                <a:gd name="T14" fmla="*/ 0 w 104"/>
                <a:gd name="T15" fmla="*/ 47 h 57"/>
                <a:gd name="T16" fmla="*/ 9 w 104"/>
                <a:gd name="T17" fmla="*/ 56 h 57"/>
                <a:gd name="T18" fmla="*/ 14 w 104"/>
                <a:gd name="T19" fmla="*/ 56 h 57"/>
                <a:gd name="T20" fmla="*/ 14 w 104"/>
                <a:gd name="T21" fmla="*/ 33 h 57"/>
                <a:gd name="T22" fmla="*/ 20 w 104"/>
                <a:gd name="T23" fmla="*/ 25 h 57"/>
                <a:gd name="T24" fmla="*/ 27 w 104"/>
                <a:gd name="T25" fmla="*/ 33 h 57"/>
                <a:gd name="T26" fmla="*/ 27 w 104"/>
                <a:gd name="T27" fmla="*/ 47 h 57"/>
                <a:gd name="T28" fmla="*/ 36 w 104"/>
                <a:gd name="T29" fmla="*/ 56 h 57"/>
                <a:gd name="T30" fmla="*/ 74 w 104"/>
                <a:gd name="T31" fmla="*/ 50 h 57"/>
                <a:gd name="T32" fmla="*/ 74 w 104"/>
                <a:gd name="T33" fmla="*/ 45 h 57"/>
                <a:gd name="T34" fmla="*/ 70 w 104"/>
                <a:gd name="T35" fmla="*/ 45 h 57"/>
                <a:gd name="T36" fmla="*/ 64 w 104"/>
                <a:gd name="T37" fmla="*/ 40 h 57"/>
                <a:gd name="T38" fmla="*/ 64 w 104"/>
                <a:gd name="T39" fmla="*/ 10 h 57"/>
                <a:gd name="T40" fmla="*/ 55 w 104"/>
                <a:gd name="T41" fmla="*/ 0 h 57"/>
                <a:gd name="T42" fmla="*/ 50 w 104"/>
                <a:gd name="T43" fmla="*/ 0 h 57"/>
                <a:gd name="T44" fmla="*/ 50 w 104"/>
                <a:gd name="T45" fmla="*/ 42 h 57"/>
                <a:gd name="T46" fmla="*/ 64 w 104"/>
                <a:gd name="T47" fmla="*/ 57 h 57"/>
                <a:gd name="T48" fmla="*/ 74 w 104"/>
                <a:gd name="T49" fmla="*/ 50 h 57"/>
                <a:gd name="T50" fmla="*/ 104 w 104"/>
                <a:gd name="T51" fmla="*/ 25 h 57"/>
                <a:gd name="T52" fmla="*/ 104 w 104"/>
                <a:gd name="T53" fmla="*/ 20 h 57"/>
                <a:gd name="T54" fmla="*/ 93 w 104"/>
                <a:gd name="T55" fmla="*/ 13 h 57"/>
                <a:gd name="T56" fmla="*/ 78 w 104"/>
                <a:gd name="T57" fmla="*/ 28 h 57"/>
                <a:gd name="T58" fmla="*/ 78 w 104"/>
                <a:gd name="T59" fmla="*/ 46 h 57"/>
                <a:gd name="T60" fmla="*/ 88 w 104"/>
                <a:gd name="T61" fmla="*/ 56 h 57"/>
                <a:gd name="T62" fmla="*/ 92 w 104"/>
                <a:gd name="T63" fmla="*/ 56 h 57"/>
                <a:gd name="T64" fmla="*/ 92 w 104"/>
                <a:gd name="T65" fmla="*/ 31 h 57"/>
                <a:gd name="T66" fmla="*/ 98 w 104"/>
                <a:gd name="T67" fmla="*/ 24 h 57"/>
                <a:gd name="T68" fmla="*/ 103 w 104"/>
                <a:gd name="T69" fmla="*/ 25 h 57"/>
                <a:gd name="T70" fmla="*/ 104 w 104"/>
                <a:gd name="T71" fmla="*/ 25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4" h="57">
                  <a:moveTo>
                    <a:pt x="36" y="56"/>
                  </a:moveTo>
                  <a:cubicBezTo>
                    <a:pt x="42" y="56"/>
                    <a:pt x="42" y="56"/>
                    <a:pt x="42" y="56"/>
                  </a:cubicBezTo>
                  <a:cubicBezTo>
                    <a:pt x="42" y="33"/>
                    <a:pt x="42" y="33"/>
                    <a:pt x="42" y="33"/>
                  </a:cubicBezTo>
                  <a:cubicBezTo>
                    <a:pt x="42" y="21"/>
                    <a:pt x="36" y="12"/>
                    <a:pt x="21" y="13"/>
                  </a:cubicBezTo>
                  <a:cubicBezTo>
                    <a:pt x="17" y="13"/>
                    <a:pt x="12" y="16"/>
                    <a:pt x="12" y="16"/>
                  </a:cubicBezTo>
                  <a:cubicBezTo>
                    <a:pt x="10" y="14"/>
                    <a:pt x="8" y="13"/>
                    <a:pt x="5" y="13"/>
                  </a:cubicBezTo>
                  <a:cubicBezTo>
                    <a:pt x="0" y="13"/>
                    <a:pt x="0" y="13"/>
                    <a:pt x="0" y="13"/>
                  </a:cubicBezTo>
                  <a:cubicBezTo>
                    <a:pt x="0" y="47"/>
                    <a:pt x="0" y="47"/>
                    <a:pt x="0" y="47"/>
                  </a:cubicBezTo>
                  <a:cubicBezTo>
                    <a:pt x="0" y="53"/>
                    <a:pt x="3" y="56"/>
                    <a:pt x="9" y="56"/>
                  </a:cubicBezTo>
                  <a:cubicBezTo>
                    <a:pt x="14" y="56"/>
                    <a:pt x="14" y="56"/>
                    <a:pt x="14" y="56"/>
                  </a:cubicBezTo>
                  <a:cubicBezTo>
                    <a:pt x="14" y="33"/>
                    <a:pt x="14" y="33"/>
                    <a:pt x="14" y="33"/>
                  </a:cubicBezTo>
                  <a:cubicBezTo>
                    <a:pt x="14" y="27"/>
                    <a:pt x="16" y="25"/>
                    <a:pt x="20" y="25"/>
                  </a:cubicBezTo>
                  <a:cubicBezTo>
                    <a:pt x="25" y="25"/>
                    <a:pt x="27" y="27"/>
                    <a:pt x="27" y="33"/>
                  </a:cubicBezTo>
                  <a:cubicBezTo>
                    <a:pt x="27" y="47"/>
                    <a:pt x="27" y="47"/>
                    <a:pt x="27" y="47"/>
                  </a:cubicBezTo>
                  <a:cubicBezTo>
                    <a:pt x="27" y="54"/>
                    <a:pt x="29" y="56"/>
                    <a:pt x="36" y="56"/>
                  </a:cubicBezTo>
                  <a:moveTo>
                    <a:pt x="74" y="50"/>
                  </a:moveTo>
                  <a:cubicBezTo>
                    <a:pt x="74" y="45"/>
                    <a:pt x="74" y="45"/>
                    <a:pt x="74" y="45"/>
                  </a:cubicBezTo>
                  <a:cubicBezTo>
                    <a:pt x="70" y="45"/>
                    <a:pt x="70" y="45"/>
                    <a:pt x="70" y="45"/>
                  </a:cubicBezTo>
                  <a:cubicBezTo>
                    <a:pt x="66" y="45"/>
                    <a:pt x="64" y="44"/>
                    <a:pt x="64" y="40"/>
                  </a:cubicBezTo>
                  <a:cubicBezTo>
                    <a:pt x="64" y="10"/>
                    <a:pt x="64" y="10"/>
                    <a:pt x="64" y="10"/>
                  </a:cubicBezTo>
                  <a:cubicBezTo>
                    <a:pt x="64" y="3"/>
                    <a:pt x="61" y="0"/>
                    <a:pt x="55" y="0"/>
                  </a:cubicBezTo>
                  <a:cubicBezTo>
                    <a:pt x="50" y="0"/>
                    <a:pt x="50" y="0"/>
                    <a:pt x="50" y="0"/>
                  </a:cubicBezTo>
                  <a:cubicBezTo>
                    <a:pt x="50" y="42"/>
                    <a:pt x="50" y="42"/>
                    <a:pt x="50" y="42"/>
                  </a:cubicBezTo>
                  <a:cubicBezTo>
                    <a:pt x="50" y="52"/>
                    <a:pt x="56" y="57"/>
                    <a:pt x="64" y="57"/>
                  </a:cubicBezTo>
                  <a:cubicBezTo>
                    <a:pt x="69" y="57"/>
                    <a:pt x="74" y="55"/>
                    <a:pt x="74" y="50"/>
                  </a:cubicBezTo>
                  <a:moveTo>
                    <a:pt x="104" y="25"/>
                  </a:moveTo>
                  <a:cubicBezTo>
                    <a:pt x="104" y="20"/>
                    <a:pt x="104" y="20"/>
                    <a:pt x="104" y="20"/>
                  </a:cubicBezTo>
                  <a:cubicBezTo>
                    <a:pt x="104" y="16"/>
                    <a:pt x="100" y="13"/>
                    <a:pt x="93" y="13"/>
                  </a:cubicBezTo>
                  <a:cubicBezTo>
                    <a:pt x="84" y="13"/>
                    <a:pt x="78" y="20"/>
                    <a:pt x="78" y="28"/>
                  </a:cubicBezTo>
                  <a:cubicBezTo>
                    <a:pt x="78" y="46"/>
                    <a:pt x="78" y="46"/>
                    <a:pt x="78" y="46"/>
                  </a:cubicBezTo>
                  <a:cubicBezTo>
                    <a:pt x="78" y="53"/>
                    <a:pt x="82" y="56"/>
                    <a:pt x="88" y="56"/>
                  </a:cubicBezTo>
                  <a:cubicBezTo>
                    <a:pt x="92" y="56"/>
                    <a:pt x="92" y="56"/>
                    <a:pt x="92" y="56"/>
                  </a:cubicBezTo>
                  <a:cubicBezTo>
                    <a:pt x="92" y="31"/>
                    <a:pt x="92" y="31"/>
                    <a:pt x="92" y="31"/>
                  </a:cubicBezTo>
                  <a:cubicBezTo>
                    <a:pt x="92" y="26"/>
                    <a:pt x="95" y="24"/>
                    <a:pt x="98" y="24"/>
                  </a:cubicBezTo>
                  <a:cubicBezTo>
                    <a:pt x="100" y="24"/>
                    <a:pt x="102" y="24"/>
                    <a:pt x="103" y="25"/>
                  </a:cubicBezTo>
                  <a:lnTo>
                    <a:pt x="104" y="2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2" name="Freeform 15"/>
            <p:cNvSpPr>
              <a:spLocks/>
            </p:cNvSpPr>
            <p:nvPr userDrawn="1"/>
          </p:nvSpPr>
          <p:spPr bwMode="auto">
            <a:xfrm>
              <a:off x="154" y="199"/>
              <a:ext cx="73" cy="13"/>
            </a:xfrm>
            <a:custGeom>
              <a:avLst/>
              <a:gdLst>
                <a:gd name="T0" fmla="*/ 44 w 45"/>
                <a:gd name="T1" fmla="*/ 1 h 8"/>
                <a:gd name="T2" fmla="*/ 43 w 45"/>
                <a:gd name="T3" fmla="*/ 0 h 8"/>
                <a:gd name="T4" fmla="*/ 2 w 45"/>
                <a:gd name="T5" fmla="*/ 0 h 8"/>
                <a:gd name="T6" fmla="*/ 1 w 45"/>
                <a:gd name="T7" fmla="*/ 1 h 8"/>
                <a:gd name="T8" fmla="*/ 1 w 45"/>
                <a:gd name="T9" fmla="*/ 2 h 8"/>
                <a:gd name="T10" fmla="*/ 2 w 45"/>
                <a:gd name="T11" fmla="*/ 7 h 8"/>
                <a:gd name="T12" fmla="*/ 3 w 45"/>
                <a:gd name="T13" fmla="*/ 8 h 8"/>
                <a:gd name="T14" fmla="*/ 42 w 45"/>
                <a:gd name="T15" fmla="*/ 8 h 8"/>
                <a:gd name="T16" fmla="*/ 43 w 45"/>
                <a:gd name="T17" fmla="*/ 7 h 8"/>
                <a:gd name="T18" fmla="*/ 45 w 45"/>
                <a:gd name="T19" fmla="*/ 2 h 8"/>
                <a:gd name="T20" fmla="*/ 44 w 45"/>
                <a:gd name="T21" fmla="*/ 1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 h="8">
                  <a:moveTo>
                    <a:pt x="44" y="1"/>
                  </a:moveTo>
                  <a:cubicBezTo>
                    <a:pt x="44" y="0"/>
                    <a:pt x="44" y="0"/>
                    <a:pt x="43" y="0"/>
                  </a:cubicBezTo>
                  <a:cubicBezTo>
                    <a:pt x="2" y="0"/>
                    <a:pt x="2" y="0"/>
                    <a:pt x="2" y="0"/>
                  </a:cubicBezTo>
                  <a:cubicBezTo>
                    <a:pt x="1" y="0"/>
                    <a:pt x="1" y="0"/>
                    <a:pt x="1" y="1"/>
                  </a:cubicBezTo>
                  <a:cubicBezTo>
                    <a:pt x="1" y="1"/>
                    <a:pt x="0" y="2"/>
                    <a:pt x="1" y="2"/>
                  </a:cubicBezTo>
                  <a:cubicBezTo>
                    <a:pt x="2" y="7"/>
                    <a:pt x="2" y="7"/>
                    <a:pt x="2" y="7"/>
                  </a:cubicBezTo>
                  <a:cubicBezTo>
                    <a:pt x="2" y="7"/>
                    <a:pt x="3" y="8"/>
                    <a:pt x="3" y="8"/>
                  </a:cubicBezTo>
                  <a:cubicBezTo>
                    <a:pt x="42" y="8"/>
                    <a:pt x="42" y="8"/>
                    <a:pt x="42" y="8"/>
                  </a:cubicBezTo>
                  <a:cubicBezTo>
                    <a:pt x="42" y="8"/>
                    <a:pt x="43" y="7"/>
                    <a:pt x="43" y="7"/>
                  </a:cubicBezTo>
                  <a:cubicBezTo>
                    <a:pt x="45" y="2"/>
                    <a:pt x="45" y="2"/>
                    <a:pt x="45" y="2"/>
                  </a:cubicBezTo>
                  <a:cubicBezTo>
                    <a:pt x="45" y="2"/>
                    <a:pt x="45" y="1"/>
                    <a:pt x="44" y="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3" name="Freeform 16"/>
            <p:cNvSpPr>
              <a:spLocks/>
            </p:cNvSpPr>
            <p:nvPr userDrawn="1"/>
          </p:nvSpPr>
          <p:spPr bwMode="auto">
            <a:xfrm>
              <a:off x="154" y="199"/>
              <a:ext cx="0" cy="2"/>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0"/>
                    <a:pt x="0" y="1"/>
                  </a:cubicBezTo>
                  <a:close/>
                </a:path>
              </a:pathLst>
            </a:custGeom>
            <a:solidFill>
              <a:srgbClr val="009FE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4" name="Oval 17"/>
            <p:cNvSpPr>
              <a:spLocks noChangeArrowheads="1"/>
            </p:cNvSpPr>
            <p:nvPr userDrawn="1"/>
          </p:nvSpPr>
          <p:spPr bwMode="auto">
            <a:xfrm>
              <a:off x="182" y="126"/>
              <a:ext cx="17" cy="16"/>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1657970429"/>
      </p:ext>
    </p:extLst>
  </p:cSld>
  <p:clrMapOvr>
    <a:masterClrMapping/>
  </p:clrMapOvr>
  <p:transition spd="slow">
    <p:push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4 Pictures dark blu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76787" y="594779"/>
            <a:ext cx="8094138" cy="461665"/>
          </a:xfrm>
        </p:spPr>
        <p:txBody>
          <a:bodyPr/>
          <a:lstStyle>
            <a:lvl1pPr>
              <a:defRPr>
                <a:solidFill>
                  <a:schemeClr val="bg1"/>
                </a:solidFill>
              </a:defRPr>
            </a:lvl1pPr>
          </a:lstStyle>
          <a:p>
            <a:r>
              <a:rPr lang="en-US" noProof="0"/>
              <a:t>Click to edit Master title style</a:t>
            </a:r>
            <a:endParaRPr lang="en-GB" noProof="0" dirty="0"/>
          </a:p>
        </p:txBody>
      </p:sp>
      <p:sp>
        <p:nvSpPr>
          <p:cNvPr id="4" name="Footer Placeholder 3"/>
          <p:cNvSpPr>
            <a:spLocks noGrp="1"/>
          </p:cNvSpPr>
          <p:nvPr>
            <p:ph type="ftr" sz="quarter" idx="11"/>
          </p:nvPr>
        </p:nvSpPr>
        <p:spPr/>
        <p:txBody>
          <a:bodyPr/>
          <a:lstStyle>
            <a:lvl1pPr>
              <a:defRPr>
                <a:solidFill>
                  <a:schemeClr val="bg1"/>
                </a:solidFill>
              </a:defRPr>
            </a:lvl1pPr>
          </a:lstStyle>
          <a:p>
            <a:r>
              <a:rPr lang="en-US"/>
              <a:t>© Royal NLR 2023 - NLR Copyright - JCAMS 13-15 June 2023</a:t>
            </a:r>
            <a:endParaRPr lang="en-GB" dirty="0"/>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015EBE98-414E-493A-9124-68D86CEA4F8A}" type="slidenum">
              <a:rPr lang="nl-NL" smtClean="0"/>
              <a:pPr/>
              <a:t>‹#›</a:t>
            </a:fld>
            <a:endParaRPr lang="nl-NL" dirty="0"/>
          </a:p>
        </p:txBody>
      </p:sp>
      <p:sp>
        <p:nvSpPr>
          <p:cNvPr id="6" name="Picture Placeholder 2"/>
          <p:cNvSpPr>
            <a:spLocks noGrp="1"/>
          </p:cNvSpPr>
          <p:nvPr>
            <p:ph type="pic" idx="1"/>
          </p:nvPr>
        </p:nvSpPr>
        <p:spPr>
          <a:xfrm>
            <a:off x="681054" y="1160146"/>
            <a:ext cx="3772800" cy="1416768"/>
          </a:xfrm>
          <a:solidFill>
            <a:schemeClr val="bg1">
              <a:lumMod val="85000"/>
            </a:schemeClr>
          </a:solidFill>
        </p:spPr>
        <p:txBody>
          <a:bodyPr/>
          <a:lstStyle>
            <a:lvl1pPr marL="0" indent="0">
              <a:buNone/>
              <a:defRPr sz="1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nl-NL" dirty="0"/>
          </a:p>
        </p:txBody>
      </p:sp>
      <p:sp>
        <p:nvSpPr>
          <p:cNvPr id="7" name="Picture Placeholder 2"/>
          <p:cNvSpPr>
            <a:spLocks noGrp="1"/>
          </p:cNvSpPr>
          <p:nvPr>
            <p:ph type="pic" idx="13"/>
          </p:nvPr>
        </p:nvSpPr>
        <p:spPr>
          <a:xfrm>
            <a:off x="4898125" y="1160146"/>
            <a:ext cx="3772800" cy="1416768"/>
          </a:xfrm>
          <a:solidFill>
            <a:schemeClr val="bg1">
              <a:lumMod val="85000"/>
            </a:schemeClr>
          </a:solidFill>
        </p:spPr>
        <p:txBody>
          <a:bodyPr/>
          <a:lstStyle>
            <a:lvl1pPr marL="0" indent="0">
              <a:buNone/>
              <a:defRPr sz="1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nl-NL" dirty="0"/>
          </a:p>
        </p:txBody>
      </p:sp>
      <p:sp>
        <p:nvSpPr>
          <p:cNvPr id="8" name="Picture Placeholder 2"/>
          <p:cNvSpPr>
            <a:spLocks noGrp="1"/>
          </p:cNvSpPr>
          <p:nvPr>
            <p:ph type="pic" idx="14"/>
          </p:nvPr>
        </p:nvSpPr>
        <p:spPr>
          <a:xfrm>
            <a:off x="681692" y="2939727"/>
            <a:ext cx="3772800" cy="1416768"/>
          </a:xfrm>
          <a:solidFill>
            <a:schemeClr val="bg1">
              <a:lumMod val="85000"/>
            </a:schemeClr>
          </a:solidFill>
        </p:spPr>
        <p:txBody>
          <a:bodyPr/>
          <a:lstStyle>
            <a:lvl1pPr marL="0" indent="0">
              <a:buNone/>
              <a:defRPr sz="1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nl-NL" dirty="0"/>
          </a:p>
        </p:txBody>
      </p:sp>
      <p:sp>
        <p:nvSpPr>
          <p:cNvPr id="9" name="Picture Placeholder 2"/>
          <p:cNvSpPr>
            <a:spLocks noGrp="1"/>
          </p:cNvSpPr>
          <p:nvPr>
            <p:ph type="pic" idx="15"/>
          </p:nvPr>
        </p:nvSpPr>
        <p:spPr>
          <a:xfrm>
            <a:off x="4898125" y="2939727"/>
            <a:ext cx="3772800" cy="1416768"/>
          </a:xfrm>
          <a:custGeom>
            <a:avLst/>
            <a:gdLst>
              <a:gd name="connsiteX0" fmla="*/ 262370 w 3772800"/>
              <a:gd name="connsiteY0" fmla="*/ 0 h 1574187"/>
              <a:gd name="connsiteX1" fmla="*/ 3772800 w 3772800"/>
              <a:gd name="connsiteY1" fmla="*/ 0 h 1574187"/>
              <a:gd name="connsiteX2" fmla="*/ 3772800 w 3772800"/>
              <a:gd name="connsiteY2" fmla="*/ 0 h 1574187"/>
              <a:gd name="connsiteX3" fmla="*/ 3772800 w 3772800"/>
              <a:gd name="connsiteY3" fmla="*/ 1311817 h 1574187"/>
              <a:gd name="connsiteX4" fmla="*/ 3510430 w 3772800"/>
              <a:gd name="connsiteY4" fmla="*/ 1574187 h 1574187"/>
              <a:gd name="connsiteX5" fmla="*/ 0 w 3772800"/>
              <a:gd name="connsiteY5" fmla="*/ 1574187 h 1574187"/>
              <a:gd name="connsiteX6" fmla="*/ 0 w 3772800"/>
              <a:gd name="connsiteY6" fmla="*/ 1574187 h 1574187"/>
              <a:gd name="connsiteX7" fmla="*/ 0 w 3772800"/>
              <a:gd name="connsiteY7" fmla="*/ 262370 h 1574187"/>
              <a:gd name="connsiteX8" fmla="*/ 262370 w 3772800"/>
              <a:gd name="connsiteY8" fmla="*/ 0 h 1574187"/>
              <a:gd name="connsiteX0" fmla="*/ 64513 w 3836881"/>
              <a:gd name="connsiteY0" fmla="*/ 0 h 1574187"/>
              <a:gd name="connsiteX1" fmla="*/ 3836881 w 3836881"/>
              <a:gd name="connsiteY1" fmla="*/ 0 h 1574187"/>
              <a:gd name="connsiteX2" fmla="*/ 3836881 w 3836881"/>
              <a:gd name="connsiteY2" fmla="*/ 0 h 1574187"/>
              <a:gd name="connsiteX3" fmla="*/ 3836881 w 3836881"/>
              <a:gd name="connsiteY3" fmla="*/ 1311817 h 1574187"/>
              <a:gd name="connsiteX4" fmla="*/ 3574511 w 3836881"/>
              <a:gd name="connsiteY4" fmla="*/ 1574187 h 1574187"/>
              <a:gd name="connsiteX5" fmla="*/ 64081 w 3836881"/>
              <a:gd name="connsiteY5" fmla="*/ 1574187 h 1574187"/>
              <a:gd name="connsiteX6" fmla="*/ 64081 w 3836881"/>
              <a:gd name="connsiteY6" fmla="*/ 1574187 h 1574187"/>
              <a:gd name="connsiteX7" fmla="*/ 64081 w 3836881"/>
              <a:gd name="connsiteY7" fmla="*/ 262370 h 1574187"/>
              <a:gd name="connsiteX8" fmla="*/ 64513 w 3836881"/>
              <a:gd name="connsiteY8" fmla="*/ 0 h 1574187"/>
              <a:gd name="connsiteX0" fmla="*/ 432 w 3772800"/>
              <a:gd name="connsiteY0" fmla="*/ 0 h 1574187"/>
              <a:gd name="connsiteX1" fmla="*/ 3772800 w 3772800"/>
              <a:gd name="connsiteY1" fmla="*/ 0 h 1574187"/>
              <a:gd name="connsiteX2" fmla="*/ 3772800 w 3772800"/>
              <a:gd name="connsiteY2" fmla="*/ 0 h 1574187"/>
              <a:gd name="connsiteX3" fmla="*/ 3772800 w 3772800"/>
              <a:gd name="connsiteY3" fmla="*/ 1311817 h 1574187"/>
              <a:gd name="connsiteX4" fmla="*/ 3510430 w 3772800"/>
              <a:gd name="connsiteY4" fmla="*/ 1574187 h 1574187"/>
              <a:gd name="connsiteX5" fmla="*/ 0 w 3772800"/>
              <a:gd name="connsiteY5" fmla="*/ 1574187 h 1574187"/>
              <a:gd name="connsiteX6" fmla="*/ 0 w 3772800"/>
              <a:gd name="connsiteY6" fmla="*/ 1574187 h 1574187"/>
              <a:gd name="connsiteX7" fmla="*/ 0 w 3772800"/>
              <a:gd name="connsiteY7" fmla="*/ 262370 h 1574187"/>
              <a:gd name="connsiteX8" fmla="*/ 432 w 3772800"/>
              <a:gd name="connsiteY8" fmla="*/ 0 h 1574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72800" h="1574187">
                <a:moveTo>
                  <a:pt x="432" y="0"/>
                </a:moveTo>
                <a:lnTo>
                  <a:pt x="3772800" y="0"/>
                </a:lnTo>
                <a:lnTo>
                  <a:pt x="3772800" y="0"/>
                </a:lnTo>
                <a:lnTo>
                  <a:pt x="3772800" y="1311817"/>
                </a:lnTo>
                <a:cubicBezTo>
                  <a:pt x="3772800" y="1456720"/>
                  <a:pt x="3655333" y="1574187"/>
                  <a:pt x="3510430" y="1574187"/>
                </a:cubicBezTo>
                <a:lnTo>
                  <a:pt x="0" y="1574187"/>
                </a:lnTo>
                <a:lnTo>
                  <a:pt x="0" y="1574187"/>
                </a:lnTo>
                <a:lnTo>
                  <a:pt x="0" y="262370"/>
                </a:lnTo>
                <a:cubicBezTo>
                  <a:pt x="0" y="117467"/>
                  <a:pt x="216" y="131185"/>
                  <a:pt x="432" y="0"/>
                </a:cubicBezTo>
                <a:close/>
              </a:path>
            </a:pathLst>
          </a:custGeom>
          <a:solidFill>
            <a:schemeClr val="bg1">
              <a:lumMod val="85000"/>
            </a:schemeClr>
          </a:solidFill>
        </p:spPr>
        <p:txBody>
          <a:bodyPr/>
          <a:lstStyle>
            <a:lvl1pPr marL="0" indent="0">
              <a:buNone/>
              <a:defRPr sz="1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nl-NL" dirty="0"/>
          </a:p>
        </p:txBody>
      </p:sp>
      <p:sp>
        <p:nvSpPr>
          <p:cNvPr id="10" name="Text Placeholder 2"/>
          <p:cNvSpPr>
            <a:spLocks noGrp="1"/>
          </p:cNvSpPr>
          <p:nvPr>
            <p:ph type="body" idx="16" hasCustomPrompt="1"/>
          </p:nvPr>
        </p:nvSpPr>
        <p:spPr>
          <a:xfrm>
            <a:off x="681038" y="2579040"/>
            <a:ext cx="3772800" cy="246240"/>
          </a:xfrm>
          <a:prstGeom prst="rect">
            <a:avLst/>
          </a:prstGeom>
          <a:noFill/>
          <a:ln>
            <a:noFill/>
          </a:ln>
        </p:spPr>
        <p:txBody>
          <a:bodyPr lIns="0" rIns="90000" anchor="t" anchorCtr="0"/>
          <a:lstStyle>
            <a:lvl1pPr marL="0" indent="0">
              <a:buNone/>
              <a:defRPr sz="1400" b="0" cap="none"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a:t>Click to edit master text styles</a:t>
            </a:r>
          </a:p>
        </p:txBody>
      </p:sp>
      <p:sp>
        <p:nvSpPr>
          <p:cNvPr id="11" name="Text Placeholder 2"/>
          <p:cNvSpPr>
            <a:spLocks noGrp="1"/>
          </p:cNvSpPr>
          <p:nvPr>
            <p:ph type="body" idx="17" hasCustomPrompt="1"/>
          </p:nvPr>
        </p:nvSpPr>
        <p:spPr>
          <a:xfrm>
            <a:off x="4898125" y="2579040"/>
            <a:ext cx="3772800" cy="246240"/>
          </a:xfrm>
          <a:prstGeom prst="rect">
            <a:avLst/>
          </a:prstGeom>
          <a:noFill/>
          <a:ln>
            <a:noFill/>
          </a:ln>
        </p:spPr>
        <p:txBody>
          <a:bodyPr lIns="0" rIns="90000" anchor="t" anchorCtr="0"/>
          <a:lstStyle>
            <a:lvl1pPr marL="0" indent="0">
              <a:buNone/>
              <a:defRPr sz="1400" b="0" cap="none"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a:t>Click to edit master text styles</a:t>
            </a:r>
          </a:p>
        </p:txBody>
      </p:sp>
      <p:sp>
        <p:nvSpPr>
          <p:cNvPr id="12" name="Text Placeholder 2"/>
          <p:cNvSpPr>
            <a:spLocks noGrp="1"/>
          </p:cNvSpPr>
          <p:nvPr>
            <p:ph type="body" idx="18" hasCustomPrompt="1"/>
          </p:nvPr>
        </p:nvSpPr>
        <p:spPr>
          <a:xfrm>
            <a:off x="681692" y="4352142"/>
            <a:ext cx="3772800" cy="246240"/>
          </a:xfrm>
          <a:prstGeom prst="rect">
            <a:avLst/>
          </a:prstGeom>
          <a:noFill/>
          <a:ln>
            <a:noFill/>
          </a:ln>
        </p:spPr>
        <p:txBody>
          <a:bodyPr lIns="0" rIns="90000" anchor="t" anchorCtr="0"/>
          <a:lstStyle>
            <a:lvl1pPr marL="0" indent="0">
              <a:buNone/>
              <a:defRPr sz="1400" b="0" cap="none"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a:t>Click to edit master text styles</a:t>
            </a:r>
          </a:p>
        </p:txBody>
      </p:sp>
      <p:sp>
        <p:nvSpPr>
          <p:cNvPr id="13" name="Text Placeholder 2"/>
          <p:cNvSpPr>
            <a:spLocks noGrp="1"/>
          </p:cNvSpPr>
          <p:nvPr>
            <p:ph type="body" idx="19" hasCustomPrompt="1"/>
          </p:nvPr>
        </p:nvSpPr>
        <p:spPr>
          <a:xfrm>
            <a:off x="4898125" y="4352142"/>
            <a:ext cx="3772800" cy="246240"/>
          </a:xfrm>
          <a:prstGeom prst="rect">
            <a:avLst/>
          </a:prstGeom>
          <a:noFill/>
          <a:ln>
            <a:noFill/>
          </a:ln>
        </p:spPr>
        <p:txBody>
          <a:bodyPr lIns="0" rIns="90000" anchor="t" anchorCtr="0"/>
          <a:lstStyle>
            <a:lvl1pPr marL="0" indent="0">
              <a:buNone/>
              <a:defRPr sz="1400" b="0" cap="none"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a:t>Click to edit master text styles</a:t>
            </a:r>
          </a:p>
        </p:txBody>
      </p:sp>
      <p:cxnSp>
        <p:nvCxnSpPr>
          <p:cNvPr id="21" name="Straight Connector 20"/>
          <p:cNvCxnSpPr/>
          <p:nvPr userDrawn="1"/>
        </p:nvCxnSpPr>
        <p:spPr bwMode="gray">
          <a:xfrm>
            <a:off x="8450017" y="4911786"/>
            <a:ext cx="0" cy="231715"/>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2" name="Group 4"/>
          <p:cNvGrpSpPr>
            <a:grpSpLocks noChangeAspect="1"/>
          </p:cNvGrpSpPr>
          <p:nvPr userDrawn="1"/>
        </p:nvGrpSpPr>
        <p:grpSpPr bwMode="auto">
          <a:xfrm>
            <a:off x="146050" y="128588"/>
            <a:ext cx="473075" cy="609600"/>
            <a:chOff x="92" y="81"/>
            <a:chExt cx="298" cy="384"/>
          </a:xfrm>
        </p:grpSpPr>
        <p:sp>
          <p:nvSpPr>
            <p:cNvPr id="23" name="AutoShape 3"/>
            <p:cNvSpPr>
              <a:spLocks noChangeAspect="1" noChangeArrowheads="1" noTextEdit="1"/>
            </p:cNvSpPr>
            <p:nvPr userDrawn="1"/>
          </p:nvSpPr>
          <p:spPr bwMode="auto">
            <a:xfrm>
              <a:off x="92" y="81"/>
              <a:ext cx="298"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 name="Freeform 5"/>
            <p:cNvSpPr>
              <a:spLocks/>
            </p:cNvSpPr>
            <p:nvPr userDrawn="1"/>
          </p:nvSpPr>
          <p:spPr bwMode="auto">
            <a:xfrm>
              <a:off x="273" y="78"/>
              <a:ext cx="82" cy="64"/>
            </a:xfrm>
            <a:custGeom>
              <a:avLst/>
              <a:gdLst>
                <a:gd name="T0" fmla="*/ 4 w 51"/>
                <a:gd name="T1" fmla="*/ 20 h 40"/>
                <a:gd name="T2" fmla="*/ 11 w 51"/>
                <a:gd name="T3" fmla="*/ 26 h 40"/>
                <a:gd name="T4" fmla="*/ 12 w 51"/>
                <a:gd name="T5" fmla="*/ 35 h 40"/>
                <a:gd name="T6" fmla="*/ 14 w 51"/>
                <a:gd name="T7" fmla="*/ 40 h 40"/>
                <a:gd name="T8" fmla="*/ 15 w 51"/>
                <a:gd name="T9" fmla="*/ 40 h 40"/>
                <a:gd name="T10" fmla="*/ 23 w 51"/>
                <a:gd name="T11" fmla="*/ 25 h 40"/>
                <a:gd name="T12" fmla="*/ 46 w 51"/>
                <a:gd name="T13" fmla="*/ 8 h 40"/>
                <a:gd name="T14" fmla="*/ 50 w 51"/>
                <a:gd name="T15" fmla="*/ 2 h 40"/>
                <a:gd name="T16" fmla="*/ 42 w 51"/>
                <a:gd name="T17" fmla="*/ 3 h 40"/>
                <a:gd name="T18" fmla="*/ 16 w 51"/>
                <a:gd name="T19" fmla="*/ 16 h 40"/>
                <a:gd name="T20" fmla="*/ 1 w 51"/>
                <a:gd name="T21" fmla="*/ 17 h 40"/>
                <a:gd name="T22" fmla="*/ 1 w 51"/>
                <a:gd name="T23" fmla="*/ 18 h 40"/>
                <a:gd name="T24" fmla="*/ 3 w 51"/>
                <a:gd name="T25" fmla="*/ 22 h 40"/>
                <a:gd name="T26" fmla="*/ 4 w 51"/>
                <a:gd name="T2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1" h="40">
                  <a:moveTo>
                    <a:pt x="4" y="20"/>
                  </a:moveTo>
                  <a:cubicBezTo>
                    <a:pt x="6" y="19"/>
                    <a:pt x="9" y="22"/>
                    <a:pt x="11" y="26"/>
                  </a:cubicBezTo>
                  <a:cubicBezTo>
                    <a:pt x="13" y="30"/>
                    <a:pt x="13" y="34"/>
                    <a:pt x="12" y="35"/>
                  </a:cubicBezTo>
                  <a:cubicBezTo>
                    <a:pt x="12" y="35"/>
                    <a:pt x="14" y="39"/>
                    <a:pt x="14" y="40"/>
                  </a:cubicBezTo>
                  <a:cubicBezTo>
                    <a:pt x="15" y="40"/>
                    <a:pt x="15" y="40"/>
                    <a:pt x="15" y="40"/>
                  </a:cubicBezTo>
                  <a:cubicBezTo>
                    <a:pt x="15" y="39"/>
                    <a:pt x="23" y="25"/>
                    <a:pt x="23" y="25"/>
                  </a:cubicBezTo>
                  <a:cubicBezTo>
                    <a:pt x="23" y="25"/>
                    <a:pt x="45" y="10"/>
                    <a:pt x="46" y="8"/>
                  </a:cubicBezTo>
                  <a:cubicBezTo>
                    <a:pt x="48" y="7"/>
                    <a:pt x="51" y="3"/>
                    <a:pt x="50" y="2"/>
                  </a:cubicBezTo>
                  <a:cubicBezTo>
                    <a:pt x="49" y="0"/>
                    <a:pt x="42" y="3"/>
                    <a:pt x="42" y="3"/>
                  </a:cubicBezTo>
                  <a:cubicBezTo>
                    <a:pt x="16" y="16"/>
                    <a:pt x="16" y="16"/>
                    <a:pt x="16" y="16"/>
                  </a:cubicBezTo>
                  <a:cubicBezTo>
                    <a:pt x="16" y="16"/>
                    <a:pt x="2" y="17"/>
                    <a:pt x="1" y="17"/>
                  </a:cubicBezTo>
                  <a:cubicBezTo>
                    <a:pt x="0" y="17"/>
                    <a:pt x="1" y="18"/>
                    <a:pt x="1" y="18"/>
                  </a:cubicBezTo>
                  <a:cubicBezTo>
                    <a:pt x="3" y="22"/>
                    <a:pt x="3" y="22"/>
                    <a:pt x="3" y="22"/>
                  </a:cubicBezTo>
                  <a:cubicBezTo>
                    <a:pt x="3" y="21"/>
                    <a:pt x="4" y="20"/>
                    <a:pt x="4" y="2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 name="Freeform 6"/>
            <p:cNvSpPr>
              <a:spLocks/>
            </p:cNvSpPr>
            <p:nvPr userDrawn="1"/>
          </p:nvSpPr>
          <p:spPr bwMode="auto">
            <a:xfrm>
              <a:off x="275" y="116"/>
              <a:ext cx="11" cy="19"/>
            </a:xfrm>
            <a:custGeom>
              <a:avLst/>
              <a:gdLst>
                <a:gd name="T0" fmla="*/ 5 w 7"/>
                <a:gd name="T1" fmla="*/ 5 h 12"/>
                <a:gd name="T2" fmla="*/ 1 w 7"/>
                <a:gd name="T3" fmla="*/ 1 h 12"/>
                <a:gd name="T4" fmla="*/ 1 w 7"/>
                <a:gd name="T5" fmla="*/ 8 h 12"/>
                <a:gd name="T6" fmla="*/ 5 w 7"/>
                <a:gd name="T7" fmla="*/ 12 h 12"/>
                <a:gd name="T8" fmla="*/ 5 w 7"/>
                <a:gd name="T9" fmla="*/ 5 h 12"/>
              </a:gdLst>
              <a:ahLst/>
              <a:cxnLst>
                <a:cxn ang="0">
                  <a:pos x="T0" y="T1"/>
                </a:cxn>
                <a:cxn ang="0">
                  <a:pos x="T2" y="T3"/>
                </a:cxn>
                <a:cxn ang="0">
                  <a:pos x="T4" y="T5"/>
                </a:cxn>
                <a:cxn ang="0">
                  <a:pos x="T6" y="T7"/>
                </a:cxn>
                <a:cxn ang="0">
                  <a:pos x="T8" y="T9"/>
                </a:cxn>
              </a:cxnLst>
              <a:rect l="0" t="0" r="r" b="b"/>
              <a:pathLst>
                <a:path w="7" h="12">
                  <a:moveTo>
                    <a:pt x="5" y="5"/>
                  </a:moveTo>
                  <a:cubicBezTo>
                    <a:pt x="4" y="2"/>
                    <a:pt x="2" y="0"/>
                    <a:pt x="1" y="1"/>
                  </a:cubicBezTo>
                  <a:cubicBezTo>
                    <a:pt x="0" y="2"/>
                    <a:pt x="0" y="5"/>
                    <a:pt x="1" y="8"/>
                  </a:cubicBezTo>
                  <a:cubicBezTo>
                    <a:pt x="2" y="11"/>
                    <a:pt x="4" y="12"/>
                    <a:pt x="5" y="12"/>
                  </a:cubicBezTo>
                  <a:cubicBezTo>
                    <a:pt x="7" y="11"/>
                    <a:pt x="7" y="8"/>
                    <a:pt x="5" y="5"/>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 name="Freeform 7"/>
            <p:cNvSpPr>
              <a:spLocks/>
            </p:cNvSpPr>
            <p:nvPr userDrawn="1"/>
          </p:nvSpPr>
          <p:spPr bwMode="auto">
            <a:xfrm>
              <a:off x="122" y="391"/>
              <a:ext cx="101" cy="80"/>
            </a:xfrm>
            <a:custGeom>
              <a:avLst/>
              <a:gdLst>
                <a:gd name="T0" fmla="*/ 63 w 63"/>
                <a:gd name="T1" fmla="*/ 34 h 50"/>
                <a:gd name="T2" fmla="*/ 34 w 63"/>
                <a:gd name="T3" fmla="*/ 31 h 50"/>
                <a:gd name="T4" fmla="*/ 34 w 63"/>
                <a:gd name="T5" fmla="*/ 31 h 50"/>
                <a:gd name="T6" fmla="*/ 47 w 63"/>
                <a:gd name="T7" fmla="*/ 20 h 50"/>
                <a:gd name="T8" fmla="*/ 47 w 63"/>
                <a:gd name="T9" fmla="*/ 20 h 50"/>
                <a:gd name="T10" fmla="*/ 56 w 63"/>
                <a:gd name="T11" fmla="*/ 21 h 50"/>
                <a:gd name="T12" fmla="*/ 57 w 63"/>
                <a:gd name="T13" fmla="*/ 20 h 50"/>
                <a:gd name="T14" fmla="*/ 59 w 63"/>
                <a:gd name="T15" fmla="*/ 19 h 50"/>
                <a:gd name="T16" fmla="*/ 59 w 63"/>
                <a:gd name="T17" fmla="*/ 19 h 50"/>
                <a:gd name="T18" fmla="*/ 50 w 63"/>
                <a:gd name="T19" fmla="*/ 16 h 50"/>
                <a:gd name="T20" fmla="*/ 50 w 63"/>
                <a:gd name="T21" fmla="*/ 16 h 50"/>
                <a:gd name="T22" fmla="*/ 50 w 63"/>
                <a:gd name="T23" fmla="*/ 0 h 50"/>
                <a:gd name="T24" fmla="*/ 49 w 63"/>
                <a:gd name="T25" fmla="*/ 0 h 50"/>
                <a:gd name="T26" fmla="*/ 47 w 63"/>
                <a:gd name="T27" fmla="*/ 1 h 50"/>
                <a:gd name="T28" fmla="*/ 47 w 63"/>
                <a:gd name="T29" fmla="*/ 2 h 50"/>
                <a:gd name="T30" fmla="*/ 43 w 63"/>
                <a:gd name="T31" fmla="*/ 14 h 50"/>
                <a:gd name="T32" fmla="*/ 43 w 63"/>
                <a:gd name="T33" fmla="*/ 14 h 50"/>
                <a:gd name="T34" fmla="*/ 39 w 63"/>
                <a:gd name="T35" fmla="*/ 13 h 50"/>
                <a:gd name="T36" fmla="*/ 38 w 63"/>
                <a:gd name="T37" fmla="*/ 13 h 50"/>
                <a:gd name="T38" fmla="*/ 37 w 63"/>
                <a:gd name="T39" fmla="*/ 14 h 50"/>
                <a:gd name="T40" fmla="*/ 36 w 63"/>
                <a:gd name="T41" fmla="*/ 14 h 50"/>
                <a:gd name="T42" fmla="*/ 40 w 63"/>
                <a:gd name="T43" fmla="*/ 18 h 50"/>
                <a:gd name="T44" fmla="*/ 40 w 63"/>
                <a:gd name="T45" fmla="*/ 18 h 50"/>
                <a:gd name="T46" fmla="*/ 23 w 63"/>
                <a:gd name="T47" fmla="*/ 27 h 50"/>
                <a:gd name="T48" fmla="*/ 23 w 63"/>
                <a:gd name="T49" fmla="*/ 27 h 50"/>
                <a:gd name="T50" fmla="*/ 9 w 63"/>
                <a:gd name="T51" fmla="*/ 17 h 50"/>
                <a:gd name="T52" fmla="*/ 8 w 63"/>
                <a:gd name="T53" fmla="*/ 17 h 50"/>
                <a:gd name="T54" fmla="*/ 6 w 63"/>
                <a:gd name="T55" fmla="*/ 18 h 50"/>
                <a:gd name="T56" fmla="*/ 6 w 63"/>
                <a:gd name="T57" fmla="*/ 18 h 50"/>
                <a:gd name="T58" fmla="*/ 13 w 63"/>
                <a:gd name="T59" fmla="*/ 32 h 50"/>
                <a:gd name="T60" fmla="*/ 12 w 63"/>
                <a:gd name="T61" fmla="*/ 32 h 50"/>
                <a:gd name="T62" fmla="*/ 3 w 63"/>
                <a:gd name="T63" fmla="*/ 39 h 50"/>
                <a:gd name="T64" fmla="*/ 0 w 63"/>
                <a:gd name="T65" fmla="*/ 46 h 50"/>
                <a:gd name="T66" fmla="*/ 25 w 63"/>
                <a:gd name="T67" fmla="*/ 37 h 50"/>
                <a:gd name="T68" fmla="*/ 25 w 63"/>
                <a:gd name="T69" fmla="*/ 36 h 50"/>
                <a:gd name="T70" fmla="*/ 60 w 63"/>
                <a:gd name="T71" fmla="*/ 36 h 50"/>
                <a:gd name="T72" fmla="*/ 61 w 63"/>
                <a:gd name="T73" fmla="*/ 36 h 50"/>
                <a:gd name="T74" fmla="*/ 63 w 63"/>
                <a:gd name="T75" fmla="*/ 35 h 50"/>
                <a:gd name="T76" fmla="*/ 63 w 63"/>
                <a:gd name="T77" fmla="*/ 3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3" h="50">
                  <a:moveTo>
                    <a:pt x="63" y="34"/>
                  </a:moveTo>
                  <a:cubicBezTo>
                    <a:pt x="34" y="31"/>
                    <a:pt x="34" y="31"/>
                    <a:pt x="34" y="31"/>
                  </a:cubicBezTo>
                  <a:cubicBezTo>
                    <a:pt x="34" y="31"/>
                    <a:pt x="33" y="31"/>
                    <a:pt x="34" y="31"/>
                  </a:cubicBezTo>
                  <a:cubicBezTo>
                    <a:pt x="34" y="30"/>
                    <a:pt x="47" y="20"/>
                    <a:pt x="47" y="20"/>
                  </a:cubicBezTo>
                  <a:cubicBezTo>
                    <a:pt x="47" y="20"/>
                    <a:pt x="47" y="20"/>
                    <a:pt x="47" y="20"/>
                  </a:cubicBezTo>
                  <a:cubicBezTo>
                    <a:pt x="48" y="20"/>
                    <a:pt x="54" y="21"/>
                    <a:pt x="56" y="21"/>
                  </a:cubicBezTo>
                  <a:cubicBezTo>
                    <a:pt x="56" y="21"/>
                    <a:pt x="57" y="20"/>
                    <a:pt x="57" y="20"/>
                  </a:cubicBezTo>
                  <a:cubicBezTo>
                    <a:pt x="57" y="20"/>
                    <a:pt x="58" y="20"/>
                    <a:pt x="59" y="19"/>
                  </a:cubicBezTo>
                  <a:cubicBezTo>
                    <a:pt x="59" y="19"/>
                    <a:pt x="59" y="19"/>
                    <a:pt x="59" y="19"/>
                  </a:cubicBezTo>
                  <a:cubicBezTo>
                    <a:pt x="59" y="19"/>
                    <a:pt x="51" y="17"/>
                    <a:pt x="50" y="16"/>
                  </a:cubicBezTo>
                  <a:cubicBezTo>
                    <a:pt x="50" y="16"/>
                    <a:pt x="50" y="16"/>
                    <a:pt x="50" y="16"/>
                  </a:cubicBezTo>
                  <a:cubicBezTo>
                    <a:pt x="50" y="14"/>
                    <a:pt x="50" y="1"/>
                    <a:pt x="50" y="0"/>
                  </a:cubicBezTo>
                  <a:cubicBezTo>
                    <a:pt x="50" y="0"/>
                    <a:pt x="49" y="0"/>
                    <a:pt x="49" y="0"/>
                  </a:cubicBezTo>
                  <a:cubicBezTo>
                    <a:pt x="49" y="0"/>
                    <a:pt x="48" y="1"/>
                    <a:pt x="47" y="1"/>
                  </a:cubicBezTo>
                  <a:cubicBezTo>
                    <a:pt x="47" y="1"/>
                    <a:pt x="47" y="2"/>
                    <a:pt x="47" y="2"/>
                  </a:cubicBezTo>
                  <a:cubicBezTo>
                    <a:pt x="46" y="3"/>
                    <a:pt x="43" y="13"/>
                    <a:pt x="43" y="14"/>
                  </a:cubicBezTo>
                  <a:cubicBezTo>
                    <a:pt x="43" y="14"/>
                    <a:pt x="43" y="14"/>
                    <a:pt x="43" y="14"/>
                  </a:cubicBezTo>
                  <a:cubicBezTo>
                    <a:pt x="42" y="14"/>
                    <a:pt x="40" y="13"/>
                    <a:pt x="39" y="13"/>
                  </a:cubicBezTo>
                  <a:cubicBezTo>
                    <a:pt x="39" y="13"/>
                    <a:pt x="39" y="13"/>
                    <a:pt x="38" y="13"/>
                  </a:cubicBezTo>
                  <a:cubicBezTo>
                    <a:pt x="38" y="13"/>
                    <a:pt x="37" y="13"/>
                    <a:pt x="37" y="14"/>
                  </a:cubicBezTo>
                  <a:cubicBezTo>
                    <a:pt x="36" y="14"/>
                    <a:pt x="36" y="14"/>
                    <a:pt x="36" y="14"/>
                  </a:cubicBezTo>
                  <a:cubicBezTo>
                    <a:pt x="37" y="14"/>
                    <a:pt x="40" y="18"/>
                    <a:pt x="40" y="18"/>
                  </a:cubicBezTo>
                  <a:cubicBezTo>
                    <a:pt x="40" y="18"/>
                    <a:pt x="40" y="18"/>
                    <a:pt x="40" y="18"/>
                  </a:cubicBezTo>
                  <a:cubicBezTo>
                    <a:pt x="23" y="27"/>
                    <a:pt x="23" y="27"/>
                    <a:pt x="23" y="27"/>
                  </a:cubicBezTo>
                  <a:cubicBezTo>
                    <a:pt x="23" y="27"/>
                    <a:pt x="23" y="27"/>
                    <a:pt x="23" y="27"/>
                  </a:cubicBezTo>
                  <a:cubicBezTo>
                    <a:pt x="22" y="26"/>
                    <a:pt x="10" y="18"/>
                    <a:pt x="9" y="17"/>
                  </a:cubicBezTo>
                  <a:cubicBezTo>
                    <a:pt x="9" y="17"/>
                    <a:pt x="9" y="17"/>
                    <a:pt x="8" y="17"/>
                  </a:cubicBezTo>
                  <a:cubicBezTo>
                    <a:pt x="8" y="17"/>
                    <a:pt x="7" y="17"/>
                    <a:pt x="6" y="18"/>
                  </a:cubicBezTo>
                  <a:cubicBezTo>
                    <a:pt x="6" y="18"/>
                    <a:pt x="6" y="18"/>
                    <a:pt x="6" y="18"/>
                  </a:cubicBezTo>
                  <a:cubicBezTo>
                    <a:pt x="6" y="18"/>
                    <a:pt x="13" y="32"/>
                    <a:pt x="13" y="32"/>
                  </a:cubicBezTo>
                  <a:cubicBezTo>
                    <a:pt x="13" y="32"/>
                    <a:pt x="13" y="32"/>
                    <a:pt x="12" y="32"/>
                  </a:cubicBezTo>
                  <a:cubicBezTo>
                    <a:pt x="11" y="33"/>
                    <a:pt x="3" y="36"/>
                    <a:pt x="3" y="39"/>
                  </a:cubicBezTo>
                  <a:cubicBezTo>
                    <a:pt x="2" y="40"/>
                    <a:pt x="0" y="44"/>
                    <a:pt x="0" y="46"/>
                  </a:cubicBezTo>
                  <a:cubicBezTo>
                    <a:pt x="1" y="50"/>
                    <a:pt x="22" y="38"/>
                    <a:pt x="25" y="37"/>
                  </a:cubicBezTo>
                  <a:cubicBezTo>
                    <a:pt x="25" y="36"/>
                    <a:pt x="25" y="36"/>
                    <a:pt x="25" y="36"/>
                  </a:cubicBezTo>
                  <a:cubicBezTo>
                    <a:pt x="29" y="36"/>
                    <a:pt x="58" y="36"/>
                    <a:pt x="60" y="36"/>
                  </a:cubicBezTo>
                  <a:cubicBezTo>
                    <a:pt x="61" y="36"/>
                    <a:pt x="61" y="36"/>
                    <a:pt x="61" y="36"/>
                  </a:cubicBezTo>
                  <a:cubicBezTo>
                    <a:pt x="61" y="36"/>
                    <a:pt x="62" y="35"/>
                    <a:pt x="63" y="35"/>
                  </a:cubicBezTo>
                  <a:cubicBezTo>
                    <a:pt x="63" y="34"/>
                    <a:pt x="63" y="34"/>
                    <a:pt x="63" y="3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7" name="Freeform 8"/>
            <p:cNvSpPr>
              <a:spLocks/>
            </p:cNvSpPr>
            <p:nvPr userDrawn="1"/>
          </p:nvSpPr>
          <p:spPr bwMode="auto">
            <a:xfrm>
              <a:off x="94" y="199"/>
              <a:ext cx="145" cy="160"/>
            </a:xfrm>
            <a:custGeom>
              <a:avLst/>
              <a:gdLst>
                <a:gd name="T0" fmla="*/ 89 w 91"/>
                <a:gd name="T1" fmla="*/ 89 h 100"/>
                <a:gd name="T2" fmla="*/ 15 w 91"/>
                <a:gd name="T3" fmla="*/ 38 h 100"/>
                <a:gd name="T4" fmla="*/ 29 w 91"/>
                <a:gd name="T5" fmla="*/ 12 h 100"/>
                <a:gd name="T6" fmla="*/ 30 w 91"/>
                <a:gd name="T7" fmla="*/ 11 h 100"/>
                <a:gd name="T8" fmla="*/ 30 w 91"/>
                <a:gd name="T9" fmla="*/ 1 h 100"/>
                <a:gd name="T10" fmla="*/ 28 w 91"/>
                <a:gd name="T11" fmla="*/ 0 h 100"/>
                <a:gd name="T12" fmla="*/ 14 w 91"/>
                <a:gd name="T13" fmla="*/ 10 h 100"/>
                <a:gd name="T14" fmla="*/ 0 w 91"/>
                <a:gd name="T15" fmla="*/ 39 h 100"/>
                <a:gd name="T16" fmla="*/ 71 w 91"/>
                <a:gd name="T17" fmla="*/ 100 h 100"/>
                <a:gd name="T18" fmla="*/ 75 w 91"/>
                <a:gd name="T19" fmla="*/ 100 h 100"/>
                <a:gd name="T20" fmla="*/ 90 w 91"/>
                <a:gd name="T21" fmla="*/ 91 h 100"/>
                <a:gd name="T22" fmla="*/ 89 w 91"/>
                <a:gd name="T23" fmla="*/ 89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1" h="100">
                  <a:moveTo>
                    <a:pt x="89" y="89"/>
                  </a:moveTo>
                  <a:cubicBezTo>
                    <a:pt x="48" y="85"/>
                    <a:pt x="15" y="64"/>
                    <a:pt x="15" y="38"/>
                  </a:cubicBezTo>
                  <a:cubicBezTo>
                    <a:pt x="15" y="28"/>
                    <a:pt x="20" y="20"/>
                    <a:pt x="29" y="12"/>
                  </a:cubicBezTo>
                  <a:cubicBezTo>
                    <a:pt x="29" y="12"/>
                    <a:pt x="30" y="11"/>
                    <a:pt x="30" y="11"/>
                  </a:cubicBezTo>
                  <a:cubicBezTo>
                    <a:pt x="30" y="1"/>
                    <a:pt x="30" y="1"/>
                    <a:pt x="30" y="1"/>
                  </a:cubicBezTo>
                  <a:cubicBezTo>
                    <a:pt x="30" y="0"/>
                    <a:pt x="29" y="0"/>
                    <a:pt x="28" y="0"/>
                  </a:cubicBezTo>
                  <a:cubicBezTo>
                    <a:pt x="22" y="4"/>
                    <a:pt x="17" y="8"/>
                    <a:pt x="14" y="10"/>
                  </a:cubicBezTo>
                  <a:cubicBezTo>
                    <a:pt x="3" y="21"/>
                    <a:pt x="0" y="28"/>
                    <a:pt x="0" y="39"/>
                  </a:cubicBezTo>
                  <a:cubicBezTo>
                    <a:pt x="0" y="67"/>
                    <a:pt x="30" y="93"/>
                    <a:pt x="71" y="100"/>
                  </a:cubicBezTo>
                  <a:cubicBezTo>
                    <a:pt x="73" y="100"/>
                    <a:pt x="74" y="100"/>
                    <a:pt x="75" y="100"/>
                  </a:cubicBezTo>
                  <a:cubicBezTo>
                    <a:pt x="77" y="99"/>
                    <a:pt x="90" y="91"/>
                    <a:pt x="90" y="91"/>
                  </a:cubicBezTo>
                  <a:cubicBezTo>
                    <a:pt x="91" y="90"/>
                    <a:pt x="91" y="89"/>
                    <a:pt x="89" y="89"/>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 name="Freeform 9"/>
            <p:cNvSpPr>
              <a:spLocks/>
            </p:cNvSpPr>
            <p:nvPr userDrawn="1"/>
          </p:nvSpPr>
          <p:spPr bwMode="auto">
            <a:xfrm>
              <a:off x="217" y="126"/>
              <a:ext cx="50" cy="29"/>
            </a:xfrm>
            <a:custGeom>
              <a:avLst/>
              <a:gdLst>
                <a:gd name="T0" fmla="*/ 31 w 31"/>
                <a:gd name="T1" fmla="*/ 1 h 18"/>
                <a:gd name="T2" fmla="*/ 30 w 31"/>
                <a:gd name="T3" fmla="*/ 0 h 18"/>
                <a:gd name="T4" fmla="*/ 1 w 31"/>
                <a:gd name="T5" fmla="*/ 17 h 18"/>
                <a:gd name="T6" fmla="*/ 1 w 31"/>
                <a:gd name="T7" fmla="*/ 18 h 18"/>
                <a:gd name="T8" fmla="*/ 14 w 31"/>
                <a:gd name="T9" fmla="*/ 18 h 18"/>
                <a:gd name="T10" fmla="*/ 16 w 31"/>
                <a:gd name="T11" fmla="*/ 18 h 18"/>
                <a:gd name="T12" fmla="*/ 30 w 31"/>
                <a:gd name="T13" fmla="*/ 9 h 18"/>
                <a:gd name="T14" fmla="*/ 31 w 31"/>
                <a:gd name="T15" fmla="*/ 7 h 18"/>
                <a:gd name="T16" fmla="*/ 31 w 31"/>
                <a:gd name="T17" fmla="*/ 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18">
                  <a:moveTo>
                    <a:pt x="31" y="1"/>
                  </a:moveTo>
                  <a:cubicBezTo>
                    <a:pt x="31" y="1"/>
                    <a:pt x="31" y="0"/>
                    <a:pt x="30" y="0"/>
                  </a:cubicBezTo>
                  <a:cubicBezTo>
                    <a:pt x="28" y="2"/>
                    <a:pt x="16" y="9"/>
                    <a:pt x="1" y="17"/>
                  </a:cubicBezTo>
                  <a:cubicBezTo>
                    <a:pt x="0" y="17"/>
                    <a:pt x="0" y="18"/>
                    <a:pt x="1" y="18"/>
                  </a:cubicBezTo>
                  <a:cubicBezTo>
                    <a:pt x="14" y="18"/>
                    <a:pt x="14" y="18"/>
                    <a:pt x="14" y="18"/>
                  </a:cubicBezTo>
                  <a:cubicBezTo>
                    <a:pt x="15" y="18"/>
                    <a:pt x="15" y="18"/>
                    <a:pt x="16" y="18"/>
                  </a:cubicBezTo>
                  <a:cubicBezTo>
                    <a:pt x="23" y="13"/>
                    <a:pt x="28" y="10"/>
                    <a:pt x="30" y="9"/>
                  </a:cubicBezTo>
                  <a:cubicBezTo>
                    <a:pt x="31" y="8"/>
                    <a:pt x="31" y="7"/>
                    <a:pt x="31" y="7"/>
                  </a:cubicBezTo>
                  <a:cubicBezTo>
                    <a:pt x="31" y="7"/>
                    <a:pt x="31" y="1"/>
                    <a:pt x="31" y="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9" name="Freeform 10"/>
            <p:cNvSpPr>
              <a:spLocks/>
            </p:cNvSpPr>
            <p:nvPr userDrawn="1"/>
          </p:nvSpPr>
          <p:spPr bwMode="auto">
            <a:xfrm>
              <a:off x="172" y="140"/>
              <a:ext cx="39" cy="51"/>
            </a:xfrm>
            <a:custGeom>
              <a:avLst/>
              <a:gdLst>
                <a:gd name="T0" fmla="*/ 15 w 24"/>
                <a:gd name="T1" fmla="*/ 1 h 32"/>
                <a:gd name="T2" fmla="*/ 12 w 24"/>
                <a:gd name="T3" fmla="*/ 0 h 32"/>
                <a:gd name="T4" fmla="*/ 9 w 24"/>
                <a:gd name="T5" fmla="*/ 1 h 32"/>
                <a:gd name="T6" fmla="*/ 1 w 24"/>
                <a:gd name="T7" fmla="*/ 14 h 32"/>
                <a:gd name="T8" fmla="*/ 1 w 24"/>
                <a:gd name="T9" fmla="*/ 18 h 32"/>
                <a:gd name="T10" fmla="*/ 9 w 24"/>
                <a:gd name="T11" fmla="*/ 30 h 32"/>
                <a:gd name="T12" fmla="*/ 12 w 24"/>
                <a:gd name="T13" fmla="*/ 32 h 32"/>
                <a:gd name="T14" fmla="*/ 15 w 24"/>
                <a:gd name="T15" fmla="*/ 30 h 32"/>
                <a:gd name="T16" fmla="*/ 23 w 24"/>
                <a:gd name="T17" fmla="*/ 18 h 32"/>
                <a:gd name="T18" fmla="*/ 23 w 24"/>
                <a:gd name="T19" fmla="*/ 14 h 32"/>
                <a:gd name="T20" fmla="*/ 15 w 24"/>
                <a:gd name="T21" fmla="*/ 1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 h="32">
                  <a:moveTo>
                    <a:pt x="15" y="1"/>
                  </a:moveTo>
                  <a:cubicBezTo>
                    <a:pt x="14" y="0"/>
                    <a:pt x="13" y="0"/>
                    <a:pt x="12" y="0"/>
                  </a:cubicBezTo>
                  <a:cubicBezTo>
                    <a:pt x="11" y="0"/>
                    <a:pt x="9" y="0"/>
                    <a:pt x="9" y="1"/>
                  </a:cubicBezTo>
                  <a:cubicBezTo>
                    <a:pt x="1" y="14"/>
                    <a:pt x="1" y="14"/>
                    <a:pt x="1" y="14"/>
                  </a:cubicBezTo>
                  <a:cubicBezTo>
                    <a:pt x="0" y="15"/>
                    <a:pt x="0" y="17"/>
                    <a:pt x="1" y="18"/>
                  </a:cubicBezTo>
                  <a:cubicBezTo>
                    <a:pt x="9" y="30"/>
                    <a:pt x="9" y="30"/>
                    <a:pt x="9" y="30"/>
                  </a:cubicBezTo>
                  <a:cubicBezTo>
                    <a:pt x="9" y="31"/>
                    <a:pt x="11" y="32"/>
                    <a:pt x="12" y="32"/>
                  </a:cubicBezTo>
                  <a:cubicBezTo>
                    <a:pt x="13" y="32"/>
                    <a:pt x="14" y="31"/>
                    <a:pt x="15" y="30"/>
                  </a:cubicBezTo>
                  <a:cubicBezTo>
                    <a:pt x="23" y="18"/>
                    <a:pt x="23" y="18"/>
                    <a:pt x="23" y="18"/>
                  </a:cubicBezTo>
                  <a:cubicBezTo>
                    <a:pt x="24" y="17"/>
                    <a:pt x="24" y="15"/>
                    <a:pt x="23" y="14"/>
                  </a:cubicBezTo>
                  <a:lnTo>
                    <a:pt x="15"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0" name="Freeform 11"/>
            <p:cNvSpPr>
              <a:spLocks/>
            </p:cNvSpPr>
            <p:nvPr userDrawn="1"/>
          </p:nvSpPr>
          <p:spPr bwMode="auto">
            <a:xfrm>
              <a:off x="211" y="169"/>
              <a:ext cx="33" cy="22"/>
            </a:xfrm>
            <a:custGeom>
              <a:avLst/>
              <a:gdLst>
                <a:gd name="T0" fmla="*/ 20 w 21"/>
                <a:gd name="T1" fmla="*/ 0 h 14"/>
                <a:gd name="T2" fmla="*/ 11 w 21"/>
                <a:gd name="T3" fmla="*/ 0 h 14"/>
                <a:gd name="T4" fmla="*/ 9 w 21"/>
                <a:gd name="T5" fmla="*/ 1 h 14"/>
                <a:gd name="T6" fmla="*/ 1 w 21"/>
                <a:gd name="T7" fmla="*/ 12 h 14"/>
                <a:gd name="T8" fmla="*/ 1 w 21"/>
                <a:gd name="T9" fmla="*/ 13 h 14"/>
                <a:gd name="T10" fmla="*/ 2 w 21"/>
                <a:gd name="T11" fmla="*/ 14 h 14"/>
                <a:gd name="T12" fmla="*/ 9 w 21"/>
                <a:gd name="T13" fmla="*/ 14 h 14"/>
                <a:gd name="T14" fmla="*/ 10 w 21"/>
                <a:gd name="T15" fmla="*/ 13 h 14"/>
                <a:gd name="T16" fmla="*/ 21 w 21"/>
                <a:gd name="T17" fmla="*/ 2 h 14"/>
                <a:gd name="T18" fmla="*/ 21 w 21"/>
                <a:gd name="T19" fmla="*/ 1 h 14"/>
                <a:gd name="T20" fmla="*/ 20 w 21"/>
                <a:gd name="T21"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14">
                  <a:moveTo>
                    <a:pt x="20" y="0"/>
                  </a:moveTo>
                  <a:cubicBezTo>
                    <a:pt x="11" y="0"/>
                    <a:pt x="11" y="0"/>
                    <a:pt x="11" y="0"/>
                  </a:cubicBezTo>
                  <a:cubicBezTo>
                    <a:pt x="10" y="0"/>
                    <a:pt x="10" y="0"/>
                    <a:pt x="9" y="1"/>
                  </a:cubicBezTo>
                  <a:cubicBezTo>
                    <a:pt x="1" y="12"/>
                    <a:pt x="1" y="12"/>
                    <a:pt x="1" y="12"/>
                  </a:cubicBezTo>
                  <a:cubicBezTo>
                    <a:pt x="0" y="12"/>
                    <a:pt x="0" y="13"/>
                    <a:pt x="1" y="13"/>
                  </a:cubicBezTo>
                  <a:cubicBezTo>
                    <a:pt x="1" y="14"/>
                    <a:pt x="1" y="14"/>
                    <a:pt x="2" y="14"/>
                  </a:cubicBezTo>
                  <a:cubicBezTo>
                    <a:pt x="9" y="14"/>
                    <a:pt x="9" y="14"/>
                    <a:pt x="9" y="14"/>
                  </a:cubicBezTo>
                  <a:cubicBezTo>
                    <a:pt x="9" y="14"/>
                    <a:pt x="10" y="14"/>
                    <a:pt x="10" y="13"/>
                  </a:cubicBezTo>
                  <a:cubicBezTo>
                    <a:pt x="21" y="2"/>
                    <a:pt x="21" y="2"/>
                    <a:pt x="21" y="2"/>
                  </a:cubicBezTo>
                  <a:cubicBezTo>
                    <a:pt x="21" y="1"/>
                    <a:pt x="21" y="1"/>
                    <a:pt x="21" y="1"/>
                  </a:cubicBezTo>
                  <a:cubicBezTo>
                    <a:pt x="21" y="0"/>
                    <a:pt x="20" y="0"/>
                    <a:pt x="20"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 name="Freeform 12"/>
            <p:cNvSpPr>
              <a:spLocks/>
            </p:cNvSpPr>
            <p:nvPr userDrawn="1"/>
          </p:nvSpPr>
          <p:spPr bwMode="auto">
            <a:xfrm>
              <a:off x="137" y="169"/>
              <a:ext cx="34" cy="22"/>
            </a:xfrm>
            <a:custGeom>
              <a:avLst/>
              <a:gdLst>
                <a:gd name="T0" fmla="*/ 12 w 21"/>
                <a:gd name="T1" fmla="*/ 1 h 14"/>
                <a:gd name="T2" fmla="*/ 11 w 21"/>
                <a:gd name="T3" fmla="*/ 0 h 14"/>
                <a:gd name="T4" fmla="*/ 2 w 21"/>
                <a:gd name="T5" fmla="*/ 0 h 14"/>
                <a:gd name="T6" fmla="*/ 0 w 21"/>
                <a:gd name="T7" fmla="*/ 1 h 14"/>
                <a:gd name="T8" fmla="*/ 1 w 21"/>
                <a:gd name="T9" fmla="*/ 2 h 14"/>
                <a:gd name="T10" fmla="*/ 12 w 21"/>
                <a:gd name="T11" fmla="*/ 13 h 14"/>
                <a:gd name="T12" fmla="*/ 13 w 21"/>
                <a:gd name="T13" fmla="*/ 14 h 14"/>
                <a:gd name="T14" fmla="*/ 19 w 21"/>
                <a:gd name="T15" fmla="*/ 14 h 14"/>
                <a:gd name="T16" fmla="*/ 21 w 21"/>
                <a:gd name="T17" fmla="*/ 13 h 14"/>
                <a:gd name="T18" fmla="*/ 21 w 21"/>
                <a:gd name="T19" fmla="*/ 12 h 14"/>
                <a:gd name="T20" fmla="*/ 12 w 21"/>
                <a:gd name="T21"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14">
                  <a:moveTo>
                    <a:pt x="12" y="1"/>
                  </a:moveTo>
                  <a:cubicBezTo>
                    <a:pt x="12" y="0"/>
                    <a:pt x="11" y="0"/>
                    <a:pt x="11" y="0"/>
                  </a:cubicBezTo>
                  <a:cubicBezTo>
                    <a:pt x="2" y="0"/>
                    <a:pt x="2" y="0"/>
                    <a:pt x="2" y="0"/>
                  </a:cubicBezTo>
                  <a:cubicBezTo>
                    <a:pt x="1" y="0"/>
                    <a:pt x="1" y="0"/>
                    <a:pt x="0" y="1"/>
                  </a:cubicBezTo>
                  <a:cubicBezTo>
                    <a:pt x="0" y="1"/>
                    <a:pt x="0" y="1"/>
                    <a:pt x="1" y="2"/>
                  </a:cubicBezTo>
                  <a:cubicBezTo>
                    <a:pt x="12" y="13"/>
                    <a:pt x="12" y="13"/>
                    <a:pt x="12" y="13"/>
                  </a:cubicBezTo>
                  <a:cubicBezTo>
                    <a:pt x="12" y="14"/>
                    <a:pt x="12" y="14"/>
                    <a:pt x="13" y="14"/>
                  </a:cubicBezTo>
                  <a:cubicBezTo>
                    <a:pt x="19" y="14"/>
                    <a:pt x="19" y="14"/>
                    <a:pt x="19" y="14"/>
                  </a:cubicBezTo>
                  <a:cubicBezTo>
                    <a:pt x="20" y="14"/>
                    <a:pt x="21" y="14"/>
                    <a:pt x="21" y="13"/>
                  </a:cubicBezTo>
                  <a:cubicBezTo>
                    <a:pt x="21" y="13"/>
                    <a:pt x="21" y="12"/>
                    <a:pt x="21" y="12"/>
                  </a:cubicBezTo>
                  <a:lnTo>
                    <a:pt x="12"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 name="Freeform 13"/>
            <p:cNvSpPr>
              <a:spLocks/>
            </p:cNvSpPr>
            <p:nvPr userDrawn="1"/>
          </p:nvSpPr>
          <p:spPr bwMode="auto">
            <a:xfrm>
              <a:off x="215" y="172"/>
              <a:ext cx="173" cy="235"/>
            </a:xfrm>
            <a:custGeom>
              <a:avLst/>
              <a:gdLst>
                <a:gd name="T0" fmla="*/ 93 w 108"/>
                <a:gd name="T1" fmla="*/ 63 h 147"/>
                <a:gd name="T2" fmla="*/ 66 w 108"/>
                <a:gd name="T3" fmla="*/ 98 h 147"/>
                <a:gd name="T4" fmla="*/ 1 w 108"/>
                <a:gd name="T5" fmla="*/ 138 h 147"/>
                <a:gd name="T6" fmla="*/ 0 w 108"/>
                <a:gd name="T7" fmla="*/ 139 h 147"/>
                <a:gd name="T8" fmla="*/ 0 w 108"/>
                <a:gd name="T9" fmla="*/ 146 h 147"/>
                <a:gd name="T10" fmla="*/ 1 w 108"/>
                <a:gd name="T11" fmla="*/ 147 h 147"/>
                <a:gd name="T12" fmla="*/ 94 w 108"/>
                <a:gd name="T13" fmla="*/ 90 h 147"/>
                <a:gd name="T14" fmla="*/ 108 w 108"/>
                <a:gd name="T15" fmla="*/ 62 h 147"/>
                <a:gd name="T16" fmla="*/ 37 w 108"/>
                <a:gd name="T17" fmla="*/ 1 h 147"/>
                <a:gd name="T18" fmla="*/ 33 w 108"/>
                <a:gd name="T19" fmla="*/ 1 h 147"/>
                <a:gd name="T20" fmla="*/ 18 w 108"/>
                <a:gd name="T21" fmla="*/ 10 h 147"/>
                <a:gd name="T22" fmla="*/ 19 w 108"/>
                <a:gd name="T23" fmla="*/ 12 h 147"/>
                <a:gd name="T24" fmla="*/ 93 w 108"/>
                <a:gd name="T25" fmla="*/ 63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8" h="147">
                  <a:moveTo>
                    <a:pt x="93" y="63"/>
                  </a:moveTo>
                  <a:cubicBezTo>
                    <a:pt x="93" y="77"/>
                    <a:pt x="83" y="87"/>
                    <a:pt x="66" y="98"/>
                  </a:cubicBezTo>
                  <a:cubicBezTo>
                    <a:pt x="51" y="108"/>
                    <a:pt x="7" y="134"/>
                    <a:pt x="1" y="138"/>
                  </a:cubicBezTo>
                  <a:cubicBezTo>
                    <a:pt x="0" y="139"/>
                    <a:pt x="0" y="139"/>
                    <a:pt x="0" y="139"/>
                  </a:cubicBezTo>
                  <a:cubicBezTo>
                    <a:pt x="0" y="139"/>
                    <a:pt x="0" y="145"/>
                    <a:pt x="0" y="146"/>
                  </a:cubicBezTo>
                  <a:cubicBezTo>
                    <a:pt x="0" y="146"/>
                    <a:pt x="0" y="147"/>
                    <a:pt x="1" y="147"/>
                  </a:cubicBezTo>
                  <a:cubicBezTo>
                    <a:pt x="7" y="142"/>
                    <a:pt x="78" y="104"/>
                    <a:pt x="94" y="90"/>
                  </a:cubicBezTo>
                  <a:cubicBezTo>
                    <a:pt x="105" y="80"/>
                    <a:pt x="108" y="72"/>
                    <a:pt x="108" y="62"/>
                  </a:cubicBezTo>
                  <a:cubicBezTo>
                    <a:pt x="108" y="34"/>
                    <a:pt x="78" y="8"/>
                    <a:pt x="37" y="1"/>
                  </a:cubicBezTo>
                  <a:cubicBezTo>
                    <a:pt x="35" y="0"/>
                    <a:pt x="34" y="1"/>
                    <a:pt x="33" y="1"/>
                  </a:cubicBezTo>
                  <a:cubicBezTo>
                    <a:pt x="31" y="2"/>
                    <a:pt x="18" y="10"/>
                    <a:pt x="18" y="10"/>
                  </a:cubicBezTo>
                  <a:cubicBezTo>
                    <a:pt x="17" y="11"/>
                    <a:pt x="17" y="12"/>
                    <a:pt x="19" y="12"/>
                  </a:cubicBezTo>
                  <a:cubicBezTo>
                    <a:pt x="60" y="15"/>
                    <a:pt x="93" y="37"/>
                    <a:pt x="93" y="63"/>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3" name="Freeform 14"/>
            <p:cNvSpPr>
              <a:spLocks noEditPoints="1"/>
            </p:cNvSpPr>
            <p:nvPr userDrawn="1"/>
          </p:nvSpPr>
          <p:spPr bwMode="auto">
            <a:xfrm>
              <a:off x="158" y="214"/>
              <a:ext cx="166" cy="91"/>
            </a:xfrm>
            <a:custGeom>
              <a:avLst/>
              <a:gdLst>
                <a:gd name="T0" fmla="*/ 36 w 104"/>
                <a:gd name="T1" fmla="*/ 56 h 57"/>
                <a:gd name="T2" fmla="*/ 42 w 104"/>
                <a:gd name="T3" fmla="*/ 56 h 57"/>
                <a:gd name="T4" fmla="*/ 42 w 104"/>
                <a:gd name="T5" fmla="*/ 33 h 57"/>
                <a:gd name="T6" fmla="*/ 21 w 104"/>
                <a:gd name="T7" fmla="*/ 13 h 57"/>
                <a:gd name="T8" fmla="*/ 12 w 104"/>
                <a:gd name="T9" fmla="*/ 16 h 57"/>
                <a:gd name="T10" fmla="*/ 5 w 104"/>
                <a:gd name="T11" fmla="*/ 13 h 57"/>
                <a:gd name="T12" fmla="*/ 0 w 104"/>
                <a:gd name="T13" fmla="*/ 13 h 57"/>
                <a:gd name="T14" fmla="*/ 0 w 104"/>
                <a:gd name="T15" fmla="*/ 47 h 57"/>
                <a:gd name="T16" fmla="*/ 9 w 104"/>
                <a:gd name="T17" fmla="*/ 56 h 57"/>
                <a:gd name="T18" fmla="*/ 14 w 104"/>
                <a:gd name="T19" fmla="*/ 56 h 57"/>
                <a:gd name="T20" fmla="*/ 14 w 104"/>
                <a:gd name="T21" fmla="*/ 33 h 57"/>
                <a:gd name="T22" fmla="*/ 20 w 104"/>
                <a:gd name="T23" fmla="*/ 25 h 57"/>
                <a:gd name="T24" fmla="*/ 27 w 104"/>
                <a:gd name="T25" fmla="*/ 33 h 57"/>
                <a:gd name="T26" fmla="*/ 27 w 104"/>
                <a:gd name="T27" fmla="*/ 47 h 57"/>
                <a:gd name="T28" fmla="*/ 36 w 104"/>
                <a:gd name="T29" fmla="*/ 56 h 57"/>
                <a:gd name="T30" fmla="*/ 74 w 104"/>
                <a:gd name="T31" fmla="*/ 50 h 57"/>
                <a:gd name="T32" fmla="*/ 74 w 104"/>
                <a:gd name="T33" fmla="*/ 45 h 57"/>
                <a:gd name="T34" fmla="*/ 70 w 104"/>
                <a:gd name="T35" fmla="*/ 45 h 57"/>
                <a:gd name="T36" fmla="*/ 64 w 104"/>
                <a:gd name="T37" fmla="*/ 40 h 57"/>
                <a:gd name="T38" fmla="*/ 64 w 104"/>
                <a:gd name="T39" fmla="*/ 10 h 57"/>
                <a:gd name="T40" fmla="*/ 55 w 104"/>
                <a:gd name="T41" fmla="*/ 0 h 57"/>
                <a:gd name="T42" fmla="*/ 50 w 104"/>
                <a:gd name="T43" fmla="*/ 0 h 57"/>
                <a:gd name="T44" fmla="*/ 50 w 104"/>
                <a:gd name="T45" fmla="*/ 42 h 57"/>
                <a:gd name="T46" fmla="*/ 64 w 104"/>
                <a:gd name="T47" fmla="*/ 57 h 57"/>
                <a:gd name="T48" fmla="*/ 74 w 104"/>
                <a:gd name="T49" fmla="*/ 50 h 57"/>
                <a:gd name="T50" fmla="*/ 104 w 104"/>
                <a:gd name="T51" fmla="*/ 25 h 57"/>
                <a:gd name="T52" fmla="*/ 104 w 104"/>
                <a:gd name="T53" fmla="*/ 20 h 57"/>
                <a:gd name="T54" fmla="*/ 93 w 104"/>
                <a:gd name="T55" fmla="*/ 13 h 57"/>
                <a:gd name="T56" fmla="*/ 78 w 104"/>
                <a:gd name="T57" fmla="*/ 28 h 57"/>
                <a:gd name="T58" fmla="*/ 78 w 104"/>
                <a:gd name="T59" fmla="*/ 46 h 57"/>
                <a:gd name="T60" fmla="*/ 88 w 104"/>
                <a:gd name="T61" fmla="*/ 56 h 57"/>
                <a:gd name="T62" fmla="*/ 92 w 104"/>
                <a:gd name="T63" fmla="*/ 56 h 57"/>
                <a:gd name="T64" fmla="*/ 92 w 104"/>
                <a:gd name="T65" fmla="*/ 31 h 57"/>
                <a:gd name="T66" fmla="*/ 98 w 104"/>
                <a:gd name="T67" fmla="*/ 24 h 57"/>
                <a:gd name="T68" fmla="*/ 103 w 104"/>
                <a:gd name="T69" fmla="*/ 25 h 57"/>
                <a:gd name="T70" fmla="*/ 104 w 104"/>
                <a:gd name="T71" fmla="*/ 25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4" h="57">
                  <a:moveTo>
                    <a:pt x="36" y="56"/>
                  </a:moveTo>
                  <a:cubicBezTo>
                    <a:pt x="42" y="56"/>
                    <a:pt x="42" y="56"/>
                    <a:pt x="42" y="56"/>
                  </a:cubicBezTo>
                  <a:cubicBezTo>
                    <a:pt x="42" y="33"/>
                    <a:pt x="42" y="33"/>
                    <a:pt x="42" y="33"/>
                  </a:cubicBezTo>
                  <a:cubicBezTo>
                    <a:pt x="42" y="21"/>
                    <a:pt x="36" y="12"/>
                    <a:pt x="21" y="13"/>
                  </a:cubicBezTo>
                  <a:cubicBezTo>
                    <a:pt x="17" y="13"/>
                    <a:pt x="12" y="16"/>
                    <a:pt x="12" y="16"/>
                  </a:cubicBezTo>
                  <a:cubicBezTo>
                    <a:pt x="10" y="14"/>
                    <a:pt x="8" y="13"/>
                    <a:pt x="5" y="13"/>
                  </a:cubicBezTo>
                  <a:cubicBezTo>
                    <a:pt x="0" y="13"/>
                    <a:pt x="0" y="13"/>
                    <a:pt x="0" y="13"/>
                  </a:cubicBezTo>
                  <a:cubicBezTo>
                    <a:pt x="0" y="47"/>
                    <a:pt x="0" y="47"/>
                    <a:pt x="0" y="47"/>
                  </a:cubicBezTo>
                  <a:cubicBezTo>
                    <a:pt x="0" y="53"/>
                    <a:pt x="3" y="56"/>
                    <a:pt x="9" y="56"/>
                  </a:cubicBezTo>
                  <a:cubicBezTo>
                    <a:pt x="14" y="56"/>
                    <a:pt x="14" y="56"/>
                    <a:pt x="14" y="56"/>
                  </a:cubicBezTo>
                  <a:cubicBezTo>
                    <a:pt x="14" y="33"/>
                    <a:pt x="14" y="33"/>
                    <a:pt x="14" y="33"/>
                  </a:cubicBezTo>
                  <a:cubicBezTo>
                    <a:pt x="14" y="27"/>
                    <a:pt x="16" y="25"/>
                    <a:pt x="20" y="25"/>
                  </a:cubicBezTo>
                  <a:cubicBezTo>
                    <a:pt x="25" y="25"/>
                    <a:pt x="27" y="27"/>
                    <a:pt x="27" y="33"/>
                  </a:cubicBezTo>
                  <a:cubicBezTo>
                    <a:pt x="27" y="47"/>
                    <a:pt x="27" y="47"/>
                    <a:pt x="27" y="47"/>
                  </a:cubicBezTo>
                  <a:cubicBezTo>
                    <a:pt x="27" y="54"/>
                    <a:pt x="29" y="56"/>
                    <a:pt x="36" y="56"/>
                  </a:cubicBezTo>
                  <a:moveTo>
                    <a:pt x="74" y="50"/>
                  </a:moveTo>
                  <a:cubicBezTo>
                    <a:pt x="74" y="45"/>
                    <a:pt x="74" y="45"/>
                    <a:pt x="74" y="45"/>
                  </a:cubicBezTo>
                  <a:cubicBezTo>
                    <a:pt x="70" y="45"/>
                    <a:pt x="70" y="45"/>
                    <a:pt x="70" y="45"/>
                  </a:cubicBezTo>
                  <a:cubicBezTo>
                    <a:pt x="66" y="45"/>
                    <a:pt x="64" y="44"/>
                    <a:pt x="64" y="40"/>
                  </a:cubicBezTo>
                  <a:cubicBezTo>
                    <a:pt x="64" y="10"/>
                    <a:pt x="64" y="10"/>
                    <a:pt x="64" y="10"/>
                  </a:cubicBezTo>
                  <a:cubicBezTo>
                    <a:pt x="64" y="3"/>
                    <a:pt x="61" y="0"/>
                    <a:pt x="55" y="0"/>
                  </a:cubicBezTo>
                  <a:cubicBezTo>
                    <a:pt x="50" y="0"/>
                    <a:pt x="50" y="0"/>
                    <a:pt x="50" y="0"/>
                  </a:cubicBezTo>
                  <a:cubicBezTo>
                    <a:pt x="50" y="42"/>
                    <a:pt x="50" y="42"/>
                    <a:pt x="50" y="42"/>
                  </a:cubicBezTo>
                  <a:cubicBezTo>
                    <a:pt x="50" y="52"/>
                    <a:pt x="56" y="57"/>
                    <a:pt x="64" y="57"/>
                  </a:cubicBezTo>
                  <a:cubicBezTo>
                    <a:pt x="69" y="57"/>
                    <a:pt x="74" y="55"/>
                    <a:pt x="74" y="50"/>
                  </a:cubicBezTo>
                  <a:moveTo>
                    <a:pt x="104" y="25"/>
                  </a:moveTo>
                  <a:cubicBezTo>
                    <a:pt x="104" y="20"/>
                    <a:pt x="104" y="20"/>
                    <a:pt x="104" y="20"/>
                  </a:cubicBezTo>
                  <a:cubicBezTo>
                    <a:pt x="104" y="16"/>
                    <a:pt x="100" y="13"/>
                    <a:pt x="93" y="13"/>
                  </a:cubicBezTo>
                  <a:cubicBezTo>
                    <a:pt x="84" y="13"/>
                    <a:pt x="78" y="20"/>
                    <a:pt x="78" y="28"/>
                  </a:cubicBezTo>
                  <a:cubicBezTo>
                    <a:pt x="78" y="46"/>
                    <a:pt x="78" y="46"/>
                    <a:pt x="78" y="46"/>
                  </a:cubicBezTo>
                  <a:cubicBezTo>
                    <a:pt x="78" y="53"/>
                    <a:pt x="82" y="56"/>
                    <a:pt x="88" y="56"/>
                  </a:cubicBezTo>
                  <a:cubicBezTo>
                    <a:pt x="92" y="56"/>
                    <a:pt x="92" y="56"/>
                    <a:pt x="92" y="56"/>
                  </a:cubicBezTo>
                  <a:cubicBezTo>
                    <a:pt x="92" y="31"/>
                    <a:pt x="92" y="31"/>
                    <a:pt x="92" y="31"/>
                  </a:cubicBezTo>
                  <a:cubicBezTo>
                    <a:pt x="92" y="26"/>
                    <a:pt x="95" y="24"/>
                    <a:pt x="98" y="24"/>
                  </a:cubicBezTo>
                  <a:cubicBezTo>
                    <a:pt x="100" y="24"/>
                    <a:pt x="102" y="24"/>
                    <a:pt x="103" y="25"/>
                  </a:cubicBezTo>
                  <a:lnTo>
                    <a:pt x="104" y="2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 name="Freeform 15"/>
            <p:cNvSpPr>
              <a:spLocks/>
            </p:cNvSpPr>
            <p:nvPr userDrawn="1"/>
          </p:nvSpPr>
          <p:spPr bwMode="auto">
            <a:xfrm>
              <a:off x="154" y="199"/>
              <a:ext cx="73" cy="13"/>
            </a:xfrm>
            <a:custGeom>
              <a:avLst/>
              <a:gdLst>
                <a:gd name="T0" fmla="*/ 44 w 45"/>
                <a:gd name="T1" fmla="*/ 1 h 8"/>
                <a:gd name="T2" fmla="*/ 43 w 45"/>
                <a:gd name="T3" fmla="*/ 0 h 8"/>
                <a:gd name="T4" fmla="*/ 2 w 45"/>
                <a:gd name="T5" fmla="*/ 0 h 8"/>
                <a:gd name="T6" fmla="*/ 1 w 45"/>
                <a:gd name="T7" fmla="*/ 1 h 8"/>
                <a:gd name="T8" fmla="*/ 1 w 45"/>
                <a:gd name="T9" fmla="*/ 2 h 8"/>
                <a:gd name="T10" fmla="*/ 2 w 45"/>
                <a:gd name="T11" fmla="*/ 7 h 8"/>
                <a:gd name="T12" fmla="*/ 3 w 45"/>
                <a:gd name="T13" fmla="*/ 8 h 8"/>
                <a:gd name="T14" fmla="*/ 42 w 45"/>
                <a:gd name="T15" fmla="*/ 8 h 8"/>
                <a:gd name="T16" fmla="*/ 43 w 45"/>
                <a:gd name="T17" fmla="*/ 7 h 8"/>
                <a:gd name="T18" fmla="*/ 45 w 45"/>
                <a:gd name="T19" fmla="*/ 2 h 8"/>
                <a:gd name="T20" fmla="*/ 44 w 45"/>
                <a:gd name="T21" fmla="*/ 1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 h="8">
                  <a:moveTo>
                    <a:pt x="44" y="1"/>
                  </a:moveTo>
                  <a:cubicBezTo>
                    <a:pt x="44" y="0"/>
                    <a:pt x="44" y="0"/>
                    <a:pt x="43" y="0"/>
                  </a:cubicBezTo>
                  <a:cubicBezTo>
                    <a:pt x="2" y="0"/>
                    <a:pt x="2" y="0"/>
                    <a:pt x="2" y="0"/>
                  </a:cubicBezTo>
                  <a:cubicBezTo>
                    <a:pt x="1" y="0"/>
                    <a:pt x="1" y="0"/>
                    <a:pt x="1" y="1"/>
                  </a:cubicBezTo>
                  <a:cubicBezTo>
                    <a:pt x="1" y="1"/>
                    <a:pt x="0" y="2"/>
                    <a:pt x="1" y="2"/>
                  </a:cubicBezTo>
                  <a:cubicBezTo>
                    <a:pt x="2" y="7"/>
                    <a:pt x="2" y="7"/>
                    <a:pt x="2" y="7"/>
                  </a:cubicBezTo>
                  <a:cubicBezTo>
                    <a:pt x="2" y="7"/>
                    <a:pt x="3" y="8"/>
                    <a:pt x="3" y="8"/>
                  </a:cubicBezTo>
                  <a:cubicBezTo>
                    <a:pt x="42" y="8"/>
                    <a:pt x="42" y="8"/>
                    <a:pt x="42" y="8"/>
                  </a:cubicBezTo>
                  <a:cubicBezTo>
                    <a:pt x="42" y="8"/>
                    <a:pt x="43" y="7"/>
                    <a:pt x="43" y="7"/>
                  </a:cubicBezTo>
                  <a:cubicBezTo>
                    <a:pt x="45" y="2"/>
                    <a:pt x="45" y="2"/>
                    <a:pt x="45" y="2"/>
                  </a:cubicBezTo>
                  <a:cubicBezTo>
                    <a:pt x="45" y="2"/>
                    <a:pt x="45" y="1"/>
                    <a:pt x="44" y="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 name="Freeform 16"/>
            <p:cNvSpPr>
              <a:spLocks/>
            </p:cNvSpPr>
            <p:nvPr userDrawn="1"/>
          </p:nvSpPr>
          <p:spPr bwMode="auto">
            <a:xfrm>
              <a:off x="154" y="199"/>
              <a:ext cx="0" cy="2"/>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0"/>
                    <a:pt x="0" y="1"/>
                  </a:cubicBezTo>
                  <a:close/>
                </a:path>
              </a:pathLst>
            </a:custGeom>
            <a:solidFill>
              <a:srgbClr val="009FE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6" name="Oval 17"/>
            <p:cNvSpPr>
              <a:spLocks noChangeArrowheads="1"/>
            </p:cNvSpPr>
            <p:nvPr userDrawn="1"/>
          </p:nvSpPr>
          <p:spPr bwMode="auto">
            <a:xfrm>
              <a:off x="182" y="126"/>
              <a:ext cx="17" cy="16"/>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1305758697"/>
      </p:ext>
    </p:extLst>
  </p:cSld>
  <p:clrMapOvr>
    <a:masterClrMapping/>
  </p:clrMapOvr>
  <p:transition spd="slow">
    <p:push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76787" y="594779"/>
            <a:ext cx="8094138" cy="461665"/>
          </a:xfrm>
        </p:spPr>
        <p:txBody>
          <a:bodyPr wrap="square">
            <a:spAutoFit/>
          </a:bodyPr>
          <a:lstStyle/>
          <a:p>
            <a:r>
              <a:rPr lang="en-US" noProof="0"/>
              <a:t>Click to edit Master title style</a:t>
            </a:r>
            <a:endParaRPr lang="en-GB" noProof="0" dirty="0"/>
          </a:p>
        </p:txBody>
      </p:sp>
      <p:sp>
        <p:nvSpPr>
          <p:cNvPr id="3" name="Content Placeholder 2"/>
          <p:cNvSpPr>
            <a:spLocks noGrp="1"/>
          </p:cNvSpPr>
          <p:nvPr>
            <p:ph sz="half" idx="1"/>
          </p:nvPr>
        </p:nvSpPr>
        <p:spPr>
          <a:xfrm>
            <a:off x="576788" y="1457553"/>
            <a:ext cx="3914775" cy="3254465"/>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4" name="Content Placeholder 3"/>
          <p:cNvSpPr>
            <a:spLocks noGrp="1"/>
          </p:cNvSpPr>
          <p:nvPr>
            <p:ph sz="half" idx="2"/>
          </p:nvPr>
        </p:nvSpPr>
        <p:spPr>
          <a:xfrm>
            <a:off x="4756150" y="1457553"/>
            <a:ext cx="3914775" cy="3254465"/>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6" name="Footer Placeholder 5"/>
          <p:cNvSpPr>
            <a:spLocks noGrp="1"/>
          </p:cNvSpPr>
          <p:nvPr>
            <p:ph type="ftr" sz="quarter" idx="11"/>
          </p:nvPr>
        </p:nvSpPr>
        <p:spPr/>
        <p:txBody>
          <a:bodyPr/>
          <a:lstStyle/>
          <a:p>
            <a:r>
              <a:rPr lang="en-US" noProof="0">
                <a:solidFill>
                  <a:srgbClr val="004D7D"/>
                </a:solidFill>
              </a:rPr>
              <a:t>© Royal NLR 2023 - NLR Copyright - JCAMS 13-15 June 2023</a:t>
            </a:r>
            <a:endParaRPr lang="en-GB" noProof="0" dirty="0">
              <a:solidFill>
                <a:srgbClr val="004D7D"/>
              </a:solidFill>
            </a:endParaRPr>
          </a:p>
        </p:txBody>
      </p:sp>
      <p:sp>
        <p:nvSpPr>
          <p:cNvPr id="7" name="Slide Number Placeholder 6"/>
          <p:cNvSpPr>
            <a:spLocks noGrp="1"/>
          </p:cNvSpPr>
          <p:nvPr>
            <p:ph type="sldNum" sz="quarter" idx="12"/>
          </p:nvPr>
        </p:nvSpPr>
        <p:spPr/>
        <p:txBody>
          <a:bodyPr/>
          <a:lstStyle/>
          <a:p>
            <a:fld id="{015EBE98-414E-493A-9124-68D86CEA4F8A}" type="slidenum">
              <a:rPr lang="nl-NL" smtClean="0">
                <a:solidFill>
                  <a:srgbClr val="004D7D"/>
                </a:solidFill>
              </a:rPr>
              <a:pPr/>
              <a:t>‹#›</a:t>
            </a:fld>
            <a:endParaRPr lang="nl-NL" dirty="0">
              <a:solidFill>
                <a:srgbClr val="004D7D"/>
              </a:solidFill>
            </a:endParaRPr>
          </a:p>
        </p:txBody>
      </p:sp>
    </p:spTree>
    <p:extLst>
      <p:ext uri="{BB962C8B-B14F-4D97-AF65-F5344CB8AC3E}">
        <p14:creationId xmlns:p14="http://schemas.microsoft.com/office/powerpoint/2010/main" val="2420281376"/>
      </p:ext>
    </p:extLst>
  </p:cSld>
  <p:clrMapOvr>
    <a:masterClrMapping/>
  </p:clrMapOvr>
  <p:transition spd="slow">
    <p:push dir="u"/>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76787" y="594779"/>
            <a:ext cx="8094138" cy="461665"/>
          </a:xfrm>
        </p:spPr>
        <p:txBody>
          <a:bodyPr wrap="square">
            <a:spAutoFit/>
          </a:bodyPr>
          <a:lstStyle>
            <a:lvl1pPr>
              <a:defRPr/>
            </a:lvl1pPr>
          </a:lstStyle>
          <a:p>
            <a:r>
              <a:rPr lang="en-US" noProof="0"/>
              <a:t>Click to edit Master title style</a:t>
            </a:r>
            <a:endParaRPr lang="en-GB" noProof="0" dirty="0"/>
          </a:p>
        </p:txBody>
      </p:sp>
      <p:sp>
        <p:nvSpPr>
          <p:cNvPr id="3" name="Text Placeholder 2"/>
          <p:cNvSpPr>
            <a:spLocks noGrp="1"/>
          </p:cNvSpPr>
          <p:nvPr>
            <p:ph type="body" idx="1"/>
          </p:nvPr>
        </p:nvSpPr>
        <p:spPr>
          <a:xfrm>
            <a:off x="576787" y="1306855"/>
            <a:ext cx="3914538" cy="479822"/>
          </a:xfrm>
        </p:spPr>
        <p:txBody>
          <a:bodyPr anchor="b"/>
          <a:lstStyle>
            <a:lvl1pPr marL="0" indent="0">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4" name="Content Placeholder 3"/>
          <p:cNvSpPr>
            <a:spLocks noGrp="1"/>
          </p:cNvSpPr>
          <p:nvPr>
            <p:ph sz="half" idx="2"/>
          </p:nvPr>
        </p:nvSpPr>
        <p:spPr>
          <a:xfrm>
            <a:off x="576787" y="1754277"/>
            <a:ext cx="3914538" cy="2957741"/>
          </a:xfrm>
        </p:spPr>
        <p:txBody>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5" name="Text Placeholder 4"/>
          <p:cNvSpPr>
            <a:spLocks noGrp="1"/>
          </p:cNvSpPr>
          <p:nvPr>
            <p:ph type="body" sz="quarter" idx="3"/>
          </p:nvPr>
        </p:nvSpPr>
        <p:spPr>
          <a:xfrm>
            <a:off x="4756387" y="1306855"/>
            <a:ext cx="3914538" cy="479822"/>
          </a:xfrm>
        </p:spPr>
        <p:txBody>
          <a:bodyPr anchor="b"/>
          <a:lstStyle>
            <a:lvl1pPr marL="0" indent="0">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6" name="Content Placeholder 5"/>
          <p:cNvSpPr>
            <a:spLocks noGrp="1"/>
          </p:cNvSpPr>
          <p:nvPr>
            <p:ph sz="quarter" idx="4"/>
          </p:nvPr>
        </p:nvSpPr>
        <p:spPr>
          <a:xfrm>
            <a:off x="4756387" y="1754277"/>
            <a:ext cx="3914538" cy="2957741"/>
          </a:xfrm>
        </p:spPr>
        <p:txBody>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8" name="Footer Placeholder 7"/>
          <p:cNvSpPr>
            <a:spLocks noGrp="1"/>
          </p:cNvSpPr>
          <p:nvPr>
            <p:ph type="ftr" sz="quarter" idx="11"/>
          </p:nvPr>
        </p:nvSpPr>
        <p:spPr/>
        <p:txBody>
          <a:bodyPr/>
          <a:lstStyle/>
          <a:p>
            <a:r>
              <a:rPr lang="en-US" noProof="0">
                <a:solidFill>
                  <a:srgbClr val="004D7D"/>
                </a:solidFill>
              </a:rPr>
              <a:t>© Royal NLR 2023 - NLR Copyright - JCAMS 13-15 June 2023</a:t>
            </a:r>
            <a:endParaRPr lang="en-GB" noProof="0" dirty="0">
              <a:solidFill>
                <a:srgbClr val="004D7D"/>
              </a:solidFill>
            </a:endParaRPr>
          </a:p>
        </p:txBody>
      </p:sp>
      <p:sp>
        <p:nvSpPr>
          <p:cNvPr id="9" name="Slide Number Placeholder 8"/>
          <p:cNvSpPr>
            <a:spLocks noGrp="1"/>
          </p:cNvSpPr>
          <p:nvPr>
            <p:ph type="sldNum" sz="quarter" idx="12"/>
          </p:nvPr>
        </p:nvSpPr>
        <p:spPr/>
        <p:txBody>
          <a:bodyPr/>
          <a:lstStyle/>
          <a:p>
            <a:fld id="{015EBE98-414E-493A-9124-68D86CEA4F8A}" type="slidenum">
              <a:rPr lang="nl-NL" smtClean="0">
                <a:solidFill>
                  <a:srgbClr val="004D7D"/>
                </a:solidFill>
              </a:rPr>
              <a:pPr/>
              <a:t>‹#›</a:t>
            </a:fld>
            <a:endParaRPr lang="nl-NL" dirty="0">
              <a:solidFill>
                <a:srgbClr val="004D7D"/>
              </a:solidFill>
            </a:endParaRPr>
          </a:p>
        </p:txBody>
      </p:sp>
    </p:spTree>
    <p:extLst>
      <p:ext uri="{BB962C8B-B14F-4D97-AF65-F5344CB8AC3E}">
        <p14:creationId xmlns:p14="http://schemas.microsoft.com/office/powerpoint/2010/main" val="829754046"/>
      </p:ext>
    </p:extLst>
  </p:cSld>
  <p:clrMapOvr>
    <a:masterClrMapping/>
  </p:clrMapOvr>
  <p:transition spd="slow">
    <p:push dir="u"/>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Picture and Text">
    <p:spTree>
      <p:nvGrpSpPr>
        <p:cNvPr id="1" name=""/>
        <p:cNvGrpSpPr/>
        <p:nvPr/>
      </p:nvGrpSpPr>
      <p:grpSpPr>
        <a:xfrm>
          <a:off x="0" y="0"/>
          <a:ext cx="0" cy="0"/>
          <a:chOff x="0" y="0"/>
          <a:chExt cx="0" cy="0"/>
        </a:xfrm>
      </p:grpSpPr>
      <p:sp>
        <p:nvSpPr>
          <p:cNvPr id="6" name="Picture Placeholder 2"/>
          <p:cNvSpPr>
            <a:spLocks noGrp="1"/>
          </p:cNvSpPr>
          <p:nvPr>
            <p:ph type="pic" idx="1"/>
          </p:nvPr>
        </p:nvSpPr>
        <p:spPr>
          <a:xfrm>
            <a:off x="681054" y="1160145"/>
            <a:ext cx="7989871" cy="2434590"/>
          </a:xfrm>
          <a:solidFill>
            <a:schemeClr val="bg1">
              <a:lumMod val="85000"/>
            </a:schemeClr>
          </a:solidFill>
        </p:spPr>
        <p:txBody>
          <a:bodyPr/>
          <a:lstStyle>
            <a:lvl1pPr marL="0" indent="0">
              <a:buNone/>
              <a:defRPr sz="1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nl-NL" dirty="0"/>
          </a:p>
        </p:txBody>
      </p:sp>
      <p:sp>
        <p:nvSpPr>
          <p:cNvPr id="2" name="Title 1"/>
          <p:cNvSpPr>
            <a:spLocks noGrp="1"/>
          </p:cNvSpPr>
          <p:nvPr>
            <p:ph type="title"/>
          </p:nvPr>
        </p:nvSpPr>
        <p:spPr>
          <a:xfrm>
            <a:off x="576787" y="594779"/>
            <a:ext cx="8094138" cy="461665"/>
          </a:xfrm>
        </p:spPr>
        <p:txBody>
          <a:bodyPr/>
          <a:lstStyle/>
          <a:p>
            <a:r>
              <a:rPr lang="en-US" noProof="0"/>
              <a:t>Click to edit Master title style</a:t>
            </a:r>
            <a:endParaRPr lang="en-GB" noProof="0" dirty="0"/>
          </a:p>
        </p:txBody>
      </p:sp>
      <p:sp>
        <p:nvSpPr>
          <p:cNvPr id="4" name="Footer Placeholder 3"/>
          <p:cNvSpPr>
            <a:spLocks noGrp="1"/>
          </p:cNvSpPr>
          <p:nvPr>
            <p:ph type="ftr" sz="quarter" idx="11"/>
          </p:nvPr>
        </p:nvSpPr>
        <p:spPr/>
        <p:txBody>
          <a:bodyPr/>
          <a:lstStyle/>
          <a:p>
            <a:r>
              <a:rPr lang="en-US" noProof="0">
                <a:solidFill>
                  <a:srgbClr val="004D7D"/>
                </a:solidFill>
              </a:rPr>
              <a:t>© Royal NLR 2023 - NLR Copyright - JCAMS 13-15 June 2023</a:t>
            </a:r>
            <a:endParaRPr lang="en-GB" noProof="0" dirty="0">
              <a:solidFill>
                <a:srgbClr val="004D7D"/>
              </a:solidFill>
            </a:endParaRPr>
          </a:p>
        </p:txBody>
      </p:sp>
      <p:sp>
        <p:nvSpPr>
          <p:cNvPr id="5" name="Slide Number Placeholder 4"/>
          <p:cNvSpPr>
            <a:spLocks noGrp="1"/>
          </p:cNvSpPr>
          <p:nvPr>
            <p:ph type="sldNum" sz="quarter" idx="12"/>
          </p:nvPr>
        </p:nvSpPr>
        <p:spPr/>
        <p:txBody>
          <a:bodyPr/>
          <a:lstStyle/>
          <a:p>
            <a:fld id="{015EBE98-414E-493A-9124-68D86CEA4F8A}" type="slidenum">
              <a:rPr lang="nl-NL" smtClean="0">
                <a:solidFill>
                  <a:srgbClr val="004D7D"/>
                </a:solidFill>
              </a:rPr>
              <a:pPr/>
              <a:t>‹#›</a:t>
            </a:fld>
            <a:endParaRPr lang="nl-NL" dirty="0">
              <a:solidFill>
                <a:srgbClr val="004D7D"/>
              </a:solidFill>
            </a:endParaRPr>
          </a:p>
        </p:txBody>
      </p:sp>
      <p:sp>
        <p:nvSpPr>
          <p:cNvPr id="10" name="Text Placeholder 2"/>
          <p:cNvSpPr>
            <a:spLocks noGrp="1"/>
          </p:cNvSpPr>
          <p:nvPr>
            <p:ph type="body" idx="16" hasCustomPrompt="1"/>
          </p:nvPr>
        </p:nvSpPr>
        <p:spPr>
          <a:xfrm>
            <a:off x="678657" y="3591878"/>
            <a:ext cx="7992269" cy="948281"/>
          </a:xfrm>
          <a:custGeom>
            <a:avLst/>
            <a:gdLst>
              <a:gd name="connsiteX0" fmla="*/ 266548 w 7989886"/>
              <a:gd name="connsiteY0" fmla="*/ 0 h 1103992"/>
              <a:gd name="connsiteX1" fmla="*/ 7989886 w 7989886"/>
              <a:gd name="connsiteY1" fmla="*/ 0 h 1103992"/>
              <a:gd name="connsiteX2" fmla="*/ 7989886 w 7989886"/>
              <a:gd name="connsiteY2" fmla="*/ 0 h 1103992"/>
              <a:gd name="connsiteX3" fmla="*/ 7989886 w 7989886"/>
              <a:gd name="connsiteY3" fmla="*/ 837444 h 1103992"/>
              <a:gd name="connsiteX4" fmla="*/ 7723338 w 7989886"/>
              <a:gd name="connsiteY4" fmla="*/ 1103992 h 1103992"/>
              <a:gd name="connsiteX5" fmla="*/ 0 w 7989886"/>
              <a:gd name="connsiteY5" fmla="*/ 1103992 h 1103992"/>
              <a:gd name="connsiteX6" fmla="*/ 0 w 7989886"/>
              <a:gd name="connsiteY6" fmla="*/ 1103992 h 1103992"/>
              <a:gd name="connsiteX7" fmla="*/ 0 w 7989886"/>
              <a:gd name="connsiteY7" fmla="*/ 266548 h 1103992"/>
              <a:gd name="connsiteX8" fmla="*/ 266548 w 7989886"/>
              <a:gd name="connsiteY8" fmla="*/ 0 h 1103992"/>
              <a:gd name="connsiteX0" fmla="*/ 65387 w 8055425"/>
              <a:gd name="connsiteY0" fmla="*/ 0 h 1103992"/>
              <a:gd name="connsiteX1" fmla="*/ 8055425 w 8055425"/>
              <a:gd name="connsiteY1" fmla="*/ 0 h 1103992"/>
              <a:gd name="connsiteX2" fmla="*/ 8055425 w 8055425"/>
              <a:gd name="connsiteY2" fmla="*/ 0 h 1103992"/>
              <a:gd name="connsiteX3" fmla="*/ 8055425 w 8055425"/>
              <a:gd name="connsiteY3" fmla="*/ 837444 h 1103992"/>
              <a:gd name="connsiteX4" fmla="*/ 7788877 w 8055425"/>
              <a:gd name="connsiteY4" fmla="*/ 1103992 h 1103992"/>
              <a:gd name="connsiteX5" fmla="*/ 65539 w 8055425"/>
              <a:gd name="connsiteY5" fmla="*/ 1103992 h 1103992"/>
              <a:gd name="connsiteX6" fmla="*/ 65539 w 8055425"/>
              <a:gd name="connsiteY6" fmla="*/ 1103992 h 1103992"/>
              <a:gd name="connsiteX7" fmla="*/ 65539 w 8055425"/>
              <a:gd name="connsiteY7" fmla="*/ 266548 h 1103992"/>
              <a:gd name="connsiteX8" fmla="*/ 65387 w 8055425"/>
              <a:gd name="connsiteY8" fmla="*/ 0 h 1103992"/>
              <a:gd name="connsiteX0" fmla="*/ 0 w 7990038"/>
              <a:gd name="connsiteY0" fmla="*/ 0 h 1103992"/>
              <a:gd name="connsiteX1" fmla="*/ 7990038 w 7990038"/>
              <a:gd name="connsiteY1" fmla="*/ 0 h 1103992"/>
              <a:gd name="connsiteX2" fmla="*/ 7990038 w 7990038"/>
              <a:gd name="connsiteY2" fmla="*/ 0 h 1103992"/>
              <a:gd name="connsiteX3" fmla="*/ 7990038 w 7990038"/>
              <a:gd name="connsiteY3" fmla="*/ 837444 h 1103992"/>
              <a:gd name="connsiteX4" fmla="*/ 7723490 w 7990038"/>
              <a:gd name="connsiteY4" fmla="*/ 1103992 h 1103992"/>
              <a:gd name="connsiteX5" fmla="*/ 152 w 7990038"/>
              <a:gd name="connsiteY5" fmla="*/ 1103992 h 1103992"/>
              <a:gd name="connsiteX6" fmla="*/ 152 w 7990038"/>
              <a:gd name="connsiteY6" fmla="*/ 1103992 h 1103992"/>
              <a:gd name="connsiteX7" fmla="*/ 152 w 7990038"/>
              <a:gd name="connsiteY7" fmla="*/ 266548 h 1103992"/>
              <a:gd name="connsiteX8" fmla="*/ 0 w 7990038"/>
              <a:gd name="connsiteY8" fmla="*/ 0 h 1103992"/>
              <a:gd name="connsiteX0" fmla="*/ 0 w 7990038"/>
              <a:gd name="connsiteY0" fmla="*/ 0 h 1103992"/>
              <a:gd name="connsiteX1" fmla="*/ 7990038 w 7990038"/>
              <a:gd name="connsiteY1" fmla="*/ 0 h 1103992"/>
              <a:gd name="connsiteX2" fmla="*/ 7990038 w 7990038"/>
              <a:gd name="connsiteY2" fmla="*/ 0 h 1103992"/>
              <a:gd name="connsiteX3" fmla="*/ 7990038 w 7990038"/>
              <a:gd name="connsiteY3" fmla="*/ 837444 h 1103992"/>
              <a:gd name="connsiteX4" fmla="*/ 7723490 w 7990038"/>
              <a:gd name="connsiteY4" fmla="*/ 1103992 h 1103992"/>
              <a:gd name="connsiteX5" fmla="*/ 152 w 7990038"/>
              <a:gd name="connsiteY5" fmla="*/ 1103992 h 1103992"/>
              <a:gd name="connsiteX6" fmla="*/ 152 w 7990038"/>
              <a:gd name="connsiteY6" fmla="*/ 1103992 h 1103992"/>
              <a:gd name="connsiteX7" fmla="*/ 0 w 7990038"/>
              <a:gd name="connsiteY7" fmla="*/ 0 h 1103992"/>
              <a:gd name="connsiteX0" fmla="*/ 0 w 7990038"/>
              <a:gd name="connsiteY0" fmla="*/ 0 h 1103992"/>
              <a:gd name="connsiteX1" fmla="*/ 7990038 w 7990038"/>
              <a:gd name="connsiteY1" fmla="*/ 0 h 1103992"/>
              <a:gd name="connsiteX2" fmla="*/ 7990038 w 7990038"/>
              <a:gd name="connsiteY2" fmla="*/ 0 h 1103992"/>
              <a:gd name="connsiteX3" fmla="*/ 7989244 w 7990038"/>
              <a:gd name="connsiteY3" fmla="*/ 50346 h 1103992"/>
              <a:gd name="connsiteX4" fmla="*/ 7990038 w 7990038"/>
              <a:gd name="connsiteY4" fmla="*/ 837444 h 1103992"/>
              <a:gd name="connsiteX5" fmla="*/ 7723490 w 7990038"/>
              <a:gd name="connsiteY5" fmla="*/ 1103992 h 1103992"/>
              <a:gd name="connsiteX6" fmla="*/ 152 w 7990038"/>
              <a:gd name="connsiteY6" fmla="*/ 1103992 h 1103992"/>
              <a:gd name="connsiteX7" fmla="*/ 152 w 7990038"/>
              <a:gd name="connsiteY7" fmla="*/ 1103992 h 1103992"/>
              <a:gd name="connsiteX8" fmla="*/ 0 w 7990038"/>
              <a:gd name="connsiteY8" fmla="*/ 0 h 1103992"/>
              <a:gd name="connsiteX0" fmla="*/ 592604 w 8582642"/>
              <a:gd name="connsiteY0" fmla="*/ 44448 h 1148440"/>
              <a:gd name="connsiteX1" fmla="*/ 8582642 w 8582642"/>
              <a:gd name="connsiteY1" fmla="*/ 44448 h 1148440"/>
              <a:gd name="connsiteX2" fmla="*/ 8582642 w 8582642"/>
              <a:gd name="connsiteY2" fmla="*/ 44448 h 1148440"/>
              <a:gd name="connsiteX3" fmla="*/ 8581848 w 8582642"/>
              <a:gd name="connsiteY3" fmla="*/ 94794 h 1148440"/>
              <a:gd name="connsiteX4" fmla="*/ 8582642 w 8582642"/>
              <a:gd name="connsiteY4" fmla="*/ 881892 h 1148440"/>
              <a:gd name="connsiteX5" fmla="*/ 8316094 w 8582642"/>
              <a:gd name="connsiteY5" fmla="*/ 1148440 h 1148440"/>
              <a:gd name="connsiteX6" fmla="*/ 592756 w 8582642"/>
              <a:gd name="connsiteY6" fmla="*/ 1148440 h 1148440"/>
              <a:gd name="connsiteX7" fmla="*/ 592756 w 8582642"/>
              <a:gd name="connsiteY7" fmla="*/ 1148440 h 1148440"/>
              <a:gd name="connsiteX8" fmla="*/ 590373 w 8582642"/>
              <a:gd name="connsiteY8" fmla="*/ 94794 h 1148440"/>
              <a:gd name="connsiteX9" fmla="*/ 592604 w 8582642"/>
              <a:gd name="connsiteY9" fmla="*/ 44448 h 1148440"/>
              <a:gd name="connsiteX0" fmla="*/ 592604 w 8582642"/>
              <a:gd name="connsiteY0" fmla="*/ 44448 h 1148440"/>
              <a:gd name="connsiteX1" fmla="*/ 8582642 w 8582642"/>
              <a:gd name="connsiteY1" fmla="*/ 44448 h 1148440"/>
              <a:gd name="connsiteX2" fmla="*/ 8582642 w 8582642"/>
              <a:gd name="connsiteY2" fmla="*/ 44448 h 1148440"/>
              <a:gd name="connsiteX3" fmla="*/ 8581848 w 8582642"/>
              <a:gd name="connsiteY3" fmla="*/ 94794 h 1148440"/>
              <a:gd name="connsiteX4" fmla="*/ 8582642 w 8582642"/>
              <a:gd name="connsiteY4" fmla="*/ 881892 h 1148440"/>
              <a:gd name="connsiteX5" fmla="*/ 8316094 w 8582642"/>
              <a:gd name="connsiteY5" fmla="*/ 1148440 h 1148440"/>
              <a:gd name="connsiteX6" fmla="*/ 592756 w 8582642"/>
              <a:gd name="connsiteY6" fmla="*/ 1148440 h 1148440"/>
              <a:gd name="connsiteX7" fmla="*/ 592756 w 8582642"/>
              <a:gd name="connsiteY7" fmla="*/ 1148440 h 1148440"/>
              <a:gd name="connsiteX8" fmla="*/ 590373 w 8582642"/>
              <a:gd name="connsiteY8" fmla="*/ 94794 h 1148440"/>
              <a:gd name="connsiteX9" fmla="*/ 592604 w 8582642"/>
              <a:gd name="connsiteY9" fmla="*/ 44448 h 1148440"/>
              <a:gd name="connsiteX0" fmla="*/ 0 w 7992269"/>
              <a:gd name="connsiteY0" fmla="*/ 94794 h 1148440"/>
              <a:gd name="connsiteX1" fmla="*/ 7992269 w 7992269"/>
              <a:gd name="connsiteY1" fmla="*/ 44448 h 1148440"/>
              <a:gd name="connsiteX2" fmla="*/ 7992269 w 7992269"/>
              <a:gd name="connsiteY2" fmla="*/ 44448 h 1148440"/>
              <a:gd name="connsiteX3" fmla="*/ 7991475 w 7992269"/>
              <a:gd name="connsiteY3" fmla="*/ 94794 h 1148440"/>
              <a:gd name="connsiteX4" fmla="*/ 7992269 w 7992269"/>
              <a:gd name="connsiteY4" fmla="*/ 881892 h 1148440"/>
              <a:gd name="connsiteX5" fmla="*/ 7725721 w 7992269"/>
              <a:gd name="connsiteY5" fmla="*/ 1148440 h 1148440"/>
              <a:gd name="connsiteX6" fmla="*/ 2383 w 7992269"/>
              <a:gd name="connsiteY6" fmla="*/ 1148440 h 1148440"/>
              <a:gd name="connsiteX7" fmla="*/ 2383 w 7992269"/>
              <a:gd name="connsiteY7" fmla="*/ 1148440 h 1148440"/>
              <a:gd name="connsiteX8" fmla="*/ 0 w 7992269"/>
              <a:gd name="connsiteY8" fmla="*/ 94794 h 1148440"/>
              <a:gd name="connsiteX0" fmla="*/ 0 w 7992269"/>
              <a:gd name="connsiteY0" fmla="*/ 94794 h 1148440"/>
              <a:gd name="connsiteX1" fmla="*/ 7992269 w 7992269"/>
              <a:gd name="connsiteY1" fmla="*/ 44448 h 1148440"/>
              <a:gd name="connsiteX2" fmla="*/ 7991475 w 7992269"/>
              <a:gd name="connsiteY2" fmla="*/ 94794 h 1148440"/>
              <a:gd name="connsiteX3" fmla="*/ 7992269 w 7992269"/>
              <a:gd name="connsiteY3" fmla="*/ 881892 h 1148440"/>
              <a:gd name="connsiteX4" fmla="*/ 7725721 w 7992269"/>
              <a:gd name="connsiteY4" fmla="*/ 1148440 h 1148440"/>
              <a:gd name="connsiteX5" fmla="*/ 2383 w 7992269"/>
              <a:gd name="connsiteY5" fmla="*/ 1148440 h 1148440"/>
              <a:gd name="connsiteX6" fmla="*/ 2383 w 7992269"/>
              <a:gd name="connsiteY6" fmla="*/ 1148440 h 1148440"/>
              <a:gd name="connsiteX7" fmla="*/ 0 w 7992269"/>
              <a:gd name="connsiteY7" fmla="*/ 94794 h 1148440"/>
              <a:gd name="connsiteX0" fmla="*/ 0 w 7992269"/>
              <a:gd name="connsiteY0" fmla="*/ 115643 h 1169289"/>
              <a:gd name="connsiteX1" fmla="*/ 7991475 w 7992269"/>
              <a:gd name="connsiteY1" fmla="*/ 115643 h 1169289"/>
              <a:gd name="connsiteX2" fmla="*/ 7992269 w 7992269"/>
              <a:gd name="connsiteY2" fmla="*/ 902741 h 1169289"/>
              <a:gd name="connsiteX3" fmla="*/ 7725721 w 7992269"/>
              <a:gd name="connsiteY3" fmla="*/ 1169289 h 1169289"/>
              <a:gd name="connsiteX4" fmla="*/ 2383 w 7992269"/>
              <a:gd name="connsiteY4" fmla="*/ 1169289 h 1169289"/>
              <a:gd name="connsiteX5" fmla="*/ 2383 w 7992269"/>
              <a:gd name="connsiteY5" fmla="*/ 1169289 h 1169289"/>
              <a:gd name="connsiteX6" fmla="*/ 0 w 7992269"/>
              <a:gd name="connsiteY6" fmla="*/ 115643 h 1169289"/>
              <a:gd name="connsiteX0" fmla="*/ 0 w 7992269"/>
              <a:gd name="connsiteY0" fmla="*/ 115643 h 1169289"/>
              <a:gd name="connsiteX1" fmla="*/ 7991475 w 7992269"/>
              <a:gd name="connsiteY1" fmla="*/ 115643 h 1169289"/>
              <a:gd name="connsiteX2" fmla="*/ 7992269 w 7992269"/>
              <a:gd name="connsiteY2" fmla="*/ 902741 h 1169289"/>
              <a:gd name="connsiteX3" fmla="*/ 7725721 w 7992269"/>
              <a:gd name="connsiteY3" fmla="*/ 1169289 h 1169289"/>
              <a:gd name="connsiteX4" fmla="*/ 2383 w 7992269"/>
              <a:gd name="connsiteY4" fmla="*/ 1169289 h 1169289"/>
              <a:gd name="connsiteX5" fmla="*/ 2383 w 7992269"/>
              <a:gd name="connsiteY5" fmla="*/ 1169289 h 1169289"/>
              <a:gd name="connsiteX6" fmla="*/ 0 w 7992269"/>
              <a:gd name="connsiteY6" fmla="*/ 115643 h 1169289"/>
              <a:gd name="connsiteX0" fmla="*/ 0 w 7992269"/>
              <a:gd name="connsiteY0" fmla="*/ 115643 h 1169289"/>
              <a:gd name="connsiteX1" fmla="*/ 7991475 w 7992269"/>
              <a:gd name="connsiteY1" fmla="*/ 115643 h 1169289"/>
              <a:gd name="connsiteX2" fmla="*/ 7992269 w 7992269"/>
              <a:gd name="connsiteY2" fmla="*/ 902741 h 1169289"/>
              <a:gd name="connsiteX3" fmla="*/ 7725721 w 7992269"/>
              <a:gd name="connsiteY3" fmla="*/ 1169289 h 1169289"/>
              <a:gd name="connsiteX4" fmla="*/ 2383 w 7992269"/>
              <a:gd name="connsiteY4" fmla="*/ 1169289 h 1169289"/>
              <a:gd name="connsiteX5" fmla="*/ 2383 w 7992269"/>
              <a:gd name="connsiteY5" fmla="*/ 1169289 h 1169289"/>
              <a:gd name="connsiteX6" fmla="*/ 0 w 7992269"/>
              <a:gd name="connsiteY6" fmla="*/ 115643 h 1169289"/>
              <a:gd name="connsiteX0" fmla="*/ 0 w 7992269"/>
              <a:gd name="connsiteY0" fmla="*/ 60337 h 1113983"/>
              <a:gd name="connsiteX1" fmla="*/ 7991475 w 7992269"/>
              <a:gd name="connsiteY1" fmla="*/ 60337 h 1113983"/>
              <a:gd name="connsiteX2" fmla="*/ 7992269 w 7992269"/>
              <a:gd name="connsiteY2" fmla="*/ 847435 h 1113983"/>
              <a:gd name="connsiteX3" fmla="*/ 7725721 w 7992269"/>
              <a:gd name="connsiteY3" fmla="*/ 1113983 h 1113983"/>
              <a:gd name="connsiteX4" fmla="*/ 2383 w 7992269"/>
              <a:gd name="connsiteY4" fmla="*/ 1113983 h 1113983"/>
              <a:gd name="connsiteX5" fmla="*/ 2383 w 7992269"/>
              <a:gd name="connsiteY5" fmla="*/ 1113983 h 1113983"/>
              <a:gd name="connsiteX6" fmla="*/ 0 w 7992269"/>
              <a:gd name="connsiteY6" fmla="*/ 60337 h 1113983"/>
              <a:gd name="connsiteX0" fmla="*/ 0 w 7992269"/>
              <a:gd name="connsiteY0" fmla="*/ 0 h 1053646"/>
              <a:gd name="connsiteX1" fmla="*/ 7991475 w 7992269"/>
              <a:gd name="connsiteY1" fmla="*/ 0 h 1053646"/>
              <a:gd name="connsiteX2" fmla="*/ 7992269 w 7992269"/>
              <a:gd name="connsiteY2" fmla="*/ 787098 h 1053646"/>
              <a:gd name="connsiteX3" fmla="*/ 7725721 w 7992269"/>
              <a:gd name="connsiteY3" fmla="*/ 1053646 h 1053646"/>
              <a:gd name="connsiteX4" fmla="*/ 2383 w 7992269"/>
              <a:gd name="connsiteY4" fmla="*/ 1053646 h 1053646"/>
              <a:gd name="connsiteX5" fmla="*/ 2383 w 7992269"/>
              <a:gd name="connsiteY5" fmla="*/ 1053646 h 1053646"/>
              <a:gd name="connsiteX6" fmla="*/ 0 w 7992269"/>
              <a:gd name="connsiteY6" fmla="*/ 0 h 1053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92269" h="1053646">
                <a:moveTo>
                  <a:pt x="0" y="0"/>
                </a:moveTo>
                <a:lnTo>
                  <a:pt x="7991475" y="0"/>
                </a:lnTo>
                <a:cubicBezTo>
                  <a:pt x="7991740" y="262366"/>
                  <a:pt x="7992004" y="524732"/>
                  <a:pt x="7992269" y="787098"/>
                </a:cubicBezTo>
                <a:cubicBezTo>
                  <a:pt x="7992269" y="934308"/>
                  <a:pt x="7872931" y="1053646"/>
                  <a:pt x="7725721" y="1053646"/>
                </a:cubicBezTo>
                <a:lnTo>
                  <a:pt x="2383" y="1053646"/>
                </a:lnTo>
                <a:lnTo>
                  <a:pt x="2383" y="1053646"/>
                </a:lnTo>
                <a:cubicBezTo>
                  <a:pt x="1986" y="878038"/>
                  <a:pt x="1191" y="526823"/>
                  <a:pt x="0" y="0"/>
                </a:cubicBezTo>
                <a:close/>
              </a:path>
            </a:pathLst>
          </a:custGeom>
          <a:solidFill>
            <a:schemeClr val="accent4"/>
          </a:solidFill>
          <a:ln>
            <a:noFill/>
          </a:ln>
        </p:spPr>
        <p:txBody>
          <a:bodyPr lIns="360000" rIns="360000" anchor="ctr" anchorCtr="0"/>
          <a:lstStyle>
            <a:lvl1pPr marL="0" indent="0">
              <a:lnSpc>
                <a:spcPct val="90000"/>
              </a:lnSpc>
              <a:spcBef>
                <a:spcPts val="0"/>
              </a:spcBef>
              <a:buNone/>
              <a:defRPr sz="1800" b="0" cap="none"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a:t>Click to edit master text styles</a:t>
            </a:r>
          </a:p>
        </p:txBody>
      </p:sp>
    </p:spTree>
    <p:extLst>
      <p:ext uri="{BB962C8B-B14F-4D97-AF65-F5344CB8AC3E}">
        <p14:creationId xmlns:p14="http://schemas.microsoft.com/office/powerpoint/2010/main" val="3787539710"/>
      </p:ext>
    </p:extLst>
  </p:cSld>
  <p:clrMapOvr>
    <a:masterClrMapping/>
  </p:clrMapOvr>
  <p:transition spd="slow">
    <p:push dir="u"/>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2 Pictures">
    <p:spTree>
      <p:nvGrpSpPr>
        <p:cNvPr id="1" name=""/>
        <p:cNvGrpSpPr/>
        <p:nvPr/>
      </p:nvGrpSpPr>
      <p:grpSpPr>
        <a:xfrm>
          <a:off x="0" y="0"/>
          <a:ext cx="0" cy="0"/>
          <a:chOff x="0" y="0"/>
          <a:chExt cx="0" cy="0"/>
        </a:xfrm>
      </p:grpSpPr>
      <p:sp>
        <p:nvSpPr>
          <p:cNvPr id="10" name="Picture Placeholder 2"/>
          <p:cNvSpPr>
            <a:spLocks noGrp="1"/>
          </p:cNvSpPr>
          <p:nvPr>
            <p:ph type="pic" idx="1"/>
          </p:nvPr>
        </p:nvSpPr>
        <p:spPr>
          <a:xfrm>
            <a:off x="0" y="1160145"/>
            <a:ext cx="4561200" cy="3370705"/>
          </a:xfrm>
          <a:solidFill>
            <a:schemeClr val="bg1">
              <a:lumMod val="85000"/>
            </a:schemeClr>
          </a:solidFill>
        </p:spPr>
        <p:txBody>
          <a:bodyPr/>
          <a:lstStyle>
            <a:lvl1pPr marL="0" indent="0">
              <a:buNone/>
              <a:defRPr sz="1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nl-NL" dirty="0"/>
          </a:p>
        </p:txBody>
      </p:sp>
      <p:sp>
        <p:nvSpPr>
          <p:cNvPr id="11" name="Picture Placeholder 2"/>
          <p:cNvSpPr>
            <a:spLocks noGrp="1"/>
          </p:cNvSpPr>
          <p:nvPr>
            <p:ph type="pic" idx="20"/>
          </p:nvPr>
        </p:nvSpPr>
        <p:spPr>
          <a:xfrm>
            <a:off x="4584821" y="1160145"/>
            <a:ext cx="4561200" cy="3370705"/>
          </a:xfrm>
          <a:solidFill>
            <a:schemeClr val="bg1">
              <a:lumMod val="85000"/>
            </a:schemeClr>
          </a:solidFill>
        </p:spPr>
        <p:txBody>
          <a:bodyPr/>
          <a:lstStyle>
            <a:lvl1pPr marL="0" indent="0">
              <a:buNone/>
              <a:defRPr sz="1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nl-NL" dirty="0"/>
          </a:p>
        </p:txBody>
      </p:sp>
      <p:sp>
        <p:nvSpPr>
          <p:cNvPr id="12" name="Text Placeholder 15"/>
          <p:cNvSpPr>
            <a:spLocks noGrp="1"/>
          </p:cNvSpPr>
          <p:nvPr>
            <p:ph type="body" sz="quarter" idx="21" hasCustomPrompt="1"/>
          </p:nvPr>
        </p:nvSpPr>
        <p:spPr>
          <a:xfrm>
            <a:off x="0" y="1160145"/>
            <a:ext cx="2851200" cy="405000"/>
          </a:xfrm>
          <a:custGeom>
            <a:avLst/>
            <a:gdLst>
              <a:gd name="connsiteX0" fmla="*/ 225000 w 2851200"/>
              <a:gd name="connsiteY0" fmla="*/ 0 h 450000"/>
              <a:gd name="connsiteX1" fmla="*/ 2851200 w 2851200"/>
              <a:gd name="connsiteY1" fmla="*/ 0 h 450000"/>
              <a:gd name="connsiteX2" fmla="*/ 2851200 w 2851200"/>
              <a:gd name="connsiteY2" fmla="*/ 0 h 450000"/>
              <a:gd name="connsiteX3" fmla="*/ 2851200 w 2851200"/>
              <a:gd name="connsiteY3" fmla="*/ 225000 h 450000"/>
              <a:gd name="connsiteX4" fmla="*/ 2626200 w 2851200"/>
              <a:gd name="connsiteY4" fmla="*/ 450000 h 450000"/>
              <a:gd name="connsiteX5" fmla="*/ 0 w 2851200"/>
              <a:gd name="connsiteY5" fmla="*/ 450000 h 450000"/>
              <a:gd name="connsiteX6" fmla="*/ 0 w 2851200"/>
              <a:gd name="connsiteY6" fmla="*/ 450000 h 450000"/>
              <a:gd name="connsiteX7" fmla="*/ 0 w 2851200"/>
              <a:gd name="connsiteY7" fmla="*/ 225000 h 450000"/>
              <a:gd name="connsiteX8" fmla="*/ 225000 w 2851200"/>
              <a:gd name="connsiteY8" fmla="*/ 0 h 450000"/>
              <a:gd name="connsiteX0" fmla="*/ 56162 w 2903818"/>
              <a:gd name="connsiteY0" fmla="*/ 0 h 450000"/>
              <a:gd name="connsiteX1" fmla="*/ 2903818 w 2903818"/>
              <a:gd name="connsiteY1" fmla="*/ 0 h 450000"/>
              <a:gd name="connsiteX2" fmla="*/ 2903818 w 2903818"/>
              <a:gd name="connsiteY2" fmla="*/ 0 h 450000"/>
              <a:gd name="connsiteX3" fmla="*/ 2903818 w 2903818"/>
              <a:gd name="connsiteY3" fmla="*/ 225000 h 450000"/>
              <a:gd name="connsiteX4" fmla="*/ 2678818 w 2903818"/>
              <a:gd name="connsiteY4" fmla="*/ 450000 h 450000"/>
              <a:gd name="connsiteX5" fmla="*/ 52618 w 2903818"/>
              <a:gd name="connsiteY5" fmla="*/ 450000 h 450000"/>
              <a:gd name="connsiteX6" fmla="*/ 52618 w 2903818"/>
              <a:gd name="connsiteY6" fmla="*/ 450000 h 450000"/>
              <a:gd name="connsiteX7" fmla="*/ 52618 w 2903818"/>
              <a:gd name="connsiteY7" fmla="*/ 225000 h 450000"/>
              <a:gd name="connsiteX8" fmla="*/ 56162 w 2903818"/>
              <a:gd name="connsiteY8" fmla="*/ 0 h 450000"/>
              <a:gd name="connsiteX0" fmla="*/ 3544 w 2851200"/>
              <a:gd name="connsiteY0" fmla="*/ 0 h 450000"/>
              <a:gd name="connsiteX1" fmla="*/ 2851200 w 2851200"/>
              <a:gd name="connsiteY1" fmla="*/ 0 h 450000"/>
              <a:gd name="connsiteX2" fmla="*/ 2851200 w 2851200"/>
              <a:gd name="connsiteY2" fmla="*/ 0 h 450000"/>
              <a:gd name="connsiteX3" fmla="*/ 2851200 w 2851200"/>
              <a:gd name="connsiteY3" fmla="*/ 225000 h 450000"/>
              <a:gd name="connsiteX4" fmla="*/ 2626200 w 2851200"/>
              <a:gd name="connsiteY4" fmla="*/ 450000 h 450000"/>
              <a:gd name="connsiteX5" fmla="*/ 0 w 2851200"/>
              <a:gd name="connsiteY5" fmla="*/ 450000 h 450000"/>
              <a:gd name="connsiteX6" fmla="*/ 0 w 2851200"/>
              <a:gd name="connsiteY6" fmla="*/ 450000 h 450000"/>
              <a:gd name="connsiteX7" fmla="*/ 0 w 2851200"/>
              <a:gd name="connsiteY7" fmla="*/ 225000 h 450000"/>
              <a:gd name="connsiteX8" fmla="*/ 3544 w 2851200"/>
              <a:gd name="connsiteY8" fmla="*/ 0 h 450000"/>
              <a:gd name="connsiteX0" fmla="*/ 1263 w 2851301"/>
              <a:gd name="connsiteY0" fmla="*/ 0 h 450000"/>
              <a:gd name="connsiteX1" fmla="*/ 2851301 w 2851301"/>
              <a:gd name="connsiteY1" fmla="*/ 0 h 450000"/>
              <a:gd name="connsiteX2" fmla="*/ 2851301 w 2851301"/>
              <a:gd name="connsiteY2" fmla="*/ 0 h 450000"/>
              <a:gd name="connsiteX3" fmla="*/ 2851301 w 2851301"/>
              <a:gd name="connsiteY3" fmla="*/ 225000 h 450000"/>
              <a:gd name="connsiteX4" fmla="*/ 2626301 w 2851301"/>
              <a:gd name="connsiteY4" fmla="*/ 450000 h 450000"/>
              <a:gd name="connsiteX5" fmla="*/ 101 w 2851301"/>
              <a:gd name="connsiteY5" fmla="*/ 450000 h 450000"/>
              <a:gd name="connsiteX6" fmla="*/ 101 w 2851301"/>
              <a:gd name="connsiteY6" fmla="*/ 450000 h 450000"/>
              <a:gd name="connsiteX7" fmla="*/ 101 w 2851301"/>
              <a:gd name="connsiteY7" fmla="*/ 225000 h 450000"/>
              <a:gd name="connsiteX8" fmla="*/ 1263 w 2851301"/>
              <a:gd name="connsiteY8" fmla="*/ 0 h 450000"/>
              <a:gd name="connsiteX0" fmla="*/ 1162 w 2851200"/>
              <a:gd name="connsiteY0" fmla="*/ 0 h 450000"/>
              <a:gd name="connsiteX1" fmla="*/ 2851200 w 2851200"/>
              <a:gd name="connsiteY1" fmla="*/ 0 h 450000"/>
              <a:gd name="connsiteX2" fmla="*/ 2851200 w 2851200"/>
              <a:gd name="connsiteY2" fmla="*/ 0 h 450000"/>
              <a:gd name="connsiteX3" fmla="*/ 2851200 w 2851200"/>
              <a:gd name="connsiteY3" fmla="*/ 225000 h 450000"/>
              <a:gd name="connsiteX4" fmla="*/ 2626200 w 2851200"/>
              <a:gd name="connsiteY4" fmla="*/ 450000 h 450000"/>
              <a:gd name="connsiteX5" fmla="*/ 0 w 2851200"/>
              <a:gd name="connsiteY5" fmla="*/ 450000 h 450000"/>
              <a:gd name="connsiteX6" fmla="*/ 0 w 2851200"/>
              <a:gd name="connsiteY6" fmla="*/ 450000 h 450000"/>
              <a:gd name="connsiteX7" fmla="*/ 0 w 2851200"/>
              <a:gd name="connsiteY7" fmla="*/ 225000 h 450000"/>
              <a:gd name="connsiteX8" fmla="*/ 1162 w 2851200"/>
              <a:gd name="connsiteY8" fmla="*/ 0 h 450000"/>
              <a:gd name="connsiteX0" fmla="*/ 1162 w 2851200"/>
              <a:gd name="connsiteY0" fmla="*/ 0 h 450000"/>
              <a:gd name="connsiteX1" fmla="*/ 2851200 w 2851200"/>
              <a:gd name="connsiteY1" fmla="*/ 0 h 450000"/>
              <a:gd name="connsiteX2" fmla="*/ 2851200 w 2851200"/>
              <a:gd name="connsiteY2" fmla="*/ 0 h 450000"/>
              <a:gd name="connsiteX3" fmla="*/ 2851200 w 2851200"/>
              <a:gd name="connsiteY3" fmla="*/ 225000 h 450000"/>
              <a:gd name="connsiteX4" fmla="*/ 2626200 w 2851200"/>
              <a:gd name="connsiteY4" fmla="*/ 450000 h 450000"/>
              <a:gd name="connsiteX5" fmla="*/ 0 w 2851200"/>
              <a:gd name="connsiteY5" fmla="*/ 450000 h 450000"/>
              <a:gd name="connsiteX6" fmla="*/ 0 w 2851200"/>
              <a:gd name="connsiteY6" fmla="*/ 450000 h 450000"/>
              <a:gd name="connsiteX7" fmla="*/ 1162 w 2851200"/>
              <a:gd name="connsiteY7" fmla="*/ 0 h 45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51200" h="450000">
                <a:moveTo>
                  <a:pt x="1162" y="0"/>
                </a:moveTo>
                <a:lnTo>
                  <a:pt x="2851200" y="0"/>
                </a:lnTo>
                <a:lnTo>
                  <a:pt x="2851200" y="0"/>
                </a:lnTo>
                <a:lnTo>
                  <a:pt x="2851200" y="225000"/>
                </a:lnTo>
                <a:cubicBezTo>
                  <a:pt x="2851200" y="349264"/>
                  <a:pt x="2750464" y="450000"/>
                  <a:pt x="2626200" y="450000"/>
                </a:cubicBezTo>
                <a:lnTo>
                  <a:pt x="0" y="450000"/>
                </a:lnTo>
                <a:lnTo>
                  <a:pt x="0" y="450000"/>
                </a:lnTo>
                <a:cubicBezTo>
                  <a:pt x="387" y="300000"/>
                  <a:pt x="775" y="150000"/>
                  <a:pt x="1162" y="0"/>
                </a:cubicBezTo>
                <a:close/>
              </a:path>
            </a:pathLst>
          </a:custGeom>
          <a:solidFill>
            <a:schemeClr val="accent4"/>
          </a:solidFill>
        </p:spPr>
        <p:txBody>
          <a:bodyPr lIns="180000" tIns="36000" anchor="ctr" anchorCtr="0"/>
          <a:lstStyle>
            <a:lvl1pPr marL="0" indent="0">
              <a:buNone/>
              <a:defRPr sz="1600">
                <a:solidFill>
                  <a:schemeClr val="bg1"/>
                </a:solidFill>
              </a:defRPr>
            </a:lvl1pPr>
            <a:lvl2pPr marL="266700" indent="0">
              <a:buNone/>
              <a:defRPr/>
            </a:lvl2pPr>
            <a:lvl3pPr marL="539750" indent="0">
              <a:buNone/>
              <a:defRPr/>
            </a:lvl3pPr>
            <a:lvl4pPr marL="806450" indent="0">
              <a:buNone/>
              <a:defRPr/>
            </a:lvl4pPr>
            <a:lvl5pPr marL="1073150" indent="0">
              <a:buNone/>
              <a:defRPr/>
            </a:lvl5pPr>
          </a:lstStyle>
          <a:p>
            <a:pPr lvl="0"/>
            <a:r>
              <a:rPr lang="en-GB" noProof="0" dirty="0"/>
              <a:t>Click to edit text</a:t>
            </a:r>
          </a:p>
        </p:txBody>
      </p:sp>
      <p:sp>
        <p:nvSpPr>
          <p:cNvPr id="13" name="Text Placeholder 15"/>
          <p:cNvSpPr>
            <a:spLocks noGrp="1"/>
          </p:cNvSpPr>
          <p:nvPr>
            <p:ph type="body" sz="quarter" idx="15" hasCustomPrompt="1"/>
          </p:nvPr>
        </p:nvSpPr>
        <p:spPr>
          <a:xfrm>
            <a:off x="4584821" y="1160145"/>
            <a:ext cx="2851200" cy="405000"/>
          </a:xfrm>
          <a:custGeom>
            <a:avLst/>
            <a:gdLst>
              <a:gd name="connsiteX0" fmla="*/ 225000 w 2851200"/>
              <a:gd name="connsiteY0" fmla="*/ 0 h 450000"/>
              <a:gd name="connsiteX1" fmla="*/ 2851200 w 2851200"/>
              <a:gd name="connsiteY1" fmla="*/ 0 h 450000"/>
              <a:gd name="connsiteX2" fmla="*/ 2851200 w 2851200"/>
              <a:gd name="connsiteY2" fmla="*/ 0 h 450000"/>
              <a:gd name="connsiteX3" fmla="*/ 2851200 w 2851200"/>
              <a:gd name="connsiteY3" fmla="*/ 225000 h 450000"/>
              <a:gd name="connsiteX4" fmla="*/ 2626200 w 2851200"/>
              <a:gd name="connsiteY4" fmla="*/ 450000 h 450000"/>
              <a:gd name="connsiteX5" fmla="*/ 0 w 2851200"/>
              <a:gd name="connsiteY5" fmla="*/ 450000 h 450000"/>
              <a:gd name="connsiteX6" fmla="*/ 0 w 2851200"/>
              <a:gd name="connsiteY6" fmla="*/ 450000 h 450000"/>
              <a:gd name="connsiteX7" fmla="*/ 0 w 2851200"/>
              <a:gd name="connsiteY7" fmla="*/ 225000 h 450000"/>
              <a:gd name="connsiteX8" fmla="*/ 225000 w 2851200"/>
              <a:gd name="connsiteY8" fmla="*/ 0 h 450000"/>
              <a:gd name="connsiteX0" fmla="*/ 56162 w 2903818"/>
              <a:gd name="connsiteY0" fmla="*/ 0 h 450000"/>
              <a:gd name="connsiteX1" fmla="*/ 2903818 w 2903818"/>
              <a:gd name="connsiteY1" fmla="*/ 0 h 450000"/>
              <a:gd name="connsiteX2" fmla="*/ 2903818 w 2903818"/>
              <a:gd name="connsiteY2" fmla="*/ 0 h 450000"/>
              <a:gd name="connsiteX3" fmla="*/ 2903818 w 2903818"/>
              <a:gd name="connsiteY3" fmla="*/ 225000 h 450000"/>
              <a:gd name="connsiteX4" fmla="*/ 2678818 w 2903818"/>
              <a:gd name="connsiteY4" fmla="*/ 450000 h 450000"/>
              <a:gd name="connsiteX5" fmla="*/ 52618 w 2903818"/>
              <a:gd name="connsiteY5" fmla="*/ 450000 h 450000"/>
              <a:gd name="connsiteX6" fmla="*/ 52618 w 2903818"/>
              <a:gd name="connsiteY6" fmla="*/ 450000 h 450000"/>
              <a:gd name="connsiteX7" fmla="*/ 52618 w 2903818"/>
              <a:gd name="connsiteY7" fmla="*/ 225000 h 450000"/>
              <a:gd name="connsiteX8" fmla="*/ 56162 w 2903818"/>
              <a:gd name="connsiteY8" fmla="*/ 0 h 450000"/>
              <a:gd name="connsiteX0" fmla="*/ 3544 w 2851200"/>
              <a:gd name="connsiteY0" fmla="*/ 0 h 450000"/>
              <a:gd name="connsiteX1" fmla="*/ 2851200 w 2851200"/>
              <a:gd name="connsiteY1" fmla="*/ 0 h 450000"/>
              <a:gd name="connsiteX2" fmla="*/ 2851200 w 2851200"/>
              <a:gd name="connsiteY2" fmla="*/ 0 h 450000"/>
              <a:gd name="connsiteX3" fmla="*/ 2851200 w 2851200"/>
              <a:gd name="connsiteY3" fmla="*/ 225000 h 450000"/>
              <a:gd name="connsiteX4" fmla="*/ 2626200 w 2851200"/>
              <a:gd name="connsiteY4" fmla="*/ 450000 h 450000"/>
              <a:gd name="connsiteX5" fmla="*/ 0 w 2851200"/>
              <a:gd name="connsiteY5" fmla="*/ 450000 h 450000"/>
              <a:gd name="connsiteX6" fmla="*/ 0 w 2851200"/>
              <a:gd name="connsiteY6" fmla="*/ 450000 h 450000"/>
              <a:gd name="connsiteX7" fmla="*/ 0 w 2851200"/>
              <a:gd name="connsiteY7" fmla="*/ 225000 h 450000"/>
              <a:gd name="connsiteX8" fmla="*/ 3544 w 2851200"/>
              <a:gd name="connsiteY8" fmla="*/ 0 h 450000"/>
              <a:gd name="connsiteX0" fmla="*/ 1263 w 2851301"/>
              <a:gd name="connsiteY0" fmla="*/ 0 h 450000"/>
              <a:gd name="connsiteX1" fmla="*/ 2851301 w 2851301"/>
              <a:gd name="connsiteY1" fmla="*/ 0 h 450000"/>
              <a:gd name="connsiteX2" fmla="*/ 2851301 w 2851301"/>
              <a:gd name="connsiteY2" fmla="*/ 0 h 450000"/>
              <a:gd name="connsiteX3" fmla="*/ 2851301 w 2851301"/>
              <a:gd name="connsiteY3" fmla="*/ 225000 h 450000"/>
              <a:gd name="connsiteX4" fmla="*/ 2626301 w 2851301"/>
              <a:gd name="connsiteY4" fmla="*/ 450000 h 450000"/>
              <a:gd name="connsiteX5" fmla="*/ 101 w 2851301"/>
              <a:gd name="connsiteY5" fmla="*/ 450000 h 450000"/>
              <a:gd name="connsiteX6" fmla="*/ 101 w 2851301"/>
              <a:gd name="connsiteY6" fmla="*/ 450000 h 450000"/>
              <a:gd name="connsiteX7" fmla="*/ 101 w 2851301"/>
              <a:gd name="connsiteY7" fmla="*/ 225000 h 450000"/>
              <a:gd name="connsiteX8" fmla="*/ 1263 w 2851301"/>
              <a:gd name="connsiteY8" fmla="*/ 0 h 450000"/>
              <a:gd name="connsiteX0" fmla="*/ 1162 w 2851200"/>
              <a:gd name="connsiteY0" fmla="*/ 0 h 450000"/>
              <a:gd name="connsiteX1" fmla="*/ 2851200 w 2851200"/>
              <a:gd name="connsiteY1" fmla="*/ 0 h 450000"/>
              <a:gd name="connsiteX2" fmla="*/ 2851200 w 2851200"/>
              <a:gd name="connsiteY2" fmla="*/ 0 h 450000"/>
              <a:gd name="connsiteX3" fmla="*/ 2851200 w 2851200"/>
              <a:gd name="connsiteY3" fmla="*/ 225000 h 450000"/>
              <a:gd name="connsiteX4" fmla="*/ 2626200 w 2851200"/>
              <a:gd name="connsiteY4" fmla="*/ 450000 h 450000"/>
              <a:gd name="connsiteX5" fmla="*/ 0 w 2851200"/>
              <a:gd name="connsiteY5" fmla="*/ 450000 h 450000"/>
              <a:gd name="connsiteX6" fmla="*/ 0 w 2851200"/>
              <a:gd name="connsiteY6" fmla="*/ 450000 h 450000"/>
              <a:gd name="connsiteX7" fmla="*/ 0 w 2851200"/>
              <a:gd name="connsiteY7" fmla="*/ 225000 h 450000"/>
              <a:gd name="connsiteX8" fmla="*/ 1162 w 2851200"/>
              <a:gd name="connsiteY8" fmla="*/ 0 h 450000"/>
              <a:gd name="connsiteX0" fmla="*/ 1162 w 2851200"/>
              <a:gd name="connsiteY0" fmla="*/ 0 h 450000"/>
              <a:gd name="connsiteX1" fmla="*/ 2851200 w 2851200"/>
              <a:gd name="connsiteY1" fmla="*/ 0 h 450000"/>
              <a:gd name="connsiteX2" fmla="*/ 2851200 w 2851200"/>
              <a:gd name="connsiteY2" fmla="*/ 0 h 450000"/>
              <a:gd name="connsiteX3" fmla="*/ 2851200 w 2851200"/>
              <a:gd name="connsiteY3" fmla="*/ 225000 h 450000"/>
              <a:gd name="connsiteX4" fmla="*/ 2626200 w 2851200"/>
              <a:gd name="connsiteY4" fmla="*/ 450000 h 450000"/>
              <a:gd name="connsiteX5" fmla="*/ 0 w 2851200"/>
              <a:gd name="connsiteY5" fmla="*/ 450000 h 450000"/>
              <a:gd name="connsiteX6" fmla="*/ 0 w 2851200"/>
              <a:gd name="connsiteY6" fmla="*/ 450000 h 450000"/>
              <a:gd name="connsiteX7" fmla="*/ 1162 w 2851200"/>
              <a:gd name="connsiteY7" fmla="*/ 0 h 45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51200" h="450000">
                <a:moveTo>
                  <a:pt x="1162" y="0"/>
                </a:moveTo>
                <a:lnTo>
                  <a:pt x="2851200" y="0"/>
                </a:lnTo>
                <a:lnTo>
                  <a:pt x="2851200" y="0"/>
                </a:lnTo>
                <a:lnTo>
                  <a:pt x="2851200" y="225000"/>
                </a:lnTo>
                <a:cubicBezTo>
                  <a:pt x="2851200" y="349264"/>
                  <a:pt x="2750464" y="450000"/>
                  <a:pt x="2626200" y="450000"/>
                </a:cubicBezTo>
                <a:lnTo>
                  <a:pt x="0" y="450000"/>
                </a:lnTo>
                <a:lnTo>
                  <a:pt x="0" y="450000"/>
                </a:lnTo>
                <a:cubicBezTo>
                  <a:pt x="387" y="300000"/>
                  <a:pt x="775" y="150000"/>
                  <a:pt x="1162" y="0"/>
                </a:cubicBezTo>
                <a:close/>
              </a:path>
            </a:pathLst>
          </a:custGeom>
          <a:solidFill>
            <a:schemeClr val="accent4"/>
          </a:solidFill>
        </p:spPr>
        <p:txBody>
          <a:bodyPr lIns="180000" tIns="36000" anchor="ctr" anchorCtr="0"/>
          <a:lstStyle>
            <a:lvl1pPr marL="0" indent="0">
              <a:buNone/>
              <a:defRPr sz="1600">
                <a:solidFill>
                  <a:schemeClr val="bg1"/>
                </a:solidFill>
              </a:defRPr>
            </a:lvl1pPr>
            <a:lvl2pPr marL="266700" indent="0">
              <a:buNone/>
              <a:defRPr/>
            </a:lvl2pPr>
            <a:lvl3pPr marL="539750" indent="0">
              <a:buNone/>
              <a:defRPr/>
            </a:lvl3pPr>
            <a:lvl4pPr marL="806450" indent="0">
              <a:buNone/>
              <a:defRPr/>
            </a:lvl4pPr>
            <a:lvl5pPr marL="1073150" indent="0">
              <a:buNone/>
              <a:defRPr/>
            </a:lvl5pPr>
          </a:lstStyle>
          <a:p>
            <a:pPr lvl="0"/>
            <a:r>
              <a:rPr lang="en-GB" noProof="0" dirty="0"/>
              <a:t>Click to edit text</a:t>
            </a:r>
          </a:p>
        </p:txBody>
      </p:sp>
      <p:sp>
        <p:nvSpPr>
          <p:cNvPr id="20" name="Footer Placeholder 19"/>
          <p:cNvSpPr>
            <a:spLocks noGrp="1"/>
          </p:cNvSpPr>
          <p:nvPr userDrawn="1">
            <p:ph type="ftr" sz="quarter" idx="11"/>
          </p:nvPr>
        </p:nvSpPr>
        <p:spPr/>
        <p:txBody>
          <a:bodyPr/>
          <a:lstStyle>
            <a:lvl1pPr>
              <a:defRPr>
                <a:solidFill>
                  <a:schemeClr val="tx2"/>
                </a:solidFill>
              </a:defRPr>
            </a:lvl1pPr>
          </a:lstStyle>
          <a:p>
            <a:r>
              <a:rPr lang="en-US" noProof="0"/>
              <a:t>© Royal NLR 2023 - NLR Copyright - JCAMS 13-15 June 2023</a:t>
            </a:r>
            <a:endParaRPr lang="en-GB" noProof="0" dirty="0"/>
          </a:p>
        </p:txBody>
      </p:sp>
      <p:sp>
        <p:nvSpPr>
          <p:cNvPr id="21" name="Slide Number Placeholder 20"/>
          <p:cNvSpPr>
            <a:spLocks noGrp="1"/>
          </p:cNvSpPr>
          <p:nvPr userDrawn="1">
            <p:ph type="sldNum" sz="quarter" idx="12"/>
          </p:nvPr>
        </p:nvSpPr>
        <p:spPr/>
        <p:txBody>
          <a:bodyPr/>
          <a:lstStyle>
            <a:lvl1pPr>
              <a:defRPr>
                <a:solidFill>
                  <a:schemeClr val="tx2"/>
                </a:solidFill>
              </a:defRPr>
            </a:lvl1pPr>
          </a:lstStyle>
          <a:p>
            <a:fld id="{015EBE98-414E-493A-9124-68D86CEA4F8A}" type="slidenum">
              <a:rPr lang="nl-NL" smtClean="0"/>
              <a:pPr/>
              <a:t>‹#›</a:t>
            </a:fld>
            <a:endParaRPr lang="nl-NL" dirty="0"/>
          </a:p>
        </p:txBody>
      </p:sp>
      <p:sp>
        <p:nvSpPr>
          <p:cNvPr id="25" name="Title 1"/>
          <p:cNvSpPr>
            <a:spLocks noGrp="1"/>
          </p:cNvSpPr>
          <p:nvPr userDrawn="1">
            <p:ph type="title"/>
          </p:nvPr>
        </p:nvSpPr>
        <p:spPr bwMode="gray">
          <a:xfrm>
            <a:off x="576787" y="594779"/>
            <a:ext cx="8094138" cy="461665"/>
          </a:xfrm>
        </p:spPr>
        <p:txBody>
          <a:bodyPr/>
          <a:lstStyle>
            <a:lvl1pPr>
              <a:defRPr>
                <a:solidFill>
                  <a:schemeClr val="tx2"/>
                </a:solidFill>
              </a:defRPr>
            </a:lvl1pPr>
          </a:lstStyle>
          <a:p>
            <a:r>
              <a:rPr lang="en-US" noProof="0"/>
              <a:t>Click to edit Master title style</a:t>
            </a:r>
            <a:endParaRPr lang="en-GB" noProof="0" dirty="0"/>
          </a:p>
        </p:txBody>
      </p:sp>
      <p:cxnSp>
        <p:nvCxnSpPr>
          <p:cNvPr id="19" name="Straight Connector 18"/>
          <p:cNvCxnSpPr/>
          <p:nvPr userDrawn="1"/>
        </p:nvCxnSpPr>
        <p:spPr bwMode="gray">
          <a:xfrm>
            <a:off x="8450017" y="4911786"/>
            <a:ext cx="0" cy="231715"/>
          </a:xfrm>
          <a:prstGeom prst="line">
            <a:avLst/>
          </a:prstGeom>
          <a:ln w="317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092179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bg/>
                                          </p:spTgt>
                                        </p:tgtEl>
                                        <p:attrNameLst>
                                          <p:attrName>style.visibility</p:attrName>
                                        </p:attrNameLst>
                                      </p:cBhvr>
                                      <p:to>
                                        <p:strVal val="visible"/>
                                      </p:to>
                                    </p:set>
                                    <p:animEffect transition="in" filter="wipe(left)">
                                      <p:cBhvr>
                                        <p:cTn id="7" dur="750"/>
                                        <p:tgtEl>
                                          <p:spTgt spid="12">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xEl>
                                              <p:pRg st="0" end="0"/>
                                            </p:txEl>
                                          </p:spTgt>
                                        </p:tgtEl>
                                        <p:attrNameLst>
                                          <p:attrName>style.visibility</p:attrName>
                                        </p:attrNameLst>
                                      </p:cBhvr>
                                      <p:to>
                                        <p:strVal val="visible"/>
                                      </p:to>
                                    </p:set>
                                    <p:animEffect transition="in" filter="wipe(left)">
                                      <p:cBhvr>
                                        <p:cTn id="10" dur="750"/>
                                        <p:tgtEl>
                                          <p:spTgt spid="12">
                                            <p:txEl>
                                              <p:pRg st="0" end="0"/>
                                            </p:txEl>
                                          </p:spTgt>
                                        </p:tgtEl>
                                      </p:cBhvr>
                                    </p:animEffect>
                                  </p:childTnLst>
                                </p:cTn>
                              </p:par>
                            </p:childTnLst>
                          </p:cTn>
                        </p:par>
                        <p:par>
                          <p:cTn id="11" fill="hold">
                            <p:stCondLst>
                              <p:cond delay="750"/>
                            </p:stCondLst>
                            <p:childTnLst>
                              <p:par>
                                <p:cTn id="12" presetID="22" presetClass="entr" presetSubtype="8" fill="hold" grpId="0" nodeType="afterEffect">
                                  <p:stCondLst>
                                    <p:cond delay="250"/>
                                  </p:stCondLst>
                                  <p:childTnLst>
                                    <p:set>
                                      <p:cBhvr>
                                        <p:cTn id="13" dur="1" fill="hold">
                                          <p:stCondLst>
                                            <p:cond delay="0"/>
                                          </p:stCondLst>
                                        </p:cTn>
                                        <p:tgtEl>
                                          <p:spTgt spid="13">
                                            <p:bg/>
                                          </p:spTgt>
                                        </p:tgtEl>
                                        <p:attrNameLst>
                                          <p:attrName>style.visibility</p:attrName>
                                        </p:attrNameLst>
                                      </p:cBhvr>
                                      <p:to>
                                        <p:strVal val="visible"/>
                                      </p:to>
                                    </p:set>
                                    <p:animEffect transition="in" filter="wipe(left)">
                                      <p:cBhvr>
                                        <p:cTn id="14" dur="750"/>
                                        <p:tgtEl>
                                          <p:spTgt spid="13">
                                            <p:bg/>
                                          </p:spTgt>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13">
                                            <p:txEl>
                                              <p:pRg st="0" end="0"/>
                                            </p:txEl>
                                          </p:spTgt>
                                        </p:tgtEl>
                                        <p:attrNameLst>
                                          <p:attrName>style.visibility</p:attrName>
                                        </p:attrNameLst>
                                      </p:cBhvr>
                                      <p:to>
                                        <p:strVal val="visible"/>
                                      </p:to>
                                    </p:set>
                                    <p:animEffect transition="in" filter="wipe(left)">
                                      <p:cBhvr>
                                        <p:cTn id="17" dur="75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animBg="1">
        <p:tmplLst>
          <p:tmpl>
            <p:tnLst>
              <p:par>
                <p:cTn presetID="22" presetClass="entr" presetSubtype="8"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wipe(left)">
                      <p:cBhvr>
                        <p:cTn dur="750"/>
                        <p:tgtEl>
                          <p:spTgt spid="12"/>
                        </p:tgtEl>
                      </p:cBhvr>
                    </p:animEffect>
                  </p:childTnLst>
                </p:cTn>
              </p:par>
            </p:tnLst>
          </p:tmpl>
          <p:tmpl lvl="1">
            <p:tnLst>
              <p:par>
                <p:cTn presetID="22" presetClass="entr" presetSubtype="8" fill="hold" nodeType="with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wipe(left)">
                      <p:cBhvr>
                        <p:cTn dur="750"/>
                        <p:tgtEl>
                          <p:spTgt spid="12"/>
                        </p:tgtEl>
                      </p:cBhvr>
                    </p:animEffect>
                  </p:childTnLst>
                </p:cTn>
              </p:par>
            </p:tnLst>
          </p:tmpl>
        </p:tmplLst>
      </p:bldP>
      <p:bldP spid="13" grpId="0" build="p" animBg="1">
        <p:tmplLst>
          <p:tmpl>
            <p:tnLst>
              <p:par>
                <p:cTn presetID="22" presetClass="entr" presetSubtype="8" fill="hold" nodeType="afterEffect">
                  <p:stCondLst>
                    <p:cond delay="250"/>
                  </p:stCondLst>
                  <p:childTnLst>
                    <p:set>
                      <p:cBhvr>
                        <p:cTn dur="1" fill="hold">
                          <p:stCondLst>
                            <p:cond delay="0"/>
                          </p:stCondLst>
                        </p:cTn>
                        <p:tgtEl>
                          <p:spTgt spid="13"/>
                        </p:tgtEl>
                        <p:attrNameLst>
                          <p:attrName>style.visibility</p:attrName>
                        </p:attrNameLst>
                      </p:cBhvr>
                      <p:to>
                        <p:strVal val="visible"/>
                      </p:to>
                    </p:set>
                    <p:animEffect transition="in" filter="wipe(left)">
                      <p:cBhvr>
                        <p:cTn dur="750"/>
                        <p:tgtEl>
                          <p:spTgt spid="13"/>
                        </p:tgtEl>
                      </p:cBhvr>
                    </p:animEffect>
                  </p:childTnLst>
                </p:cTn>
              </p:par>
            </p:tnLst>
          </p:tmpl>
          <p:tmpl lvl="1">
            <p:tnLst>
              <p:par>
                <p:cTn presetID="22" presetClass="entr" presetSubtype="8" fill="hold" nodeType="withEffect">
                  <p:stCondLst>
                    <p:cond delay="250"/>
                  </p:stCondLst>
                  <p:childTnLst>
                    <p:set>
                      <p:cBhvr>
                        <p:cTn dur="1" fill="hold">
                          <p:stCondLst>
                            <p:cond delay="0"/>
                          </p:stCondLst>
                        </p:cTn>
                        <p:tgtEl>
                          <p:spTgt spid="13"/>
                        </p:tgtEl>
                        <p:attrNameLst>
                          <p:attrName>style.visibility</p:attrName>
                        </p:attrNameLst>
                      </p:cBhvr>
                      <p:to>
                        <p:strVal val="visible"/>
                      </p:to>
                    </p:set>
                    <p:animEffect transition="in" filter="wipe(left)">
                      <p:cBhvr>
                        <p:cTn dur="750"/>
                        <p:tgtEl>
                          <p:spTgt spid="13"/>
                        </p:tgtEl>
                      </p:cBhvr>
                    </p:animEffec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noProof="0">
                <a:solidFill>
                  <a:srgbClr val="004D7D"/>
                </a:solidFill>
              </a:rPr>
              <a:t>© Royal NLR 2023 - NLR Copyright - JCAMS 13-15 June 2023</a:t>
            </a:r>
            <a:endParaRPr lang="en-GB" noProof="0" dirty="0">
              <a:solidFill>
                <a:srgbClr val="004D7D"/>
              </a:solidFill>
            </a:endParaRPr>
          </a:p>
        </p:txBody>
      </p:sp>
      <p:sp>
        <p:nvSpPr>
          <p:cNvPr id="6" name="Slide Number Placeholder 5"/>
          <p:cNvSpPr>
            <a:spLocks noGrp="1"/>
          </p:cNvSpPr>
          <p:nvPr>
            <p:ph type="sldNum" sz="quarter" idx="12"/>
          </p:nvPr>
        </p:nvSpPr>
        <p:spPr/>
        <p:txBody>
          <a:bodyPr/>
          <a:lstStyle/>
          <a:p>
            <a:fld id="{015EBE98-414E-493A-9124-68D86CEA4F8A}" type="slidenum">
              <a:rPr lang="nl-NL" smtClean="0">
                <a:solidFill>
                  <a:srgbClr val="004D7D"/>
                </a:solidFill>
              </a:rPr>
              <a:pPr/>
              <a:t>‹#›</a:t>
            </a:fld>
            <a:endParaRPr lang="nl-NL" dirty="0">
              <a:solidFill>
                <a:srgbClr val="004D7D"/>
              </a:solidFill>
            </a:endParaRPr>
          </a:p>
        </p:txBody>
      </p:sp>
      <p:sp>
        <p:nvSpPr>
          <p:cNvPr id="2" name="Title 1"/>
          <p:cNvSpPr>
            <a:spLocks noGrp="1"/>
          </p:cNvSpPr>
          <p:nvPr>
            <p:ph type="title"/>
          </p:nvPr>
        </p:nvSpPr>
        <p:spPr>
          <a:xfrm>
            <a:off x="576787" y="594779"/>
            <a:ext cx="8094138" cy="461665"/>
          </a:xfrm>
        </p:spPr>
        <p:txBody>
          <a:bodyPr/>
          <a:lstStyle/>
          <a:p>
            <a:r>
              <a:rPr lang="en-US" noProof="0"/>
              <a:t>Click to edit Master title style</a:t>
            </a:r>
            <a:endParaRPr lang="en-GB" noProof="0" dirty="0"/>
          </a:p>
        </p:txBody>
      </p:sp>
      <p:sp>
        <p:nvSpPr>
          <p:cNvPr id="3" name="Content Placeholder 2"/>
          <p:cNvSpPr>
            <a:spLocks noGrp="1"/>
          </p:cNvSpPr>
          <p:nvPr>
            <p:ph idx="1"/>
          </p:nvPr>
        </p:nvSpPr>
        <p:spPr>
          <a:xfrm>
            <a:off x="576788" y="1457553"/>
            <a:ext cx="7989363" cy="3254465"/>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Tree>
    <p:extLst>
      <p:ext uri="{BB962C8B-B14F-4D97-AF65-F5344CB8AC3E}">
        <p14:creationId xmlns:p14="http://schemas.microsoft.com/office/powerpoint/2010/main" val="3614461468"/>
      </p:ext>
    </p:extLst>
  </p:cSld>
  <p:clrMapOvr>
    <a:masterClrMapping/>
  </p:clrMapOvr>
  <p:transition spd="slow">
    <p:push dir="u"/>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4 Pictures">
    <p:spTree>
      <p:nvGrpSpPr>
        <p:cNvPr id="1" name=""/>
        <p:cNvGrpSpPr/>
        <p:nvPr/>
      </p:nvGrpSpPr>
      <p:grpSpPr>
        <a:xfrm>
          <a:off x="0" y="0"/>
          <a:ext cx="0" cy="0"/>
          <a:chOff x="0" y="0"/>
          <a:chExt cx="0" cy="0"/>
        </a:xfrm>
      </p:grpSpPr>
      <p:sp>
        <p:nvSpPr>
          <p:cNvPr id="2" name="Title 1"/>
          <p:cNvSpPr>
            <a:spLocks noGrp="1"/>
          </p:cNvSpPr>
          <p:nvPr>
            <p:ph type="title"/>
          </p:nvPr>
        </p:nvSpPr>
        <p:spPr>
          <a:xfrm>
            <a:off x="576787" y="594779"/>
            <a:ext cx="8094138" cy="461665"/>
          </a:xfrm>
        </p:spPr>
        <p:txBody>
          <a:bodyPr/>
          <a:lstStyle/>
          <a:p>
            <a:r>
              <a:rPr lang="en-US" noProof="0"/>
              <a:t>Click to edit Master title style</a:t>
            </a:r>
            <a:endParaRPr lang="en-GB" noProof="0" dirty="0"/>
          </a:p>
        </p:txBody>
      </p:sp>
      <p:sp>
        <p:nvSpPr>
          <p:cNvPr id="4" name="Footer Placeholder 3"/>
          <p:cNvSpPr>
            <a:spLocks noGrp="1"/>
          </p:cNvSpPr>
          <p:nvPr>
            <p:ph type="ftr" sz="quarter" idx="11"/>
          </p:nvPr>
        </p:nvSpPr>
        <p:spPr/>
        <p:txBody>
          <a:bodyPr/>
          <a:lstStyle/>
          <a:p>
            <a:r>
              <a:rPr lang="en-US" noProof="0">
                <a:solidFill>
                  <a:srgbClr val="004D7D"/>
                </a:solidFill>
              </a:rPr>
              <a:t>© Royal NLR 2023 - NLR Copyright - JCAMS 13-15 June 2023</a:t>
            </a:r>
            <a:endParaRPr lang="en-GB" noProof="0" dirty="0">
              <a:solidFill>
                <a:srgbClr val="004D7D"/>
              </a:solidFill>
            </a:endParaRPr>
          </a:p>
        </p:txBody>
      </p:sp>
      <p:sp>
        <p:nvSpPr>
          <p:cNvPr id="5" name="Slide Number Placeholder 4"/>
          <p:cNvSpPr>
            <a:spLocks noGrp="1"/>
          </p:cNvSpPr>
          <p:nvPr>
            <p:ph type="sldNum" sz="quarter" idx="12"/>
          </p:nvPr>
        </p:nvSpPr>
        <p:spPr/>
        <p:txBody>
          <a:bodyPr/>
          <a:lstStyle/>
          <a:p>
            <a:fld id="{015EBE98-414E-493A-9124-68D86CEA4F8A}" type="slidenum">
              <a:rPr lang="nl-NL" smtClean="0">
                <a:solidFill>
                  <a:srgbClr val="004D7D"/>
                </a:solidFill>
              </a:rPr>
              <a:pPr/>
              <a:t>‹#›</a:t>
            </a:fld>
            <a:endParaRPr lang="nl-NL" dirty="0">
              <a:solidFill>
                <a:srgbClr val="004D7D"/>
              </a:solidFill>
            </a:endParaRPr>
          </a:p>
        </p:txBody>
      </p:sp>
      <p:sp>
        <p:nvSpPr>
          <p:cNvPr id="6" name="Picture Placeholder 2"/>
          <p:cNvSpPr>
            <a:spLocks noGrp="1"/>
          </p:cNvSpPr>
          <p:nvPr>
            <p:ph type="pic" idx="1"/>
          </p:nvPr>
        </p:nvSpPr>
        <p:spPr>
          <a:xfrm>
            <a:off x="681054" y="1160146"/>
            <a:ext cx="3772800" cy="1416768"/>
          </a:xfrm>
          <a:solidFill>
            <a:schemeClr val="bg1">
              <a:lumMod val="85000"/>
            </a:schemeClr>
          </a:solidFill>
        </p:spPr>
        <p:txBody>
          <a:bodyPr/>
          <a:lstStyle>
            <a:lvl1pPr marL="0" indent="0">
              <a:buNone/>
              <a:defRPr sz="1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nl-NL" dirty="0"/>
          </a:p>
        </p:txBody>
      </p:sp>
      <p:sp>
        <p:nvSpPr>
          <p:cNvPr id="7" name="Picture Placeholder 2"/>
          <p:cNvSpPr>
            <a:spLocks noGrp="1"/>
          </p:cNvSpPr>
          <p:nvPr>
            <p:ph type="pic" idx="13"/>
          </p:nvPr>
        </p:nvSpPr>
        <p:spPr>
          <a:xfrm>
            <a:off x="4898125" y="1160146"/>
            <a:ext cx="3772800" cy="1416768"/>
          </a:xfrm>
          <a:solidFill>
            <a:schemeClr val="bg1">
              <a:lumMod val="85000"/>
            </a:schemeClr>
          </a:solidFill>
        </p:spPr>
        <p:txBody>
          <a:bodyPr/>
          <a:lstStyle>
            <a:lvl1pPr marL="0" indent="0">
              <a:buNone/>
              <a:defRPr sz="1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nl-NL" dirty="0"/>
          </a:p>
        </p:txBody>
      </p:sp>
      <p:sp>
        <p:nvSpPr>
          <p:cNvPr id="8" name="Picture Placeholder 2"/>
          <p:cNvSpPr>
            <a:spLocks noGrp="1"/>
          </p:cNvSpPr>
          <p:nvPr>
            <p:ph type="pic" idx="14"/>
          </p:nvPr>
        </p:nvSpPr>
        <p:spPr>
          <a:xfrm>
            <a:off x="681692" y="2939727"/>
            <a:ext cx="3772800" cy="1416768"/>
          </a:xfrm>
          <a:solidFill>
            <a:schemeClr val="bg1">
              <a:lumMod val="85000"/>
            </a:schemeClr>
          </a:solidFill>
        </p:spPr>
        <p:txBody>
          <a:bodyPr/>
          <a:lstStyle>
            <a:lvl1pPr marL="0" indent="0">
              <a:buNone/>
              <a:defRPr sz="1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nl-NL" dirty="0"/>
          </a:p>
        </p:txBody>
      </p:sp>
      <p:sp>
        <p:nvSpPr>
          <p:cNvPr id="9" name="Picture Placeholder 2"/>
          <p:cNvSpPr>
            <a:spLocks noGrp="1"/>
          </p:cNvSpPr>
          <p:nvPr>
            <p:ph type="pic" idx="15"/>
          </p:nvPr>
        </p:nvSpPr>
        <p:spPr>
          <a:xfrm>
            <a:off x="4898125" y="2939727"/>
            <a:ext cx="3772800" cy="1416768"/>
          </a:xfrm>
          <a:custGeom>
            <a:avLst/>
            <a:gdLst>
              <a:gd name="connsiteX0" fmla="*/ 262370 w 3772800"/>
              <a:gd name="connsiteY0" fmla="*/ 0 h 1574187"/>
              <a:gd name="connsiteX1" fmla="*/ 3772800 w 3772800"/>
              <a:gd name="connsiteY1" fmla="*/ 0 h 1574187"/>
              <a:gd name="connsiteX2" fmla="*/ 3772800 w 3772800"/>
              <a:gd name="connsiteY2" fmla="*/ 0 h 1574187"/>
              <a:gd name="connsiteX3" fmla="*/ 3772800 w 3772800"/>
              <a:gd name="connsiteY3" fmla="*/ 1311817 h 1574187"/>
              <a:gd name="connsiteX4" fmla="*/ 3510430 w 3772800"/>
              <a:gd name="connsiteY4" fmla="*/ 1574187 h 1574187"/>
              <a:gd name="connsiteX5" fmla="*/ 0 w 3772800"/>
              <a:gd name="connsiteY5" fmla="*/ 1574187 h 1574187"/>
              <a:gd name="connsiteX6" fmla="*/ 0 w 3772800"/>
              <a:gd name="connsiteY6" fmla="*/ 1574187 h 1574187"/>
              <a:gd name="connsiteX7" fmla="*/ 0 w 3772800"/>
              <a:gd name="connsiteY7" fmla="*/ 262370 h 1574187"/>
              <a:gd name="connsiteX8" fmla="*/ 262370 w 3772800"/>
              <a:gd name="connsiteY8" fmla="*/ 0 h 1574187"/>
              <a:gd name="connsiteX0" fmla="*/ 64513 w 3836881"/>
              <a:gd name="connsiteY0" fmla="*/ 0 h 1574187"/>
              <a:gd name="connsiteX1" fmla="*/ 3836881 w 3836881"/>
              <a:gd name="connsiteY1" fmla="*/ 0 h 1574187"/>
              <a:gd name="connsiteX2" fmla="*/ 3836881 w 3836881"/>
              <a:gd name="connsiteY2" fmla="*/ 0 h 1574187"/>
              <a:gd name="connsiteX3" fmla="*/ 3836881 w 3836881"/>
              <a:gd name="connsiteY3" fmla="*/ 1311817 h 1574187"/>
              <a:gd name="connsiteX4" fmla="*/ 3574511 w 3836881"/>
              <a:gd name="connsiteY4" fmla="*/ 1574187 h 1574187"/>
              <a:gd name="connsiteX5" fmla="*/ 64081 w 3836881"/>
              <a:gd name="connsiteY5" fmla="*/ 1574187 h 1574187"/>
              <a:gd name="connsiteX6" fmla="*/ 64081 w 3836881"/>
              <a:gd name="connsiteY6" fmla="*/ 1574187 h 1574187"/>
              <a:gd name="connsiteX7" fmla="*/ 64081 w 3836881"/>
              <a:gd name="connsiteY7" fmla="*/ 262370 h 1574187"/>
              <a:gd name="connsiteX8" fmla="*/ 64513 w 3836881"/>
              <a:gd name="connsiteY8" fmla="*/ 0 h 1574187"/>
              <a:gd name="connsiteX0" fmla="*/ 432 w 3772800"/>
              <a:gd name="connsiteY0" fmla="*/ 0 h 1574187"/>
              <a:gd name="connsiteX1" fmla="*/ 3772800 w 3772800"/>
              <a:gd name="connsiteY1" fmla="*/ 0 h 1574187"/>
              <a:gd name="connsiteX2" fmla="*/ 3772800 w 3772800"/>
              <a:gd name="connsiteY2" fmla="*/ 0 h 1574187"/>
              <a:gd name="connsiteX3" fmla="*/ 3772800 w 3772800"/>
              <a:gd name="connsiteY3" fmla="*/ 1311817 h 1574187"/>
              <a:gd name="connsiteX4" fmla="*/ 3510430 w 3772800"/>
              <a:gd name="connsiteY4" fmla="*/ 1574187 h 1574187"/>
              <a:gd name="connsiteX5" fmla="*/ 0 w 3772800"/>
              <a:gd name="connsiteY5" fmla="*/ 1574187 h 1574187"/>
              <a:gd name="connsiteX6" fmla="*/ 0 w 3772800"/>
              <a:gd name="connsiteY6" fmla="*/ 1574187 h 1574187"/>
              <a:gd name="connsiteX7" fmla="*/ 0 w 3772800"/>
              <a:gd name="connsiteY7" fmla="*/ 262370 h 1574187"/>
              <a:gd name="connsiteX8" fmla="*/ 432 w 3772800"/>
              <a:gd name="connsiteY8" fmla="*/ 0 h 1574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72800" h="1574187">
                <a:moveTo>
                  <a:pt x="432" y="0"/>
                </a:moveTo>
                <a:lnTo>
                  <a:pt x="3772800" y="0"/>
                </a:lnTo>
                <a:lnTo>
                  <a:pt x="3772800" y="0"/>
                </a:lnTo>
                <a:lnTo>
                  <a:pt x="3772800" y="1311817"/>
                </a:lnTo>
                <a:cubicBezTo>
                  <a:pt x="3772800" y="1456720"/>
                  <a:pt x="3655333" y="1574187"/>
                  <a:pt x="3510430" y="1574187"/>
                </a:cubicBezTo>
                <a:lnTo>
                  <a:pt x="0" y="1574187"/>
                </a:lnTo>
                <a:lnTo>
                  <a:pt x="0" y="1574187"/>
                </a:lnTo>
                <a:lnTo>
                  <a:pt x="0" y="262370"/>
                </a:lnTo>
                <a:cubicBezTo>
                  <a:pt x="0" y="117467"/>
                  <a:pt x="216" y="131185"/>
                  <a:pt x="432" y="0"/>
                </a:cubicBezTo>
                <a:close/>
              </a:path>
            </a:pathLst>
          </a:custGeom>
          <a:solidFill>
            <a:schemeClr val="bg1">
              <a:lumMod val="85000"/>
            </a:schemeClr>
          </a:solidFill>
        </p:spPr>
        <p:txBody>
          <a:bodyPr/>
          <a:lstStyle>
            <a:lvl1pPr marL="0" indent="0">
              <a:buNone/>
              <a:defRPr sz="1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nl-NL" dirty="0"/>
          </a:p>
        </p:txBody>
      </p:sp>
      <p:sp>
        <p:nvSpPr>
          <p:cNvPr id="10" name="Text Placeholder 2"/>
          <p:cNvSpPr>
            <a:spLocks noGrp="1"/>
          </p:cNvSpPr>
          <p:nvPr>
            <p:ph type="body" idx="16" hasCustomPrompt="1"/>
          </p:nvPr>
        </p:nvSpPr>
        <p:spPr>
          <a:xfrm>
            <a:off x="681038" y="2579040"/>
            <a:ext cx="3772800" cy="246240"/>
          </a:xfrm>
          <a:prstGeom prst="rect">
            <a:avLst/>
          </a:prstGeom>
          <a:noFill/>
          <a:ln>
            <a:noFill/>
          </a:ln>
        </p:spPr>
        <p:txBody>
          <a:bodyPr lIns="0" rIns="90000" anchor="t" anchorCtr="0"/>
          <a:lstStyle>
            <a:lvl1pPr marL="0" indent="0">
              <a:buNone/>
              <a:defRPr sz="1400" b="0" cap="none"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a:t>Click to edit master text styles</a:t>
            </a:r>
          </a:p>
        </p:txBody>
      </p:sp>
      <p:sp>
        <p:nvSpPr>
          <p:cNvPr id="11" name="Text Placeholder 2"/>
          <p:cNvSpPr>
            <a:spLocks noGrp="1"/>
          </p:cNvSpPr>
          <p:nvPr>
            <p:ph type="body" idx="17" hasCustomPrompt="1"/>
          </p:nvPr>
        </p:nvSpPr>
        <p:spPr>
          <a:xfrm>
            <a:off x="4898125" y="2579040"/>
            <a:ext cx="3772800" cy="246240"/>
          </a:xfrm>
          <a:prstGeom prst="rect">
            <a:avLst/>
          </a:prstGeom>
          <a:noFill/>
          <a:ln>
            <a:noFill/>
          </a:ln>
        </p:spPr>
        <p:txBody>
          <a:bodyPr lIns="0" rIns="90000" anchor="t" anchorCtr="0"/>
          <a:lstStyle>
            <a:lvl1pPr marL="0" indent="0">
              <a:buNone/>
              <a:defRPr sz="1400" b="0" cap="none"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a:t>Click to edit master text styles</a:t>
            </a:r>
          </a:p>
        </p:txBody>
      </p:sp>
      <p:sp>
        <p:nvSpPr>
          <p:cNvPr id="12" name="Text Placeholder 2"/>
          <p:cNvSpPr>
            <a:spLocks noGrp="1"/>
          </p:cNvSpPr>
          <p:nvPr>
            <p:ph type="body" idx="18" hasCustomPrompt="1"/>
          </p:nvPr>
        </p:nvSpPr>
        <p:spPr>
          <a:xfrm>
            <a:off x="681692" y="4352142"/>
            <a:ext cx="3772800" cy="246240"/>
          </a:xfrm>
          <a:prstGeom prst="rect">
            <a:avLst/>
          </a:prstGeom>
          <a:noFill/>
          <a:ln>
            <a:noFill/>
          </a:ln>
        </p:spPr>
        <p:txBody>
          <a:bodyPr lIns="0" rIns="90000" anchor="t" anchorCtr="0"/>
          <a:lstStyle>
            <a:lvl1pPr marL="0" indent="0">
              <a:buNone/>
              <a:defRPr sz="1400" b="0" cap="none"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a:t>Click to edit master text styles</a:t>
            </a:r>
          </a:p>
        </p:txBody>
      </p:sp>
      <p:sp>
        <p:nvSpPr>
          <p:cNvPr id="13" name="Text Placeholder 2"/>
          <p:cNvSpPr>
            <a:spLocks noGrp="1"/>
          </p:cNvSpPr>
          <p:nvPr>
            <p:ph type="body" idx="19" hasCustomPrompt="1"/>
          </p:nvPr>
        </p:nvSpPr>
        <p:spPr>
          <a:xfrm>
            <a:off x="4898125" y="4352142"/>
            <a:ext cx="3772800" cy="246240"/>
          </a:xfrm>
          <a:prstGeom prst="rect">
            <a:avLst/>
          </a:prstGeom>
          <a:noFill/>
          <a:ln>
            <a:noFill/>
          </a:ln>
        </p:spPr>
        <p:txBody>
          <a:bodyPr lIns="0" rIns="90000" anchor="t" anchorCtr="0"/>
          <a:lstStyle>
            <a:lvl1pPr marL="0" indent="0">
              <a:buNone/>
              <a:defRPr sz="1400" b="0" cap="none"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a:t>Click to edit master text styles</a:t>
            </a:r>
          </a:p>
        </p:txBody>
      </p:sp>
    </p:spTree>
    <p:extLst>
      <p:ext uri="{BB962C8B-B14F-4D97-AF65-F5344CB8AC3E}">
        <p14:creationId xmlns:p14="http://schemas.microsoft.com/office/powerpoint/2010/main" val="2384780285"/>
      </p:ext>
    </p:extLst>
  </p:cSld>
  <p:clrMapOvr>
    <a:masterClrMapping/>
  </p:clrMapOvr>
  <p:transition spd="slow">
    <p:push dir="u"/>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6 Pictures">
    <p:spTree>
      <p:nvGrpSpPr>
        <p:cNvPr id="1" name=""/>
        <p:cNvGrpSpPr/>
        <p:nvPr/>
      </p:nvGrpSpPr>
      <p:grpSpPr>
        <a:xfrm>
          <a:off x="0" y="0"/>
          <a:ext cx="0" cy="0"/>
          <a:chOff x="0" y="0"/>
          <a:chExt cx="0" cy="0"/>
        </a:xfrm>
      </p:grpSpPr>
      <p:sp>
        <p:nvSpPr>
          <p:cNvPr id="2" name="Title 1"/>
          <p:cNvSpPr>
            <a:spLocks noGrp="1"/>
          </p:cNvSpPr>
          <p:nvPr>
            <p:ph type="title"/>
          </p:nvPr>
        </p:nvSpPr>
        <p:spPr>
          <a:xfrm>
            <a:off x="576787" y="594779"/>
            <a:ext cx="8094138" cy="461665"/>
          </a:xfrm>
        </p:spPr>
        <p:txBody>
          <a:bodyPr/>
          <a:lstStyle/>
          <a:p>
            <a:r>
              <a:rPr lang="en-US" noProof="0"/>
              <a:t>Click to edit Master title style</a:t>
            </a:r>
            <a:endParaRPr lang="en-GB" noProof="0" dirty="0"/>
          </a:p>
        </p:txBody>
      </p:sp>
      <p:sp>
        <p:nvSpPr>
          <p:cNvPr id="4" name="Footer Placeholder 3"/>
          <p:cNvSpPr>
            <a:spLocks noGrp="1"/>
          </p:cNvSpPr>
          <p:nvPr>
            <p:ph type="ftr" sz="quarter" idx="11"/>
          </p:nvPr>
        </p:nvSpPr>
        <p:spPr/>
        <p:txBody>
          <a:bodyPr/>
          <a:lstStyle/>
          <a:p>
            <a:r>
              <a:rPr lang="en-US" noProof="0">
                <a:solidFill>
                  <a:srgbClr val="004D7D"/>
                </a:solidFill>
              </a:rPr>
              <a:t>© Royal NLR 2023 - NLR Copyright - JCAMS 13-15 June 2023</a:t>
            </a:r>
            <a:endParaRPr lang="en-GB" noProof="0" dirty="0">
              <a:solidFill>
                <a:srgbClr val="004D7D"/>
              </a:solidFill>
            </a:endParaRPr>
          </a:p>
        </p:txBody>
      </p:sp>
      <p:sp>
        <p:nvSpPr>
          <p:cNvPr id="5" name="Slide Number Placeholder 4"/>
          <p:cNvSpPr>
            <a:spLocks noGrp="1"/>
          </p:cNvSpPr>
          <p:nvPr>
            <p:ph type="sldNum" sz="quarter" idx="12"/>
          </p:nvPr>
        </p:nvSpPr>
        <p:spPr/>
        <p:txBody>
          <a:bodyPr/>
          <a:lstStyle/>
          <a:p>
            <a:fld id="{015EBE98-414E-493A-9124-68D86CEA4F8A}" type="slidenum">
              <a:rPr lang="nl-NL" smtClean="0">
                <a:solidFill>
                  <a:srgbClr val="004D7D"/>
                </a:solidFill>
              </a:rPr>
              <a:pPr/>
              <a:t>‹#›</a:t>
            </a:fld>
            <a:endParaRPr lang="nl-NL" dirty="0">
              <a:solidFill>
                <a:srgbClr val="004D7D"/>
              </a:solidFill>
            </a:endParaRPr>
          </a:p>
        </p:txBody>
      </p:sp>
      <p:sp>
        <p:nvSpPr>
          <p:cNvPr id="6" name="Picture Placeholder 2"/>
          <p:cNvSpPr>
            <a:spLocks noGrp="1"/>
          </p:cNvSpPr>
          <p:nvPr>
            <p:ph type="pic" idx="1"/>
          </p:nvPr>
        </p:nvSpPr>
        <p:spPr>
          <a:xfrm>
            <a:off x="681054" y="1160146"/>
            <a:ext cx="2484000" cy="1416768"/>
          </a:xfrm>
          <a:solidFill>
            <a:schemeClr val="bg1">
              <a:lumMod val="85000"/>
            </a:schemeClr>
          </a:solidFill>
        </p:spPr>
        <p:txBody>
          <a:bodyPr/>
          <a:lstStyle>
            <a:lvl1pPr marL="0" indent="0">
              <a:buNone/>
              <a:defRPr sz="1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nl-NL" dirty="0"/>
          </a:p>
        </p:txBody>
      </p:sp>
      <p:sp>
        <p:nvSpPr>
          <p:cNvPr id="7" name="Picture Placeholder 2"/>
          <p:cNvSpPr>
            <a:spLocks noGrp="1"/>
          </p:cNvSpPr>
          <p:nvPr>
            <p:ph type="pic" idx="13"/>
          </p:nvPr>
        </p:nvSpPr>
        <p:spPr>
          <a:xfrm>
            <a:off x="3433989" y="1160146"/>
            <a:ext cx="2484000" cy="1416768"/>
          </a:xfrm>
          <a:solidFill>
            <a:schemeClr val="bg1">
              <a:lumMod val="85000"/>
            </a:schemeClr>
          </a:solidFill>
        </p:spPr>
        <p:txBody>
          <a:bodyPr/>
          <a:lstStyle>
            <a:lvl1pPr marL="0" indent="0">
              <a:buNone/>
              <a:defRPr sz="1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nl-NL" dirty="0"/>
          </a:p>
        </p:txBody>
      </p:sp>
      <p:sp>
        <p:nvSpPr>
          <p:cNvPr id="8" name="Picture Placeholder 2"/>
          <p:cNvSpPr>
            <a:spLocks noGrp="1"/>
          </p:cNvSpPr>
          <p:nvPr>
            <p:ph type="pic" idx="14"/>
          </p:nvPr>
        </p:nvSpPr>
        <p:spPr>
          <a:xfrm>
            <a:off x="681692" y="2939727"/>
            <a:ext cx="2484000" cy="1416768"/>
          </a:xfrm>
          <a:solidFill>
            <a:schemeClr val="bg1">
              <a:lumMod val="85000"/>
            </a:schemeClr>
          </a:solidFill>
        </p:spPr>
        <p:txBody>
          <a:bodyPr/>
          <a:lstStyle>
            <a:lvl1pPr marL="0" indent="0">
              <a:buNone/>
              <a:defRPr sz="1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nl-NL" dirty="0"/>
          </a:p>
        </p:txBody>
      </p:sp>
      <p:sp>
        <p:nvSpPr>
          <p:cNvPr id="10" name="Text Placeholder 2"/>
          <p:cNvSpPr>
            <a:spLocks noGrp="1"/>
          </p:cNvSpPr>
          <p:nvPr>
            <p:ph type="body" idx="16" hasCustomPrompt="1"/>
          </p:nvPr>
        </p:nvSpPr>
        <p:spPr>
          <a:xfrm>
            <a:off x="681038" y="2579040"/>
            <a:ext cx="2484000" cy="246240"/>
          </a:xfrm>
          <a:prstGeom prst="rect">
            <a:avLst/>
          </a:prstGeom>
          <a:noFill/>
          <a:ln>
            <a:noFill/>
          </a:ln>
        </p:spPr>
        <p:txBody>
          <a:bodyPr lIns="0" rIns="90000" anchor="t" anchorCtr="0"/>
          <a:lstStyle>
            <a:lvl1pPr marL="0" indent="0">
              <a:buNone/>
              <a:defRPr sz="1400" b="0" cap="none"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a:t>Click to edit text</a:t>
            </a:r>
          </a:p>
        </p:txBody>
      </p:sp>
      <p:sp>
        <p:nvSpPr>
          <p:cNvPr id="11" name="Text Placeholder 2"/>
          <p:cNvSpPr>
            <a:spLocks noGrp="1"/>
          </p:cNvSpPr>
          <p:nvPr>
            <p:ph type="body" idx="17" hasCustomPrompt="1"/>
          </p:nvPr>
        </p:nvSpPr>
        <p:spPr>
          <a:xfrm>
            <a:off x="3433989" y="2579040"/>
            <a:ext cx="2484000" cy="246240"/>
          </a:xfrm>
          <a:prstGeom prst="rect">
            <a:avLst/>
          </a:prstGeom>
          <a:noFill/>
          <a:ln>
            <a:noFill/>
          </a:ln>
        </p:spPr>
        <p:txBody>
          <a:bodyPr lIns="0" rIns="90000" anchor="t" anchorCtr="0"/>
          <a:lstStyle>
            <a:lvl1pPr marL="0" indent="0">
              <a:buNone/>
              <a:defRPr sz="1400" b="0" cap="none"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a:t>Click to edit text</a:t>
            </a:r>
          </a:p>
        </p:txBody>
      </p:sp>
      <p:sp>
        <p:nvSpPr>
          <p:cNvPr id="12" name="Text Placeholder 2"/>
          <p:cNvSpPr>
            <a:spLocks noGrp="1"/>
          </p:cNvSpPr>
          <p:nvPr>
            <p:ph type="body" idx="18" hasCustomPrompt="1"/>
          </p:nvPr>
        </p:nvSpPr>
        <p:spPr>
          <a:xfrm>
            <a:off x="681692" y="4352142"/>
            <a:ext cx="2484000" cy="246240"/>
          </a:xfrm>
          <a:prstGeom prst="rect">
            <a:avLst/>
          </a:prstGeom>
          <a:noFill/>
          <a:ln>
            <a:noFill/>
          </a:ln>
        </p:spPr>
        <p:txBody>
          <a:bodyPr lIns="0" rIns="90000" anchor="t" anchorCtr="0"/>
          <a:lstStyle>
            <a:lvl1pPr marL="0" indent="0">
              <a:buNone/>
              <a:defRPr sz="1400" b="0" cap="none"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a:t>Click to edit text</a:t>
            </a:r>
          </a:p>
        </p:txBody>
      </p:sp>
      <p:sp>
        <p:nvSpPr>
          <p:cNvPr id="13" name="Text Placeholder 2"/>
          <p:cNvSpPr>
            <a:spLocks noGrp="1"/>
          </p:cNvSpPr>
          <p:nvPr>
            <p:ph type="body" idx="19" hasCustomPrompt="1"/>
          </p:nvPr>
        </p:nvSpPr>
        <p:spPr>
          <a:xfrm>
            <a:off x="3434308" y="4352142"/>
            <a:ext cx="2484000" cy="246240"/>
          </a:xfrm>
          <a:prstGeom prst="rect">
            <a:avLst/>
          </a:prstGeom>
          <a:noFill/>
          <a:ln>
            <a:noFill/>
          </a:ln>
        </p:spPr>
        <p:txBody>
          <a:bodyPr lIns="0" rIns="90000" anchor="t" anchorCtr="0"/>
          <a:lstStyle>
            <a:lvl1pPr marL="0" indent="0">
              <a:buNone/>
              <a:defRPr sz="1400" b="0" cap="none"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a:t>Click to edit text</a:t>
            </a:r>
          </a:p>
        </p:txBody>
      </p:sp>
      <p:sp>
        <p:nvSpPr>
          <p:cNvPr id="18" name="Picture Placeholder 2"/>
          <p:cNvSpPr>
            <a:spLocks noGrp="1"/>
          </p:cNvSpPr>
          <p:nvPr>
            <p:ph type="pic" idx="20"/>
          </p:nvPr>
        </p:nvSpPr>
        <p:spPr>
          <a:xfrm>
            <a:off x="3434308" y="2939727"/>
            <a:ext cx="2484000" cy="1416768"/>
          </a:xfrm>
          <a:solidFill>
            <a:schemeClr val="bg1">
              <a:lumMod val="85000"/>
            </a:schemeClr>
          </a:solidFill>
        </p:spPr>
        <p:txBody>
          <a:bodyPr/>
          <a:lstStyle>
            <a:lvl1pPr marL="0" indent="0">
              <a:buNone/>
              <a:defRPr sz="1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nl-NL" dirty="0"/>
          </a:p>
        </p:txBody>
      </p:sp>
      <p:sp>
        <p:nvSpPr>
          <p:cNvPr id="19" name="Picture Placeholder 2"/>
          <p:cNvSpPr>
            <a:spLocks noGrp="1"/>
          </p:cNvSpPr>
          <p:nvPr>
            <p:ph type="pic" idx="21"/>
          </p:nvPr>
        </p:nvSpPr>
        <p:spPr>
          <a:xfrm>
            <a:off x="6186925" y="1160146"/>
            <a:ext cx="2484000" cy="1416768"/>
          </a:xfrm>
          <a:solidFill>
            <a:schemeClr val="bg1">
              <a:lumMod val="85000"/>
            </a:schemeClr>
          </a:solidFill>
        </p:spPr>
        <p:txBody>
          <a:bodyPr/>
          <a:lstStyle>
            <a:lvl1pPr marL="0" indent="0">
              <a:buNone/>
              <a:defRPr sz="1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nl-NL" dirty="0"/>
          </a:p>
        </p:txBody>
      </p:sp>
      <p:sp>
        <p:nvSpPr>
          <p:cNvPr id="20" name="Picture Placeholder 2"/>
          <p:cNvSpPr>
            <a:spLocks noGrp="1"/>
          </p:cNvSpPr>
          <p:nvPr>
            <p:ph type="pic" idx="22"/>
          </p:nvPr>
        </p:nvSpPr>
        <p:spPr>
          <a:xfrm>
            <a:off x="6186925" y="2939727"/>
            <a:ext cx="2484000" cy="1416768"/>
          </a:xfrm>
          <a:custGeom>
            <a:avLst/>
            <a:gdLst>
              <a:gd name="connsiteX0" fmla="*/ 262370 w 2484000"/>
              <a:gd name="connsiteY0" fmla="*/ 0 h 1574187"/>
              <a:gd name="connsiteX1" fmla="*/ 2484000 w 2484000"/>
              <a:gd name="connsiteY1" fmla="*/ 0 h 1574187"/>
              <a:gd name="connsiteX2" fmla="*/ 2484000 w 2484000"/>
              <a:gd name="connsiteY2" fmla="*/ 0 h 1574187"/>
              <a:gd name="connsiteX3" fmla="*/ 2484000 w 2484000"/>
              <a:gd name="connsiteY3" fmla="*/ 1311817 h 1574187"/>
              <a:gd name="connsiteX4" fmla="*/ 2221630 w 2484000"/>
              <a:gd name="connsiteY4" fmla="*/ 1574187 h 1574187"/>
              <a:gd name="connsiteX5" fmla="*/ 0 w 2484000"/>
              <a:gd name="connsiteY5" fmla="*/ 1574187 h 1574187"/>
              <a:gd name="connsiteX6" fmla="*/ 0 w 2484000"/>
              <a:gd name="connsiteY6" fmla="*/ 1574187 h 1574187"/>
              <a:gd name="connsiteX7" fmla="*/ 0 w 2484000"/>
              <a:gd name="connsiteY7" fmla="*/ 262370 h 1574187"/>
              <a:gd name="connsiteX8" fmla="*/ 262370 w 2484000"/>
              <a:gd name="connsiteY8" fmla="*/ 0 h 1574187"/>
              <a:gd name="connsiteX0" fmla="*/ 64513 w 2548080"/>
              <a:gd name="connsiteY0" fmla="*/ 0 h 1574187"/>
              <a:gd name="connsiteX1" fmla="*/ 2548080 w 2548080"/>
              <a:gd name="connsiteY1" fmla="*/ 0 h 1574187"/>
              <a:gd name="connsiteX2" fmla="*/ 2548080 w 2548080"/>
              <a:gd name="connsiteY2" fmla="*/ 0 h 1574187"/>
              <a:gd name="connsiteX3" fmla="*/ 2548080 w 2548080"/>
              <a:gd name="connsiteY3" fmla="*/ 1311817 h 1574187"/>
              <a:gd name="connsiteX4" fmla="*/ 2285710 w 2548080"/>
              <a:gd name="connsiteY4" fmla="*/ 1574187 h 1574187"/>
              <a:gd name="connsiteX5" fmla="*/ 64080 w 2548080"/>
              <a:gd name="connsiteY5" fmla="*/ 1574187 h 1574187"/>
              <a:gd name="connsiteX6" fmla="*/ 64080 w 2548080"/>
              <a:gd name="connsiteY6" fmla="*/ 1574187 h 1574187"/>
              <a:gd name="connsiteX7" fmla="*/ 64080 w 2548080"/>
              <a:gd name="connsiteY7" fmla="*/ 262370 h 1574187"/>
              <a:gd name="connsiteX8" fmla="*/ 64513 w 2548080"/>
              <a:gd name="connsiteY8" fmla="*/ 0 h 1574187"/>
              <a:gd name="connsiteX0" fmla="*/ 433 w 2484000"/>
              <a:gd name="connsiteY0" fmla="*/ 0 h 1574187"/>
              <a:gd name="connsiteX1" fmla="*/ 2484000 w 2484000"/>
              <a:gd name="connsiteY1" fmla="*/ 0 h 1574187"/>
              <a:gd name="connsiteX2" fmla="*/ 2484000 w 2484000"/>
              <a:gd name="connsiteY2" fmla="*/ 0 h 1574187"/>
              <a:gd name="connsiteX3" fmla="*/ 2484000 w 2484000"/>
              <a:gd name="connsiteY3" fmla="*/ 1311817 h 1574187"/>
              <a:gd name="connsiteX4" fmla="*/ 2221630 w 2484000"/>
              <a:gd name="connsiteY4" fmla="*/ 1574187 h 1574187"/>
              <a:gd name="connsiteX5" fmla="*/ 0 w 2484000"/>
              <a:gd name="connsiteY5" fmla="*/ 1574187 h 1574187"/>
              <a:gd name="connsiteX6" fmla="*/ 0 w 2484000"/>
              <a:gd name="connsiteY6" fmla="*/ 1574187 h 1574187"/>
              <a:gd name="connsiteX7" fmla="*/ 0 w 2484000"/>
              <a:gd name="connsiteY7" fmla="*/ 262370 h 1574187"/>
              <a:gd name="connsiteX8" fmla="*/ 433 w 2484000"/>
              <a:gd name="connsiteY8" fmla="*/ 0 h 1574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84000" h="1574187">
                <a:moveTo>
                  <a:pt x="433" y="0"/>
                </a:moveTo>
                <a:lnTo>
                  <a:pt x="2484000" y="0"/>
                </a:lnTo>
                <a:lnTo>
                  <a:pt x="2484000" y="0"/>
                </a:lnTo>
                <a:lnTo>
                  <a:pt x="2484000" y="1311817"/>
                </a:lnTo>
                <a:cubicBezTo>
                  <a:pt x="2484000" y="1456720"/>
                  <a:pt x="2366533" y="1574187"/>
                  <a:pt x="2221630" y="1574187"/>
                </a:cubicBezTo>
                <a:lnTo>
                  <a:pt x="0" y="1574187"/>
                </a:lnTo>
                <a:lnTo>
                  <a:pt x="0" y="1574187"/>
                </a:lnTo>
                <a:lnTo>
                  <a:pt x="0" y="262370"/>
                </a:lnTo>
                <a:cubicBezTo>
                  <a:pt x="0" y="117467"/>
                  <a:pt x="216" y="131185"/>
                  <a:pt x="433" y="0"/>
                </a:cubicBezTo>
                <a:close/>
              </a:path>
            </a:pathLst>
          </a:custGeom>
          <a:solidFill>
            <a:schemeClr val="bg1">
              <a:lumMod val="85000"/>
            </a:schemeClr>
          </a:solidFill>
        </p:spPr>
        <p:txBody>
          <a:bodyPr/>
          <a:lstStyle>
            <a:lvl1pPr marL="0" indent="0">
              <a:buNone/>
              <a:defRPr sz="1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nl-NL" dirty="0"/>
          </a:p>
        </p:txBody>
      </p:sp>
      <p:sp>
        <p:nvSpPr>
          <p:cNvPr id="21" name="Text Placeholder 2"/>
          <p:cNvSpPr>
            <a:spLocks noGrp="1"/>
          </p:cNvSpPr>
          <p:nvPr>
            <p:ph type="body" idx="23" hasCustomPrompt="1"/>
          </p:nvPr>
        </p:nvSpPr>
        <p:spPr>
          <a:xfrm>
            <a:off x="6186925" y="2579040"/>
            <a:ext cx="2484000" cy="246240"/>
          </a:xfrm>
          <a:prstGeom prst="rect">
            <a:avLst/>
          </a:prstGeom>
          <a:noFill/>
          <a:ln>
            <a:noFill/>
          </a:ln>
        </p:spPr>
        <p:txBody>
          <a:bodyPr lIns="0" rIns="90000" anchor="t" anchorCtr="0"/>
          <a:lstStyle>
            <a:lvl1pPr marL="0" indent="0">
              <a:buNone/>
              <a:defRPr sz="1400" b="0" cap="none"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a:t>Click to edit text</a:t>
            </a:r>
          </a:p>
        </p:txBody>
      </p:sp>
      <p:sp>
        <p:nvSpPr>
          <p:cNvPr id="22" name="Text Placeholder 2"/>
          <p:cNvSpPr>
            <a:spLocks noGrp="1"/>
          </p:cNvSpPr>
          <p:nvPr>
            <p:ph type="body" idx="24" hasCustomPrompt="1"/>
          </p:nvPr>
        </p:nvSpPr>
        <p:spPr>
          <a:xfrm>
            <a:off x="6186925" y="4352142"/>
            <a:ext cx="2484000" cy="246240"/>
          </a:xfrm>
          <a:prstGeom prst="rect">
            <a:avLst/>
          </a:prstGeom>
          <a:noFill/>
          <a:ln>
            <a:noFill/>
          </a:ln>
        </p:spPr>
        <p:txBody>
          <a:bodyPr lIns="0" rIns="90000" anchor="t" anchorCtr="0"/>
          <a:lstStyle>
            <a:lvl1pPr marL="0" indent="0">
              <a:buNone/>
              <a:defRPr sz="1400" b="0" cap="none"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a:t>Click to edit text</a:t>
            </a:r>
          </a:p>
        </p:txBody>
      </p:sp>
    </p:spTree>
    <p:extLst>
      <p:ext uri="{BB962C8B-B14F-4D97-AF65-F5344CB8AC3E}">
        <p14:creationId xmlns:p14="http://schemas.microsoft.com/office/powerpoint/2010/main" val="2311206579"/>
      </p:ext>
    </p:extLst>
  </p:cSld>
  <p:clrMapOvr>
    <a:masterClrMapping/>
  </p:clrMapOvr>
  <p:transition spd="slow">
    <p:push dir="u"/>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Big Picture Logo white">
    <p:bg bwMode="gray">
      <p:bgPr>
        <a:solidFill>
          <a:schemeClr val="bg2">
            <a:lumMod val="40000"/>
            <a:lumOff val="60000"/>
          </a:schemeClr>
        </a:solidFill>
        <a:effectLst/>
      </p:bgPr>
    </p:bg>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bwMode="gray"/>
        <p:txBody>
          <a:bodyPr/>
          <a:lstStyle>
            <a:lvl1pPr>
              <a:defRPr>
                <a:solidFill>
                  <a:schemeClr val="bg1"/>
                </a:solidFill>
              </a:defRPr>
            </a:lvl1pPr>
          </a:lstStyle>
          <a:p>
            <a:r>
              <a:rPr lang="en-US" noProof="0"/>
              <a:t>© Royal NLR 2023 - NLR Copyright - JCAMS 13-15 June 2023</a:t>
            </a:r>
            <a:endParaRPr lang="en-GB" noProof="0" dirty="0"/>
          </a:p>
        </p:txBody>
      </p:sp>
      <p:sp>
        <p:nvSpPr>
          <p:cNvPr id="5" name="Slide Number Placeholder 4"/>
          <p:cNvSpPr>
            <a:spLocks noGrp="1"/>
          </p:cNvSpPr>
          <p:nvPr>
            <p:ph type="sldNum" sz="quarter" idx="12"/>
          </p:nvPr>
        </p:nvSpPr>
        <p:spPr bwMode="gray"/>
        <p:txBody>
          <a:bodyPr/>
          <a:lstStyle>
            <a:lvl1pPr>
              <a:defRPr>
                <a:solidFill>
                  <a:schemeClr val="bg1"/>
                </a:solidFill>
              </a:defRPr>
            </a:lvl1pPr>
          </a:lstStyle>
          <a:p>
            <a:fld id="{015EBE98-414E-493A-9124-68D86CEA4F8A}" type="slidenum">
              <a:rPr lang="nl-NL" smtClean="0"/>
              <a:pPr/>
              <a:t>‹#›</a:t>
            </a:fld>
            <a:endParaRPr lang="nl-NL" dirty="0"/>
          </a:p>
        </p:txBody>
      </p:sp>
      <p:cxnSp>
        <p:nvCxnSpPr>
          <p:cNvPr id="15" name="Straight Connector 14"/>
          <p:cNvCxnSpPr/>
          <p:nvPr userDrawn="1"/>
        </p:nvCxnSpPr>
        <p:spPr bwMode="gray">
          <a:xfrm>
            <a:off x="8450017" y="4911786"/>
            <a:ext cx="0" cy="231715"/>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grpSp>
        <p:nvGrpSpPr>
          <p:cNvPr id="30" name="Group 4"/>
          <p:cNvGrpSpPr>
            <a:grpSpLocks noChangeAspect="1"/>
          </p:cNvGrpSpPr>
          <p:nvPr userDrawn="1"/>
        </p:nvGrpSpPr>
        <p:grpSpPr bwMode="auto">
          <a:xfrm>
            <a:off x="146050" y="128588"/>
            <a:ext cx="473075" cy="609600"/>
            <a:chOff x="92" y="81"/>
            <a:chExt cx="298" cy="384"/>
          </a:xfrm>
        </p:grpSpPr>
        <p:sp>
          <p:nvSpPr>
            <p:cNvPr id="31" name="AutoShape 3"/>
            <p:cNvSpPr>
              <a:spLocks noChangeAspect="1" noChangeArrowheads="1" noTextEdit="1"/>
            </p:cNvSpPr>
            <p:nvPr userDrawn="1"/>
          </p:nvSpPr>
          <p:spPr bwMode="auto">
            <a:xfrm>
              <a:off x="92" y="81"/>
              <a:ext cx="298"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 name="Freeform 5"/>
            <p:cNvSpPr>
              <a:spLocks/>
            </p:cNvSpPr>
            <p:nvPr userDrawn="1"/>
          </p:nvSpPr>
          <p:spPr bwMode="auto">
            <a:xfrm>
              <a:off x="273" y="78"/>
              <a:ext cx="82" cy="64"/>
            </a:xfrm>
            <a:custGeom>
              <a:avLst/>
              <a:gdLst>
                <a:gd name="T0" fmla="*/ 4 w 51"/>
                <a:gd name="T1" fmla="*/ 20 h 40"/>
                <a:gd name="T2" fmla="*/ 11 w 51"/>
                <a:gd name="T3" fmla="*/ 26 h 40"/>
                <a:gd name="T4" fmla="*/ 12 w 51"/>
                <a:gd name="T5" fmla="*/ 35 h 40"/>
                <a:gd name="T6" fmla="*/ 14 w 51"/>
                <a:gd name="T7" fmla="*/ 40 h 40"/>
                <a:gd name="T8" fmla="*/ 15 w 51"/>
                <a:gd name="T9" fmla="*/ 40 h 40"/>
                <a:gd name="T10" fmla="*/ 23 w 51"/>
                <a:gd name="T11" fmla="*/ 25 h 40"/>
                <a:gd name="T12" fmla="*/ 46 w 51"/>
                <a:gd name="T13" fmla="*/ 8 h 40"/>
                <a:gd name="T14" fmla="*/ 50 w 51"/>
                <a:gd name="T15" fmla="*/ 2 h 40"/>
                <a:gd name="T16" fmla="*/ 42 w 51"/>
                <a:gd name="T17" fmla="*/ 3 h 40"/>
                <a:gd name="T18" fmla="*/ 16 w 51"/>
                <a:gd name="T19" fmla="*/ 16 h 40"/>
                <a:gd name="T20" fmla="*/ 1 w 51"/>
                <a:gd name="T21" fmla="*/ 17 h 40"/>
                <a:gd name="T22" fmla="*/ 1 w 51"/>
                <a:gd name="T23" fmla="*/ 18 h 40"/>
                <a:gd name="T24" fmla="*/ 3 w 51"/>
                <a:gd name="T25" fmla="*/ 22 h 40"/>
                <a:gd name="T26" fmla="*/ 4 w 51"/>
                <a:gd name="T2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1" h="40">
                  <a:moveTo>
                    <a:pt x="4" y="20"/>
                  </a:moveTo>
                  <a:cubicBezTo>
                    <a:pt x="6" y="19"/>
                    <a:pt x="9" y="22"/>
                    <a:pt x="11" y="26"/>
                  </a:cubicBezTo>
                  <a:cubicBezTo>
                    <a:pt x="13" y="30"/>
                    <a:pt x="13" y="34"/>
                    <a:pt x="12" y="35"/>
                  </a:cubicBezTo>
                  <a:cubicBezTo>
                    <a:pt x="12" y="35"/>
                    <a:pt x="14" y="39"/>
                    <a:pt x="14" y="40"/>
                  </a:cubicBezTo>
                  <a:cubicBezTo>
                    <a:pt x="15" y="40"/>
                    <a:pt x="15" y="40"/>
                    <a:pt x="15" y="40"/>
                  </a:cubicBezTo>
                  <a:cubicBezTo>
                    <a:pt x="15" y="39"/>
                    <a:pt x="23" y="25"/>
                    <a:pt x="23" y="25"/>
                  </a:cubicBezTo>
                  <a:cubicBezTo>
                    <a:pt x="23" y="25"/>
                    <a:pt x="45" y="10"/>
                    <a:pt x="46" y="8"/>
                  </a:cubicBezTo>
                  <a:cubicBezTo>
                    <a:pt x="48" y="7"/>
                    <a:pt x="51" y="3"/>
                    <a:pt x="50" y="2"/>
                  </a:cubicBezTo>
                  <a:cubicBezTo>
                    <a:pt x="49" y="0"/>
                    <a:pt x="42" y="3"/>
                    <a:pt x="42" y="3"/>
                  </a:cubicBezTo>
                  <a:cubicBezTo>
                    <a:pt x="16" y="16"/>
                    <a:pt x="16" y="16"/>
                    <a:pt x="16" y="16"/>
                  </a:cubicBezTo>
                  <a:cubicBezTo>
                    <a:pt x="16" y="16"/>
                    <a:pt x="2" y="17"/>
                    <a:pt x="1" y="17"/>
                  </a:cubicBezTo>
                  <a:cubicBezTo>
                    <a:pt x="0" y="17"/>
                    <a:pt x="1" y="18"/>
                    <a:pt x="1" y="18"/>
                  </a:cubicBezTo>
                  <a:cubicBezTo>
                    <a:pt x="3" y="22"/>
                    <a:pt x="3" y="22"/>
                    <a:pt x="3" y="22"/>
                  </a:cubicBezTo>
                  <a:cubicBezTo>
                    <a:pt x="3" y="21"/>
                    <a:pt x="4" y="20"/>
                    <a:pt x="4" y="2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3" name="Freeform 6"/>
            <p:cNvSpPr>
              <a:spLocks/>
            </p:cNvSpPr>
            <p:nvPr userDrawn="1"/>
          </p:nvSpPr>
          <p:spPr bwMode="auto">
            <a:xfrm>
              <a:off x="275" y="116"/>
              <a:ext cx="11" cy="19"/>
            </a:xfrm>
            <a:custGeom>
              <a:avLst/>
              <a:gdLst>
                <a:gd name="T0" fmla="*/ 5 w 7"/>
                <a:gd name="T1" fmla="*/ 5 h 12"/>
                <a:gd name="T2" fmla="*/ 1 w 7"/>
                <a:gd name="T3" fmla="*/ 1 h 12"/>
                <a:gd name="T4" fmla="*/ 1 w 7"/>
                <a:gd name="T5" fmla="*/ 8 h 12"/>
                <a:gd name="T6" fmla="*/ 5 w 7"/>
                <a:gd name="T7" fmla="*/ 12 h 12"/>
                <a:gd name="T8" fmla="*/ 5 w 7"/>
                <a:gd name="T9" fmla="*/ 5 h 12"/>
              </a:gdLst>
              <a:ahLst/>
              <a:cxnLst>
                <a:cxn ang="0">
                  <a:pos x="T0" y="T1"/>
                </a:cxn>
                <a:cxn ang="0">
                  <a:pos x="T2" y="T3"/>
                </a:cxn>
                <a:cxn ang="0">
                  <a:pos x="T4" y="T5"/>
                </a:cxn>
                <a:cxn ang="0">
                  <a:pos x="T6" y="T7"/>
                </a:cxn>
                <a:cxn ang="0">
                  <a:pos x="T8" y="T9"/>
                </a:cxn>
              </a:cxnLst>
              <a:rect l="0" t="0" r="r" b="b"/>
              <a:pathLst>
                <a:path w="7" h="12">
                  <a:moveTo>
                    <a:pt x="5" y="5"/>
                  </a:moveTo>
                  <a:cubicBezTo>
                    <a:pt x="4" y="2"/>
                    <a:pt x="2" y="0"/>
                    <a:pt x="1" y="1"/>
                  </a:cubicBezTo>
                  <a:cubicBezTo>
                    <a:pt x="0" y="2"/>
                    <a:pt x="0" y="5"/>
                    <a:pt x="1" y="8"/>
                  </a:cubicBezTo>
                  <a:cubicBezTo>
                    <a:pt x="2" y="11"/>
                    <a:pt x="4" y="12"/>
                    <a:pt x="5" y="12"/>
                  </a:cubicBezTo>
                  <a:cubicBezTo>
                    <a:pt x="7" y="11"/>
                    <a:pt x="7" y="8"/>
                    <a:pt x="5" y="5"/>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 name="Freeform 7"/>
            <p:cNvSpPr>
              <a:spLocks/>
            </p:cNvSpPr>
            <p:nvPr userDrawn="1"/>
          </p:nvSpPr>
          <p:spPr bwMode="auto">
            <a:xfrm>
              <a:off x="122" y="391"/>
              <a:ext cx="101" cy="80"/>
            </a:xfrm>
            <a:custGeom>
              <a:avLst/>
              <a:gdLst>
                <a:gd name="T0" fmla="*/ 63 w 63"/>
                <a:gd name="T1" fmla="*/ 34 h 50"/>
                <a:gd name="T2" fmla="*/ 34 w 63"/>
                <a:gd name="T3" fmla="*/ 31 h 50"/>
                <a:gd name="T4" fmla="*/ 34 w 63"/>
                <a:gd name="T5" fmla="*/ 31 h 50"/>
                <a:gd name="T6" fmla="*/ 47 w 63"/>
                <a:gd name="T7" fmla="*/ 20 h 50"/>
                <a:gd name="T8" fmla="*/ 47 w 63"/>
                <a:gd name="T9" fmla="*/ 20 h 50"/>
                <a:gd name="T10" fmla="*/ 56 w 63"/>
                <a:gd name="T11" fmla="*/ 21 h 50"/>
                <a:gd name="T12" fmla="*/ 57 w 63"/>
                <a:gd name="T13" fmla="*/ 20 h 50"/>
                <a:gd name="T14" fmla="*/ 59 w 63"/>
                <a:gd name="T15" fmla="*/ 19 h 50"/>
                <a:gd name="T16" fmla="*/ 59 w 63"/>
                <a:gd name="T17" fmla="*/ 19 h 50"/>
                <a:gd name="T18" fmla="*/ 50 w 63"/>
                <a:gd name="T19" fmla="*/ 16 h 50"/>
                <a:gd name="T20" fmla="*/ 50 w 63"/>
                <a:gd name="T21" fmla="*/ 16 h 50"/>
                <a:gd name="T22" fmla="*/ 50 w 63"/>
                <a:gd name="T23" fmla="*/ 0 h 50"/>
                <a:gd name="T24" fmla="*/ 49 w 63"/>
                <a:gd name="T25" fmla="*/ 0 h 50"/>
                <a:gd name="T26" fmla="*/ 47 w 63"/>
                <a:gd name="T27" fmla="*/ 1 h 50"/>
                <a:gd name="T28" fmla="*/ 47 w 63"/>
                <a:gd name="T29" fmla="*/ 2 h 50"/>
                <a:gd name="T30" fmla="*/ 43 w 63"/>
                <a:gd name="T31" fmla="*/ 14 h 50"/>
                <a:gd name="T32" fmla="*/ 43 w 63"/>
                <a:gd name="T33" fmla="*/ 14 h 50"/>
                <a:gd name="T34" fmla="*/ 39 w 63"/>
                <a:gd name="T35" fmla="*/ 13 h 50"/>
                <a:gd name="T36" fmla="*/ 38 w 63"/>
                <a:gd name="T37" fmla="*/ 13 h 50"/>
                <a:gd name="T38" fmla="*/ 37 w 63"/>
                <a:gd name="T39" fmla="*/ 14 h 50"/>
                <a:gd name="T40" fmla="*/ 36 w 63"/>
                <a:gd name="T41" fmla="*/ 14 h 50"/>
                <a:gd name="T42" fmla="*/ 40 w 63"/>
                <a:gd name="T43" fmla="*/ 18 h 50"/>
                <a:gd name="T44" fmla="*/ 40 w 63"/>
                <a:gd name="T45" fmla="*/ 18 h 50"/>
                <a:gd name="T46" fmla="*/ 23 w 63"/>
                <a:gd name="T47" fmla="*/ 27 h 50"/>
                <a:gd name="T48" fmla="*/ 23 w 63"/>
                <a:gd name="T49" fmla="*/ 27 h 50"/>
                <a:gd name="T50" fmla="*/ 9 w 63"/>
                <a:gd name="T51" fmla="*/ 17 h 50"/>
                <a:gd name="T52" fmla="*/ 8 w 63"/>
                <a:gd name="T53" fmla="*/ 17 h 50"/>
                <a:gd name="T54" fmla="*/ 6 w 63"/>
                <a:gd name="T55" fmla="*/ 18 h 50"/>
                <a:gd name="T56" fmla="*/ 6 w 63"/>
                <a:gd name="T57" fmla="*/ 18 h 50"/>
                <a:gd name="T58" fmla="*/ 13 w 63"/>
                <a:gd name="T59" fmla="*/ 32 h 50"/>
                <a:gd name="T60" fmla="*/ 12 w 63"/>
                <a:gd name="T61" fmla="*/ 32 h 50"/>
                <a:gd name="T62" fmla="*/ 3 w 63"/>
                <a:gd name="T63" fmla="*/ 39 h 50"/>
                <a:gd name="T64" fmla="*/ 0 w 63"/>
                <a:gd name="T65" fmla="*/ 46 h 50"/>
                <a:gd name="T66" fmla="*/ 25 w 63"/>
                <a:gd name="T67" fmla="*/ 37 h 50"/>
                <a:gd name="T68" fmla="*/ 25 w 63"/>
                <a:gd name="T69" fmla="*/ 36 h 50"/>
                <a:gd name="T70" fmla="*/ 60 w 63"/>
                <a:gd name="T71" fmla="*/ 36 h 50"/>
                <a:gd name="T72" fmla="*/ 61 w 63"/>
                <a:gd name="T73" fmla="*/ 36 h 50"/>
                <a:gd name="T74" fmla="*/ 63 w 63"/>
                <a:gd name="T75" fmla="*/ 35 h 50"/>
                <a:gd name="T76" fmla="*/ 63 w 63"/>
                <a:gd name="T77" fmla="*/ 3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3" h="50">
                  <a:moveTo>
                    <a:pt x="63" y="34"/>
                  </a:moveTo>
                  <a:cubicBezTo>
                    <a:pt x="34" y="31"/>
                    <a:pt x="34" y="31"/>
                    <a:pt x="34" y="31"/>
                  </a:cubicBezTo>
                  <a:cubicBezTo>
                    <a:pt x="34" y="31"/>
                    <a:pt x="33" y="31"/>
                    <a:pt x="34" y="31"/>
                  </a:cubicBezTo>
                  <a:cubicBezTo>
                    <a:pt x="34" y="30"/>
                    <a:pt x="47" y="20"/>
                    <a:pt x="47" y="20"/>
                  </a:cubicBezTo>
                  <a:cubicBezTo>
                    <a:pt x="47" y="20"/>
                    <a:pt x="47" y="20"/>
                    <a:pt x="47" y="20"/>
                  </a:cubicBezTo>
                  <a:cubicBezTo>
                    <a:pt x="48" y="20"/>
                    <a:pt x="54" y="21"/>
                    <a:pt x="56" y="21"/>
                  </a:cubicBezTo>
                  <a:cubicBezTo>
                    <a:pt x="56" y="21"/>
                    <a:pt x="57" y="20"/>
                    <a:pt x="57" y="20"/>
                  </a:cubicBezTo>
                  <a:cubicBezTo>
                    <a:pt x="57" y="20"/>
                    <a:pt x="58" y="20"/>
                    <a:pt x="59" y="19"/>
                  </a:cubicBezTo>
                  <a:cubicBezTo>
                    <a:pt x="59" y="19"/>
                    <a:pt x="59" y="19"/>
                    <a:pt x="59" y="19"/>
                  </a:cubicBezTo>
                  <a:cubicBezTo>
                    <a:pt x="59" y="19"/>
                    <a:pt x="51" y="17"/>
                    <a:pt x="50" y="16"/>
                  </a:cubicBezTo>
                  <a:cubicBezTo>
                    <a:pt x="50" y="16"/>
                    <a:pt x="50" y="16"/>
                    <a:pt x="50" y="16"/>
                  </a:cubicBezTo>
                  <a:cubicBezTo>
                    <a:pt x="50" y="14"/>
                    <a:pt x="50" y="1"/>
                    <a:pt x="50" y="0"/>
                  </a:cubicBezTo>
                  <a:cubicBezTo>
                    <a:pt x="50" y="0"/>
                    <a:pt x="49" y="0"/>
                    <a:pt x="49" y="0"/>
                  </a:cubicBezTo>
                  <a:cubicBezTo>
                    <a:pt x="49" y="0"/>
                    <a:pt x="48" y="1"/>
                    <a:pt x="47" y="1"/>
                  </a:cubicBezTo>
                  <a:cubicBezTo>
                    <a:pt x="47" y="1"/>
                    <a:pt x="47" y="2"/>
                    <a:pt x="47" y="2"/>
                  </a:cubicBezTo>
                  <a:cubicBezTo>
                    <a:pt x="46" y="3"/>
                    <a:pt x="43" y="13"/>
                    <a:pt x="43" y="14"/>
                  </a:cubicBezTo>
                  <a:cubicBezTo>
                    <a:pt x="43" y="14"/>
                    <a:pt x="43" y="14"/>
                    <a:pt x="43" y="14"/>
                  </a:cubicBezTo>
                  <a:cubicBezTo>
                    <a:pt x="42" y="14"/>
                    <a:pt x="40" y="13"/>
                    <a:pt x="39" y="13"/>
                  </a:cubicBezTo>
                  <a:cubicBezTo>
                    <a:pt x="39" y="13"/>
                    <a:pt x="39" y="13"/>
                    <a:pt x="38" y="13"/>
                  </a:cubicBezTo>
                  <a:cubicBezTo>
                    <a:pt x="38" y="13"/>
                    <a:pt x="37" y="13"/>
                    <a:pt x="37" y="14"/>
                  </a:cubicBezTo>
                  <a:cubicBezTo>
                    <a:pt x="36" y="14"/>
                    <a:pt x="36" y="14"/>
                    <a:pt x="36" y="14"/>
                  </a:cubicBezTo>
                  <a:cubicBezTo>
                    <a:pt x="37" y="14"/>
                    <a:pt x="40" y="18"/>
                    <a:pt x="40" y="18"/>
                  </a:cubicBezTo>
                  <a:cubicBezTo>
                    <a:pt x="40" y="18"/>
                    <a:pt x="40" y="18"/>
                    <a:pt x="40" y="18"/>
                  </a:cubicBezTo>
                  <a:cubicBezTo>
                    <a:pt x="23" y="27"/>
                    <a:pt x="23" y="27"/>
                    <a:pt x="23" y="27"/>
                  </a:cubicBezTo>
                  <a:cubicBezTo>
                    <a:pt x="23" y="27"/>
                    <a:pt x="23" y="27"/>
                    <a:pt x="23" y="27"/>
                  </a:cubicBezTo>
                  <a:cubicBezTo>
                    <a:pt x="22" y="26"/>
                    <a:pt x="10" y="18"/>
                    <a:pt x="9" y="17"/>
                  </a:cubicBezTo>
                  <a:cubicBezTo>
                    <a:pt x="9" y="17"/>
                    <a:pt x="9" y="17"/>
                    <a:pt x="8" y="17"/>
                  </a:cubicBezTo>
                  <a:cubicBezTo>
                    <a:pt x="8" y="17"/>
                    <a:pt x="7" y="17"/>
                    <a:pt x="6" y="18"/>
                  </a:cubicBezTo>
                  <a:cubicBezTo>
                    <a:pt x="6" y="18"/>
                    <a:pt x="6" y="18"/>
                    <a:pt x="6" y="18"/>
                  </a:cubicBezTo>
                  <a:cubicBezTo>
                    <a:pt x="6" y="18"/>
                    <a:pt x="13" y="32"/>
                    <a:pt x="13" y="32"/>
                  </a:cubicBezTo>
                  <a:cubicBezTo>
                    <a:pt x="13" y="32"/>
                    <a:pt x="13" y="32"/>
                    <a:pt x="12" y="32"/>
                  </a:cubicBezTo>
                  <a:cubicBezTo>
                    <a:pt x="11" y="33"/>
                    <a:pt x="3" y="36"/>
                    <a:pt x="3" y="39"/>
                  </a:cubicBezTo>
                  <a:cubicBezTo>
                    <a:pt x="2" y="40"/>
                    <a:pt x="0" y="44"/>
                    <a:pt x="0" y="46"/>
                  </a:cubicBezTo>
                  <a:cubicBezTo>
                    <a:pt x="1" y="50"/>
                    <a:pt x="22" y="38"/>
                    <a:pt x="25" y="37"/>
                  </a:cubicBezTo>
                  <a:cubicBezTo>
                    <a:pt x="25" y="36"/>
                    <a:pt x="25" y="36"/>
                    <a:pt x="25" y="36"/>
                  </a:cubicBezTo>
                  <a:cubicBezTo>
                    <a:pt x="29" y="36"/>
                    <a:pt x="58" y="36"/>
                    <a:pt x="60" y="36"/>
                  </a:cubicBezTo>
                  <a:cubicBezTo>
                    <a:pt x="61" y="36"/>
                    <a:pt x="61" y="36"/>
                    <a:pt x="61" y="36"/>
                  </a:cubicBezTo>
                  <a:cubicBezTo>
                    <a:pt x="61" y="36"/>
                    <a:pt x="62" y="35"/>
                    <a:pt x="63" y="35"/>
                  </a:cubicBezTo>
                  <a:cubicBezTo>
                    <a:pt x="63" y="34"/>
                    <a:pt x="63" y="34"/>
                    <a:pt x="63" y="3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 name="Freeform 8"/>
            <p:cNvSpPr>
              <a:spLocks/>
            </p:cNvSpPr>
            <p:nvPr userDrawn="1"/>
          </p:nvSpPr>
          <p:spPr bwMode="auto">
            <a:xfrm>
              <a:off x="94" y="199"/>
              <a:ext cx="145" cy="160"/>
            </a:xfrm>
            <a:custGeom>
              <a:avLst/>
              <a:gdLst>
                <a:gd name="T0" fmla="*/ 89 w 91"/>
                <a:gd name="T1" fmla="*/ 89 h 100"/>
                <a:gd name="T2" fmla="*/ 15 w 91"/>
                <a:gd name="T3" fmla="*/ 38 h 100"/>
                <a:gd name="T4" fmla="*/ 29 w 91"/>
                <a:gd name="T5" fmla="*/ 12 h 100"/>
                <a:gd name="T6" fmla="*/ 30 w 91"/>
                <a:gd name="T7" fmla="*/ 11 h 100"/>
                <a:gd name="T8" fmla="*/ 30 w 91"/>
                <a:gd name="T9" fmla="*/ 1 h 100"/>
                <a:gd name="T10" fmla="*/ 28 w 91"/>
                <a:gd name="T11" fmla="*/ 0 h 100"/>
                <a:gd name="T12" fmla="*/ 14 w 91"/>
                <a:gd name="T13" fmla="*/ 10 h 100"/>
                <a:gd name="T14" fmla="*/ 0 w 91"/>
                <a:gd name="T15" fmla="*/ 39 h 100"/>
                <a:gd name="T16" fmla="*/ 71 w 91"/>
                <a:gd name="T17" fmla="*/ 100 h 100"/>
                <a:gd name="T18" fmla="*/ 75 w 91"/>
                <a:gd name="T19" fmla="*/ 100 h 100"/>
                <a:gd name="T20" fmla="*/ 90 w 91"/>
                <a:gd name="T21" fmla="*/ 91 h 100"/>
                <a:gd name="T22" fmla="*/ 89 w 91"/>
                <a:gd name="T23" fmla="*/ 89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1" h="100">
                  <a:moveTo>
                    <a:pt x="89" y="89"/>
                  </a:moveTo>
                  <a:cubicBezTo>
                    <a:pt x="48" y="85"/>
                    <a:pt x="15" y="64"/>
                    <a:pt x="15" y="38"/>
                  </a:cubicBezTo>
                  <a:cubicBezTo>
                    <a:pt x="15" y="28"/>
                    <a:pt x="20" y="20"/>
                    <a:pt x="29" y="12"/>
                  </a:cubicBezTo>
                  <a:cubicBezTo>
                    <a:pt x="29" y="12"/>
                    <a:pt x="30" y="11"/>
                    <a:pt x="30" y="11"/>
                  </a:cubicBezTo>
                  <a:cubicBezTo>
                    <a:pt x="30" y="1"/>
                    <a:pt x="30" y="1"/>
                    <a:pt x="30" y="1"/>
                  </a:cubicBezTo>
                  <a:cubicBezTo>
                    <a:pt x="30" y="0"/>
                    <a:pt x="29" y="0"/>
                    <a:pt x="28" y="0"/>
                  </a:cubicBezTo>
                  <a:cubicBezTo>
                    <a:pt x="22" y="4"/>
                    <a:pt x="17" y="8"/>
                    <a:pt x="14" y="10"/>
                  </a:cubicBezTo>
                  <a:cubicBezTo>
                    <a:pt x="3" y="21"/>
                    <a:pt x="0" y="28"/>
                    <a:pt x="0" y="39"/>
                  </a:cubicBezTo>
                  <a:cubicBezTo>
                    <a:pt x="0" y="67"/>
                    <a:pt x="30" y="93"/>
                    <a:pt x="71" y="100"/>
                  </a:cubicBezTo>
                  <a:cubicBezTo>
                    <a:pt x="73" y="100"/>
                    <a:pt x="74" y="100"/>
                    <a:pt x="75" y="100"/>
                  </a:cubicBezTo>
                  <a:cubicBezTo>
                    <a:pt x="77" y="99"/>
                    <a:pt x="90" y="91"/>
                    <a:pt x="90" y="91"/>
                  </a:cubicBezTo>
                  <a:cubicBezTo>
                    <a:pt x="91" y="90"/>
                    <a:pt x="91" y="89"/>
                    <a:pt x="89" y="89"/>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6" name="Freeform 9"/>
            <p:cNvSpPr>
              <a:spLocks/>
            </p:cNvSpPr>
            <p:nvPr userDrawn="1"/>
          </p:nvSpPr>
          <p:spPr bwMode="auto">
            <a:xfrm>
              <a:off x="217" y="126"/>
              <a:ext cx="50" cy="29"/>
            </a:xfrm>
            <a:custGeom>
              <a:avLst/>
              <a:gdLst>
                <a:gd name="T0" fmla="*/ 31 w 31"/>
                <a:gd name="T1" fmla="*/ 1 h 18"/>
                <a:gd name="T2" fmla="*/ 30 w 31"/>
                <a:gd name="T3" fmla="*/ 0 h 18"/>
                <a:gd name="T4" fmla="*/ 1 w 31"/>
                <a:gd name="T5" fmla="*/ 17 h 18"/>
                <a:gd name="T6" fmla="*/ 1 w 31"/>
                <a:gd name="T7" fmla="*/ 18 h 18"/>
                <a:gd name="T8" fmla="*/ 14 w 31"/>
                <a:gd name="T9" fmla="*/ 18 h 18"/>
                <a:gd name="T10" fmla="*/ 16 w 31"/>
                <a:gd name="T11" fmla="*/ 18 h 18"/>
                <a:gd name="T12" fmla="*/ 30 w 31"/>
                <a:gd name="T13" fmla="*/ 9 h 18"/>
                <a:gd name="T14" fmla="*/ 31 w 31"/>
                <a:gd name="T15" fmla="*/ 7 h 18"/>
                <a:gd name="T16" fmla="*/ 31 w 31"/>
                <a:gd name="T17" fmla="*/ 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18">
                  <a:moveTo>
                    <a:pt x="31" y="1"/>
                  </a:moveTo>
                  <a:cubicBezTo>
                    <a:pt x="31" y="1"/>
                    <a:pt x="31" y="0"/>
                    <a:pt x="30" y="0"/>
                  </a:cubicBezTo>
                  <a:cubicBezTo>
                    <a:pt x="28" y="2"/>
                    <a:pt x="16" y="9"/>
                    <a:pt x="1" y="17"/>
                  </a:cubicBezTo>
                  <a:cubicBezTo>
                    <a:pt x="0" y="17"/>
                    <a:pt x="0" y="18"/>
                    <a:pt x="1" y="18"/>
                  </a:cubicBezTo>
                  <a:cubicBezTo>
                    <a:pt x="14" y="18"/>
                    <a:pt x="14" y="18"/>
                    <a:pt x="14" y="18"/>
                  </a:cubicBezTo>
                  <a:cubicBezTo>
                    <a:pt x="15" y="18"/>
                    <a:pt x="15" y="18"/>
                    <a:pt x="16" y="18"/>
                  </a:cubicBezTo>
                  <a:cubicBezTo>
                    <a:pt x="23" y="13"/>
                    <a:pt x="28" y="10"/>
                    <a:pt x="30" y="9"/>
                  </a:cubicBezTo>
                  <a:cubicBezTo>
                    <a:pt x="31" y="8"/>
                    <a:pt x="31" y="7"/>
                    <a:pt x="31" y="7"/>
                  </a:cubicBezTo>
                  <a:cubicBezTo>
                    <a:pt x="31" y="7"/>
                    <a:pt x="31" y="1"/>
                    <a:pt x="31" y="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7" name="Freeform 10"/>
            <p:cNvSpPr>
              <a:spLocks/>
            </p:cNvSpPr>
            <p:nvPr userDrawn="1"/>
          </p:nvSpPr>
          <p:spPr bwMode="auto">
            <a:xfrm>
              <a:off x="172" y="140"/>
              <a:ext cx="39" cy="51"/>
            </a:xfrm>
            <a:custGeom>
              <a:avLst/>
              <a:gdLst>
                <a:gd name="T0" fmla="*/ 15 w 24"/>
                <a:gd name="T1" fmla="*/ 1 h 32"/>
                <a:gd name="T2" fmla="*/ 12 w 24"/>
                <a:gd name="T3" fmla="*/ 0 h 32"/>
                <a:gd name="T4" fmla="*/ 9 w 24"/>
                <a:gd name="T5" fmla="*/ 1 h 32"/>
                <a:gd name="T6" fmla="*/ 1 w 24"/>
                <a:gd name="T7" fmla="*/ 14 h 32"/>
                <a:gd name="T8" fmla="*/ 1 w 24"/>
                <a:gd name="T9" fmla="*/ 18 h 32"/>
                <a:gd name="T10" fmla="*/ 9 w 24"/>
                <a:gd name="T11" fmla="*/ 30 h 32"/>
                <a:gd name="T12" fmla="*/ 12 w 24"/>
                <a:gd name="T13" fmla="*/ 32 h 32"/>
                <a:gd name="T14" fmla="*/ 15 w 24"/>
                <a:gd name="T15" fmla="*/ 30 h 32"/>
                <a:gd name="T16" fmla="*/ 23 w 24"/>
                <a:gd name="T17" fmla="*/ 18 h 32"/>
                <a:gd name="T18" fmla="*/ 23 w 24"/>
                <a:gd name="T19" fmla="*/ 14 h 32"/>
                <a:gd name="T20" fmla="*/ 15 w 24"/>
                <a:gd name="T21" fmla="*/ 1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 h="32">
                  <a:moveTo>
                    <a:pt x="15" y="1"/>
                  </a:moveTo>
                  <a:cubicBezTo>
                    <a:pt x="14" y="0"/>
                    <a:pt x="13" y="0"/>
                    <a:pt x="12" y="0"/>
                  </a:cubicBezTo>
                  <a:cubicBezTo>
                    <a:pt x="11" y="0"/>
                    <a:pt x="9" y="0"/>
                    <a:pt x="9" y="1"/>
                  </a:cubicBezTo>
                  <a:cubicBezTo>
                    <a:pt x="1" y="14"/>
                    <a:pt x="1" y="14"/>
                    <a:pt x="1" y="14"/>
                  </a:cubicBezTo>
                  <a:cubicBezTo>
                    <a:pt x="0" y="15"/>
                    <a:pt x="0" y="17"/>
                    <a:pt x="1" y="18"/>
                  </a:cubicBezTo>
                  <a:cubicBezTo>
                    <a:pt x="9" y="30"/>
                    <a:pt x="9" y="30"/>
                    <a:pt x="9" y="30"/>
                  </a:cubicBezTo>
                  <a:cubicBezTo>
                    <a:pt x="9" y="31"/>
                    <a:pt x="11" y="32"/>
                    <a:pt x="12" y="32"/>
                  </a:cubicBezTo>
                  <a:cubicBezTo>
                    <a:pt x="13" y="32"/>
                    <a:pt x="14" y="31"/>
                    <a:pt x="15" y="30"/>
                  </a:cubicBezTo>
                  <a:cubicBezTo>
                    <a:pt x="23" y="18"/>
                    <a:pt x="23" y="18"/>
                    <a:pt x="23" y="18"/>
                  </a:cubicBezTo>
                  <a:cubicBezTo>
                    <a:pt x="24" y="17"/>
                    <a:pt x="24" y="15"/>
                    <a:pt x="23" y="14"/>
                  </a:cubicBezTo>
                  <a:lnTo>
                    <a:pt x="15"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8" name="Freeform 11"/>
            <p:cNvSpPr>
              <a:spLocks/>
            </p:cNvSpPr>
            <p:nvPr userDrawn="1"/>
          </p:nvSpPr>
          <p:spPr bwMode="auto">
            <a:xfrm>
              <a:off x="211" y="169"/>
              <a:ext cx="33" cy="22"/>
            </a:xfrm>
            <a:custGeom>
              <a:avLst/>
              <a:gdLst>
                <a:gd name="T0" fmla="*/ 20 w 21"/>
                <a:gd name="T1" fmla="*/ 0 h 14"/>
                <a:gd name="T2" fmla="*/ 11 w 21"/>
                <a:gd name="T3" fmla="*/ 0 h 14"/>
                <a:gd name="T4" fmla="*/ 9 w 21"/>
                <a:gd name="T5" fmla="*/ 1 h 14"/>
                <a:gd name="T6" fmla="*/ 1 w 21"/>
                <a:gd name="T7" fmla="*/ 12 h 14"/>
                <a:gd name="T8" fmla="*/ 1 w 21"/>
                <a:gd name="T9" fmla="*/ 13 h 14"/>
                <a:gd name="T10" fmla="*/ 2 w 21"/>
                <a:gd name="T11" fmla="*/ 14 h 14"/>
                <a:gd name="T12" fmla="*/ 9 w 21"/>
                <a:gd name="T13" fmla="*/ 14 h 14"/>
                <a:gd name="T14" fmla="*/ 10 w 21"/>
                <a:gd name="T15" fmla="*/ 13 h 14"/>
                <a:gd name="T16" fmla="*/ 21 w 21"/>
                <a:gd name="T17" fmla="*/ 2 h 14"/>
                <a:gd name="T18" fmla="*/ 21 w 21"/>
                <a:gd name="T19" fmla="*/ 1 h 14"/>
                <a:gd name="T20" fmla="*/ 20 w 21"/>
                <a:gd name="T21"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14">
                  <a:moveTo>
                    <a:pt x="20" y="0"/>
                  </a:moveTo>
                  <a:cubicBezTo>
                    <a:pt x="11" y="0"/>
                    <a:pt x="11" y="0"/>
                    <a:pt x="11" y="0"/>
                  </a:cubicBezTo>
                  <a:cubicBezTo>
                    <a:pt x="10" y="0"/>
                    <a:pt x="10" y="0"/>
                    <a:pt x="9" y="1"/>
                  </a:cubicBezTo>
                  <a:cubicBezTo>
                    <a:pt x="1" y="12"/>
                    <a:pt x="1" y="12"/>
                    <a:pt x="1" y="12"/>
                  </a:cubicBezTo>
                  <a:cubicBezTo>
                    <a:pt x="0" y="12"/>
                    <a:pt x="0" y="13"/>
                    <a:pt x="1" y="13"/>
                  </a:cubicBezTo>
                  <a:cubicBezTo>
                    <a:pt x="1" y="14"/>
                    <a:pt x="1" y="14"/>
                    <a:pt x="2" y="14"/>
                  </a:cubicBezTo>
                  <a:cubicBezTo>
                    <a:pt x="9" y="14"/>
                    <a:pt x="9" y="14"/>
                    <a:pt x="9" y="14"/>
                  </a:cubicBezTo>
                  <a:cubicBezTo>
                    <a:pt x="9" y="14"/>
                    <a:pt x="10" y="14"/>
                    <a:pt x="10" y="13"/>
                  </a:cubicBezTo>
                  <a:cubicBezTo>
                    <a:pt x="21" y="2"/>
                    <a:pt x="21" y="2"/>
                    <a:pt x="21" y="2"/>
                  </a:cubicBezTo>
                  <a:cubicBezTo>
                    <a:pt x="21" y="1"/>
                    <a:pt x="21" y="1"/>
                    <a:pt x="21" y="1"/>
                  </a:cubicBezTo>
                  <a:cubicBezTo>
                    <a:pt x="21" y="0"/>
                    <a:pt x="20" y="0"/>
                    <a:pt x="20"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9" name="Freeform 12"/>
            <p:cNvSpPr>
              <a:spLocks/>
            </p:cNvSpPr>
            <p:nvPr userDrawn="1"/>
          </p:nvSpPr>
          <p:spPr bwMode="auto">
            <a:xfrm>
              <a:off x="137" y="169"/>
              <a:ext cx="34" cy="22"/>
            </a:xfrm>
            <a:custGeom>
              <a:avLst/>
              <a:gdLst>
                <a:gd name="T0" fmla="*/ 12 w 21"/>
                <a:gd name="T1" fmla="*/ 1 h 14"/>
                <a:gd name="T2" fmla="*/ 11 w 21"/>
                <a:gd name="T3" fmla="*/ 0 h 14"/>
                <a:gd name="T4" fmla="*/ 2 w 21"/>
                <a:gd name="T5" fmla="*/ 0 h 14"/>
                <a:gd name="T6" fmla="*/ 0 w 21"/>
                <a:gd name="T7" fmla="*/ 1 h 14"/>
                <a:gd name="T8" fmla="*/ 1 w 21"/>
                <a:gd name="T9" fmla="*/ 2 h 14"/>
                <a:gd name="T10" fmla="*/ 12 w 21"/>
                <a:gd name="T11" fmla="*/ 13 h 14"/>
                <a:gd name="T12" fmla="*/ 13 w 21"/>
                <a:gd name="T13" fmla="*/ 14 h 14"/>
                <a:gd name="T14" fmla="*/ 19 w 21"/>
                <a:gd name="T15" fmla="*/ 14 h 14"/>
                <a:gd name="T16" fmla="*/ 21 w 21"/>
                <a:gd name="T17" fmla="*/ 13 h 14"/>
                <a:gd name="T18" fmla="*/ 21 w 21"/>
                <a:gd name="T19" fmla="*/ 12 h 14"/>
                <a:gd name="T20" fmla="*/ 12 w 21"/>
                <a:gd name="T21"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14">
                  <a:moveTo>
                    <a:pt x="12" y="1"/>
                  </a:moveTo>
                  <a:cubicBezTo>
                    <a:pt x="12" y="0"/>
                    <a:pt x="11" y="0"/>
                    <a:pt x="11" y="0"/>
                  </a:cubicBezTo>
                  <a:cubicBezTo>
                    <a:pt x="2" y="0"/>
                    <a:pt x="2" y="0"/>
                    <a:pt x="2" y="0"/>
                  </a:cubicBezTo>
                  <a:cubicBezTo>
                    <a:pt x="1" y="0"/>
                    <a:pt x="1" y="0"/>
                    <a:pt x="0" y="1"/>
                  </a:cubicBezTo>
                  <a:cubicBezTo>
                    <a:pt x="0" y="1"/>
                    <a:pt x="0" y="1"/>
                    <a:pt x="1" y="2"/>
                  </a:cubicBezTo>
                  <a:cubicBezTo>
                    <a:pt x="12" y="13"/>
                    <a:pt x="12" y="13"/>
                    <a:pt x="12" y="13"/>
                  </a:cubicBezTo>
                  <a:cubicBezTo>
                    <a:pt x="12" y="14"/>
                    <a:pt x="12" y="14"/>
                    <a:pt x="13" y="14"/>
                  </a:cubicBezTo>
                  <a:cubicBezTo>
                    <a:pt x="19" y="14"/>
                    <a:pt x="19" y="14"/>
                    <a:pt x="19" y="14"/>
                  </a:cubicBezTo>
                  <a:cubicBezTo>
                    <a:pt x="20" y="14"/>
                    <a:pt x="21" y="14"/>
                    <a:pt x="21" y="13"/>
                  </a:cubicBezTo>
                  <a:cubicBezTo>
                    <a:pt x="21" y="13"/>
                    <a:pt x="21" y="12"/>
                    <a:pt x="21" y="12"/>
                  </a:cubicBezTo>
                  <a:lnTo>
                    <a:pt x="12"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0" name="Freeform 13"/>
            <p:cNvSpPr>
              <a:spLocks/>
            </p:cNvSpPr>
            <p:nvPr userDrawn="1"/>
          </p:nvSpPr>
          <p:spPr bwMode="auto">
            <a:xfrm>
              <a:off x="215" y="172"/>
              <a:ext cx="173" cy="235"/>
            </a:xfrm>
            <a:custGeom>
              <a:avLst/>
              <a:gdLst>
                <a:gd name="T0" fmla="*/ 93 w 108"/>
                <a:gd name="T1" fmla="*/ 63 h 147"/>
                <a:gd name="T2" fmla="*/ 66 w 108"/>
                <a:gd name="T3" fmla="*/ 98 h 147"/>
                <a:gd name="T4" fmla="*/ 1 w 108"/>
                <a:gd name="T5" fmla="*/ 138 h 147"/>
                <a:gd name="T6" fmla="*/ 0 w 108"/>
                <a:gd name="T7" fmla="*/ 139 h 147"/>
                <a:gd name="T8" fmla="*/ 0 w 108"/>
                <a:gd name="T9" fmla="*/ 146 h 147"/>
                <a:gd name="T10" fmla="*/ 1 w 108"/>
                <a:gd name="T11" fmla="*/ 147 h 147"/>
                <a:gd name="T12" fmla="*/ 94 w 108"/>
                <a:gd name="T13" fmla="*/ 90 h 147"/>
                <a:gd name="T14" fmla="*/ 108 w 108"/>
                <a:gd name="T15" fmla="*/ 62 h 147"/>
                <a:gd name="T16" fmla="*/ 37 w 108"/>
                <a:gd name="T17" fmla="*/ 1 h 147"/>
                <a:gd name="T18" fmla="*/ 33 w 108"/>
                <a:gd name="T19" fmla="*/ 1 h 147"/>
                <a:gd name="T20" fmla="*/ 18 w 108"/>
                <a:gd name="T21" fmla="*/ 10 h 147"/>
                <a:gd name="T22" fmla="*/ 19 w 108"/>
                <a:gd name="T23" fmla="*/ 12 h 147"/>
                <a:gd name="T24" fmla="*/ 93 w 108"/>
                <a:gd name="T25" fmla="*/ 63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8" h="147">
                  <a:moveTo>
                    <a:pt x="93" y="63"/>
                  </a:moveTo>
                  <a:cubicBezTo>
                    <a:pt x="93" y="77"/>
                    <a:pt x="83" y="87"/>
                    <a:pt x="66" y="98"/>
                  </a:cubicBezTo>
                  <a:cubicBezTo>
                    <a:pt x="51" y="108"/>
                    <a:pt x="7" y="134"/>
                    <a:pt x="1" y="138"/>
                  </a:cubicBezTo>
                  <a:cubicBezTo>
                    <a:pt x="0" y="139"/>
                    <a:pt x="0" y="139"/>
                    <a:pt x="0" y="139"/>
                  </a:cubicBezTo>
                  <a:cubicBezTo>
                    <a:pt x="0" y="139"/>
                    <a:pt x="0" y="145"/>
                    <a:pt x="0" y="146"/>
                  </a:cubicBezTo>
                  <a:cubicBezTo>
                    <a:pt x="0" y="146"/>
                    <a:pt x="0" y="147"/>
                    <a:pt x="1" y="147"/>
                  </a:cubicBezTo>
                  <a:cubicBezTo>
                    <a:pt x="7" y="142"/>
                    <a:pt x="78" y="104"/>
                    <a:pt x="94" y="90"/>
                  </a:cubicBezTo>
                  <a:cubicBezTo>
                    <a:pt x="105" y="80"/>
                    <a:pt x="108" y="72"/>
                    <a:pt x="108" y="62"/>
                  </a:cubicBezTo>
                  <a:cubicBezTo>
                    <a:pt x="108" y="34"/>
                    <a:pt x="78" y="8"/>
                    <a:pt x="37" y="1"/>
                  </a:cubicBezTo>
                  <a:cubicBezTo>
                    <a:pt x="35" y="0"/>
                    <a:pt x="34" y="1"/>
                    <a:pt x="33" y="1"/>
                  </a:cubicBezTo>
                  <a:cubicBezTo>
                    <a:pt x="31" y="2"/>
                    <a:pt x="18" y="10"/>
                    <a:pt x="18" y="10"/>
                  </a:cubicBezTo>
                  <a:cubicBezTo>
                    <a:pt x="17" y="11"/>
                    <a:pt x="17" y="12"/>
                    <a:pt x="19" y="12"/>
                  </a:cubicBezTo>
                  <a:cubicBezTo>
                    <a:pt x="60" y="15"/>
                    <a:pt x="93" y="37"/>
                    <a:pt x="93" y="63"/>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1" name="Freeform 14"/>
            <p:cNvSpPr>
              <a:spLocks noEditPoints="1"/>
            </p:cNvSpPr>
            <p:nvPr userDrawn="1"/>
          </p:nvSpPr>
          <p:spPr bwMode="auto">
            <a:xfrm>
              <a:off x="158" y="214"/>
              <a:ext cx="166" cy="91"/>
            </a:xfrm>
            <a:custGeom>
              <a:avLst/>
              <a:gdLst>
                <a:gd name="T0" fmla="*/ 36 w 104"/>
                <a:gd name="T1" fmla="*/ 56 h 57"/>
                <a:gd name="T2" fmla="*/ 42 w 104"/>
                <a:gd name="T3" fmla="*/ 56 h 57"/>
                <a:gd name="T4" fmla="*/ 42 w 104"/>
                <a:gd name="T5" fmla="*/ 33 h 57"/>
                <a:gd name="T6" fmla="*/ 21 w 104"/>
                <a:gd name="T7" fmla="*/ 13 h 57"/>
                <a:gd name="T8" fmla="*/ 12 w 104"/>
                <a:gd name="T9" fmla="*/ 16 h 57"/>
                <a:gd name="T10" fmla="*/ 5 w 104"/>
                <a:gd name="T11" fmla="*/ 13 h 57"/>
                <a:gd name="T12" fmla="*/ 0 w 104"/>
                <a:gd name="T13" fmla="*/ 13 h 57"/>
                <a:gd name="T14" fmla="*/ 0 w 104"/>
                <a:gd name="T15" fmla="*/ 47 h 57"/>
                <a:gd name="T16" fmla="*/ 9 w 104"/>
                <a:gd name="T17" fmla="*/ 56 h 57"/>
                <a:gd name="T18" fmla="*/ 14 w 104"/>
                <a:gd name="T19" fmla="*/ 56 h 57"/>
                <a:gd name="T20" fmla="*/ 14 w 104"/>
                <a:gd name="T21" fmla="*/ 33 h 57"/>
                <a:gd name="T22" fmla="*/ 20 w 104"/>
                <a:gd name="T23" fmla="*/ 25 h 57"/>
                <a:gd name="T24" fmla="*/ 27 w 104"/>
                <a:gd name="T25" fmla="*/ 33 h 57"/>
                <a:gd name="T26" fmla="*/ 27 w 104"/>
                <a:gd name="T27" fmla="*/ 47 h 57"/>
                <a:gd name="T28" fmla="*/ 36 w 104"/>
                <a:gd name="T29" fmla="*/ 56 h 57"/>
                <a:gd name="T30" fmla="*/ 74 w 104"/>
                <a:gd name="T31" fmla="*/ 50 h 57"/>
                <a:gd name="T32" fmla="*/ 74 w 104"/>
                <a:gd name="T33" fmla="*/ 45 h 57"/>
                <a:gd name="T34" fmla="*/ 70 w 104"/>
                <a:gd name="T35" fmla="*/ 45 h 57"/>
                <a:gd name="T36" fmla="*/ 64 w 104"/>
                <a:gd name="T37" fmla="*/ 40 h 57"/>
                <a:gd name="T38" fmla="*/ 64 w 104"/>
                <a:gd name="T39" fmla="*/ 10 h 57"/>
                <a:gd name="T40" fmla="*/ 55 w 104"/>
                <a:gd name="T41" fmla="*/ 0 h 57"/>
                <a:gd name="T42" fmla="*/ 50 w 104"/>
                <a:gd name="T43" fmla="*/ 0 h 57"/>
                <a:gd name="T44" fmla="*/ 50 w 104"/>
                <a:gd name="T45" fmla="*/ 42 h 57"/>
                <a:gd name="T46" fmla="*/ 64 w 104"/>
                <a:gd name="T47" fmla="*/ 57 h 57"/>
                <a:gd name="T48" fmla="*/ 74 w 104"/>
                <a:gd name="T49" fmla="*/ 50 h 57"/>
                <a:gd name="T50" fmla="*/ 104 w 104"/>
                <a:gd name="T51" fmla="*/ 25 h 57"/>
                <a:gd name="T52" fmla="*/ 104 w 104"/>
                <a:gd name="T53" fmla="*/ 20 h 57"/>
                <a:gd name="T54" fmla="*/ 93 w 104"/>
                <a:gd name="T55" fmla="*/ 13 h 57"/>
                <a:gd name="T56" fmla="*/ 78 w 104"/>
                <a:gd name="T57" fmla="*/ 28 h 57"/>
                <a:gd name="T58" fmla="*/ 78 w 104"/>
                <a:gd name="T59" fmla="*/ 46 h 57"/>
                <a:gd name="T60" fmla="*/ 88 w 104"/>
                <a:gd name="T61" fmla="*/ 56 h 57"/>
                <a:gd name="T62" fmla="*/ 92 w 104"/>
                <a:gd name="T63" fmla="*/ 56 h 57"/>
                <a:gd name="T64" fmla="*/ 92 w 104"/>
                <a:gd name="T65" fmla="*/ 31 h 57"/>
                <a:gd name="T66" fmla="*/ 98 w 104"/>
                <a:gd name="T67" fmla="*/ 24 h 57"/>
                <a:gd name="T68" fmla="*/ 103 w 104"/>
                <a:gd name="T69" fmla="*/ 25 h 57"/>
                <a:gd name="T70" fmla="*/ 104 w 104"/>
                <a:gd name="T71" fmla="*/ 25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4" h="57">
                  <a:moveTo>
                    <a:pt x="36" y="56"/>
                  </a:moveTo>
                  <a:cubicBezTo>
                    <a:pt x="42" y="56"/>
                    <a:pt x="42" y="56"/>
                    <a:pt x="42" y="56"/>
                  </a:cubicBezTo>
                  <a:cubicBezTo>
                    <a:pt x="42" y="33"/>
                    <a:pt x="42" y="33"/>
                    <a:pt x="42" y="33"/>
                  </a:cubicBezTo>
                  <a:cubicBezTo>
                    <a:pt x="42" y="21"/>
                    <a:pt x="36" y="12"/>
                    <a:pt x="21" y="13"/>
                  </a:cubicBezTo>
                  <a:cubicBezTo>
                    <a:pt x="17" y="13"/>
                    <a:pt x="12" y="16"/>
                    <a:pt x="12" y="16"/>
                  </a:cubicBezTo>
                  <a:cubicBezTo>
                    <a:pt x="10" y="14"/>
                    <a:pt x="8" y="13"/>
                    <a:pt x="5" y="13"/>
                  </a:cubicBezTo>
                  <a:cubicBezTo>
                    <a:pt x="0" y="13"/>
                    <a:pt x="0" y="13"/>
                    <a:pt x="0" y="13"/>
                  </a:cubicBezTo>
                  <a:cubicBezTo>
                    <a:pt x="0" y="47"/>
                    <a:pt x="0" y="47"/>
                    <a:pt x="0" y="47"/>
                  </a:cubicBezTo>
                  <a:cubicBezTo>
                    <a:pt x="0" y="53"/>
                    <a:pt x="3" y="56"/>
                    <a:pt x="9" y="56"/>
                  </a:cubicBezTo>
                  <a:cubicBezTo>
                    <a:pt x="14" y="56"/>
                    <a:pt x="14" y="56"/>
                    <a:pt x="14" y="56"/>
                  </a:cubicBezTo>
                  <a:cubicBezTo>
                    <a:pt x="14" y="33"/>
                    <a:pt x="14" y="33"/>
                    <a:pt x="14" y="33"/>
                  </a:cubicBezTo>
                  <a:cubicBezTo>
                    <a:pt x="14" y="27"/>
                    <a:pt x="16" y="25"/>
                    <a:pt x="20" y="25"/>
                  </a:cubicBezTo>
                  <a:cubicBezTo>
                    <a:pt x="25" y="25"/>
                    <a:pt x="27" y="27"/>
                    <a:pt x="27" y="33"/>
                  </a:cubicBezTo>
                  <a:cubicBezTo>
                    <a:pt x="27" y="47"/>
                    <a:pt x="27" y="47"/>
                    <a:pt x="27" y="47"/>
                  </a:cubicBezTo>
                  <a:cubicBezTo>
                    <a:pt x="27" y="54"/>
                    <a:pt x="29" y="56"/>
                    <a:pt x="36" y="56"/>
                  </a:cubicBezTo>
                  <a:moveTo>
                    <a:pt x="74" y="50"/>
                  </a:moveTo>
                  <a:cubicBezTo>
                    <a:pt x="74" y="45"/>
                    <a:pt x="74" y="45"/>
                    <a:pt x="74" y="45"/>
                  </a:cubicBezTo>
                  <a:cubicBezTo>
                    <a:pt x="70" y="45"/>
                    <a:pt x="70" y="45"/>
                    <a:pt x="70" y="45"/>
                  </a:cubicBezTo>
                  <a:cubicBezTo>
                    <a:pt x="66" y="45"/>
                    <a:pt x="64" y="44"/>
                    <a:pt x="64" y="40"/>
                  </a:cubicBezTo>
                  <a:cubicBezTo>
                    <a:pt x="64" y="10"/>
                    <a:pt x="64" y="10"/>
                    <a:pt x="64" y="10"/>
                  </a:cubicBezTo>
                  <a:cubicBezTo>
                    <a:pt x="64" y="3"/>
                    <a:pt x="61" y="0"/>
                    <a:pt x="55" y="0"/>
                  </a:cubicBezTo>
                  <a:cubicBezTo>
                    <a:pt x="50" y="0"/>
                    <a:pt x="50" y="0"/>
                    <a:pt x="50" y="0"/>
                  </a:cubicBezTo>
                  <a:cubicBezTo>
                    <a:pt x="50" y="42"/>
                    <a:pt x="50" y="42"/>
                    <a:pt x="50" y="42"/>
                  </a:cubicBezTo>
                  <a:cubicBezTo>
                    <a:pt x="50" y="52"/>
                    <a:pt x="56" y="57"/>
                    <a:pt x="64" y="57"/>
                  </a:cubicBezTo>
                  <a:cubicBezTo>
                    <a:pt x="69" y="57"/>
                    <a:pt x="74" y="55"/>
                    <a:pt x="74" y="50"/>
                  </a:cubicBezTo>
                  <a:moveTo>
                    <a:pt x="104" y="25"/>
                  </a:moveTo>
                  <a:cubicBezTo>
                    <a:pt x="104" y="20"/>
                    <a:pt x="104" y="20"/>
                    <a:pt x="104" y="20"/>
                  </a:cubicBezTo>
                  <a:cubicBezTo>
                    <a:pt x="104" y="16"/>
                    <a:pt x="100" y="13"/>
                    <a:pt x="93" y="13"/>
                  </a:cubicBezTo>
                  <a:cubicBezTo>
                    <a:pt x="84" y="13"/>
                    <a:pt x="78" y="20"/>
                    <a:pt x="78" y="28"/>
                  </a:cubicBezTo>
                  <a:cubicBezTo>
                    <a:pt x="78" y="46"/>
                    <a:pt x="78" y="46"/>
                    <a:pt x="78" y="46"/>
                  </a:cubicBezTo>
                  <a:cubicBezTo>
                    <a:pt x="78" y="53"/>
                    <a:pt x="82" y="56"/>
                    <a:pt x="88" y="56"/>
                  </a:cubicBezTo>
                  <a:cubicBezTo>
                    <a:pt x="92" y="56"/>
                    <a:pt x="92" y="56"/>
                    <a:pt x="92" y="56"/>
                  </a:cubicBezTo>
                  <a:cubicBezTo>
                    <a:pt x="92" y="31"/>
                    <a:pt x="92" y="31"/>
                    <a:pt x="92" y="31"/>
                  </a:cubicBezTo>
                  <a:cubicBezTo>
                    <a:pt x="92" y="26"/>
                    <a:pt x="95" y="24"/>
                    <a:pt x="98" y="24"/>
                  </a:cubicBezTo>
                  <a:cubicBezTo>
                    <a:pt x="100" y="24"/>
                    <a:pt x="102" y="24"/>
                    <a:pt x="103" y="25"/>
                  </a:cubicBezTo>
                  <a:lnTo>
                    <a:pt x="104" y="2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2" name="Freeform 15"/>
            <p:cNvSpPr>
              <a:spLocks/>
            </p:cNvSpPr>
            <p:nvPr userDrawn="1"/>
          </p:nvSpPr>
          <p:spPr bwMode="auto">
            <a:xfrm>
              <a:off x="154" y="199"/>
              <a:ext cx="73" cy="13"/>
            </a:xfrm>
            <a:custGeom>
              <a:avLst/>
              <a:gdLst>
                <a:gd name="T0" fmla="*/ 44 w 45"/>
                <a:gd name="T1" fmla="*/ 1 h 8"/>
                <a:gd name="T2" fmla="*/ 43 w 45"/>
                <a:gd name="T3" fmla="*/ 0 h 8"/>
                <a:gd name="T4" fmla="*/ 2 w 45"/>
                <a:gd name="T5" fmla="*/ 0 h 8"/>
                <a:gd name="T6" fmla="*/ 1 w 45"/>
                <a:gd name="T7" fmla="*/ 1 h 8"/>
                <a:gd name="T8" fmla="*/ 1 w 45"/>
                <a:gd name="T9" fmla="*/ 2 h 8"/>
                <a:gd name="T10" fmla="*/ 2 w 45"/>
                <a:gd name="T11" fmla="*/ 7 h 8"/>
                <a:gd name="T12" fmla="*/ 3 w 45"/>
                <a:gd name="T13" fmla="*/ 8 h 8"/>
                <a:gd name="T14" fmla="*/ 42 w 45"/>
                <a:gd name="T15" fmla="*/ 8 h 8"/>
                <a:gd name="T16" fmla="*/ 43 w 45"/>
                <a:gd name="T17" fmla="*/ 7 h 8"/>
                <a:gd name="T18" fmla="*/ 45 w 45"/>
                <a:gd name="T19" fmla="*/ 2 h 8"/>
                <a:gd name="T20" fmla="*/ 44 w 45"/>
                <a:gd name="T21" fmla="*/ 1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 h="8">
                  <a:moveTo>
                    <a:pt x="44" y="1"/>
                  </a:moveTo>
                  <a:cubicBezTo>
                    <a:pt x="44" y="0"/>
                    <a:pt x="44" y="0"/>
                    <a:pt x="43" y="0"/>
                  </a:cubicBezTo>
                  <a:cubicBezTo>
                    <a:pt x="2" y="0"/>
                    <a:pt x="2" y="0"/>
                    <a:pt x="2" y="0"/>
                  </a:cubicBezTo>
                  <a:cubicBezTo>
                    <a:pt x="1" y="0"/>
                    <a:pt x="1" y="0"/>
                    <a:pt x="1" y="1"/>
                  </a:cubicBezTo>
                  <a:cubicBezTo>
                    <a:pt x="1" y="1"/>
                    <a:pt x="0" y="2"/>
                    <a:pt x="1" y="2"/>
                  </a:cubicBezTo>
                  <a:cubicBezTo>
                    <a:pt x="2" y="7"/>
                    <a:pt x="2" y="7"/>
                    <a:pt x="2" y="7"/>
                  </a:cubicBezTo>
                  <a:cubicBezTo>
                    <a:pt x="2" y="7"/>
                    <a:pt x="3" y="8"/>
                    <a:pt x="3" y="8"/>
                  </a:cubicBezTo>
                  <a:cubicBezTo>
                    <a:pt x="42" y="8"/>
                    <a:pt x="42" y="8"/>
                    <a:pt x="42" y="8"/>
                  </a:cubicBezTo>
                  <a:cubicBezTo>
                    <a:pt x="42" y="8"/>
                    <a:pt x="43" y="7"/>
                    <a:pt x="43" y="7"/>
                  </a:cubicBezTo>
                  <a:cubicBezTo>
                    <a:pt x="45" y="2"/>
                    <a:pt x="45" y="2"/>
                    <a:pt x="45" y="2"/>
                  </a:cubicBezTo>
                  <a:cubicBezTo>
                    <a:pt x="45" y="2"/>
                    <a:pt x="45" y="1"/>
                    <a:pt x="44" y="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3" name="Freeform 16"/>
            <p:cNvSpPr>
              <a:spLocks/>
            </p:cNvSpPr>
            <p:nvPr userDrawn="1"/>
          </p:nvSpPr>
          <p:spPr bwMode="auto">
            <a:xfrm>
              <a:off x="154" y="199"/>
              <a:ext cx="0" cy="2"/>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0"/>
                    <a:pt x="0" y="1"/>
                  </a:cubicBezTo>
                  <a:close/>
                </a:path>
              </a:pathLst>
            </a:custGeom>
            <a:solidFill>
              <a:srgbClr val="009FE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4" name="Oval 17"/>
            <p:cNvSpPr>
              <a:spLocks noChangeArrowheads="1"/>
            </p:cNvSpPr>
            <p:nvPr userDrawn="1"/>
          </p:nvSpPr>
          <p:spPr bwMode="auto">
            <a:xfrm>
              <a:off x="182" y="126"/>
              <a:ext cx="17" cy="16"/>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1568800300"/>
      </p:ext>
    </p:extLst>
  </p:cSld>
  <p:clrMapOvr>
    <a:masterClrMapping/>
  </p:clrMapOvr>
  <p:transition spd="slow">
    <p:push dir="u"/>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Big Picture">
    <p:bg bwMode="gray">
      <p:bgPr>
        <a:solidFill>
          <a:schemeClr val="bg2">
            <a:lumMod val="40000"/>
            <a:lumOff val="60000"/>
          </a:schemeClr>
        </a:solidFill>
        <a:effectLst/>
      </p:bgPr>
    </p:bg>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bwMode="gray"/>
        <p:txBody>
          <a:bodyPr/>
          <a:lstStyle>
            <a:lvl1pPr>
              <a:defRPr>
                <a:solidFill>
                  <a:schemeClr val="bg1"/>
                </a:solidFill>
              </a:defRPr>
            </a:lvl1pPr>
          </a:lstStyle>
          <a:p>
            <a:r>
              <a:rPr lang="en-US" noProof="0"/>
              <a:t>© Royal NLR 2023 - NLR Copyright - JCAMS 13-15 June 2023</a:t>
            </a:r>
            <a:endParaRPr lang="en-GB" noProof="0" dirty="0"/>
          </a:p>
        </p:txBody>
      </p:sp>
      <p:sp>
        <p:nvSpPr>
          <p:cNvPr id="5" name="Slide Number Placeholder 4"/>
          <p:cNvSpPr>
            <a:spLocks noGrp="1"/>
          </p:cNvSpPr>
          <p:nvPr>
            <p:ph type="sldNum" sz="quarter" idx="12"/>
          </p:nvPr>
        </p:nvSpPr>
        <p:spPr bwMode="gray"/>
        <p:txBody>
          <a:bodyPr/>
          <a:lstStyle>
            <a:lvl1pPr>
              <a:defRPr>
                <a:solidFill>
                  <a:schemeClr val="bg1"/>
                </a:solidFill>
              </a:defRPr>
            </a:lvl1pPr>
          </a:lstStyle>
          <a:p>
            <a:fld id="{015EBE98-414E-493A-9124-68D86CEA4F8A}" type="slidenum">
              <a:rPr lang="nl-NL" smtClean="0"/>
              <a:pPr/>
              <a:t>‹#›</a:t>
            </a:fld>
            <a:endParaRPr lang="nl-NL" dirty="0"/>
          </a:p>
        </p:txBody>
      </p:sp>
      <p:cxnSp>
        <p:nvCxnSpPr>
          <p:cNvPr id="12" name="Straight Connector 11"/>
          <p:cNvCxnSpPr/>
          <p:nvPr userDrawn="1"/>
        </p:nvCxnSpPr>
        <p:spPr bwMode="gray">
          <a:xfrm>
            <a:off x="8450017" y="4911786"/>
            <a:ext cx="0" cy="231715"/>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pic>
        <p:nvPicPr>
          <p:cNvPr id="22" name="Picture 2"/>
          <p:cNvPicPr>
            <a:picLocks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146528" y="128267"/>
            <a:ext cx="473383" cy="610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36512923"/>
      </p:ext>
    </p:extLst>
  </p:cSld>
  <p:clrMapOvr>
    <a:masterClrMapping/>
  </p:clrMapOvr>
  <p:transition spd="slow">
    <p:push dir="u"/>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Big Picture 2">
    <p:bg bwMode="gray">
      <p:bgPr>
        <a:solidFill>
          <a:schemeClr val="bg2">
            <a:lumMod val="40000"/>
            <a:lumOff val="60000"/>
          </a:schemeClr>
        </a:solidFill>
        <a:effectLst/>
      </p:bgPr>
    </p:bg>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lvl1pPr>
              <a:defRPr>
                <a:solidFill>
                  <a:schemeClr val="tx2"/>
                </a:solidFill>
              </a:defRPr>
            </a:lvl1pPr>
          </a:lstStyle>
          <a:p>
            <a:r>
              <a:rPr lang="en-US" noProof="0"/>
              <a:t>© Royal NLR 2023 - NLR Copyright - JCAMS 13-15 June 2023</a:t>
            </a:r>
            <a:endParaRPr lang="en-GB" noProof="0" dirty="0"/>
          </a:p>
        </p:txBody>
      </p:sp>
      <p:sp>
        <p:nvSpPr>
          <p:cNvPr id="5" name="Slide Number Placeholder 4"/>
          <p:cNvSpPr>
            <a:spLocks noGrp="1"/>
          </p:cNvSpPr>
          <p:nvPr>
            <p:ph type="sldNum" sz="quarter" idx="12"/>
          </p:nvPr>
        </p:nvSpPr>
        <p:spPr/>
        <p:txBody>
          <a:bodyPr/>
          <a:lstStyle>
            <a:lvl1pPr>
              <a:defRPr>
                <a:solidFill>
                  <a:schemeClr val="tx2"/>
                </a:solidFill>
              </a:defRPr>
            </a:lvl1pPr>
          </a:lstStyle>
          <a:p>
            <a:fld id="{015EBE98-414E-493A-9124-68D86CEA4F8A}" type="slidenum">
              <a:rPr lang="nl-NL" smtClean="0"/>
              <a:pPr/>
              <a:t>‹#›</a:t>
            </a:fld>
            <a:endParaRPr lang="nl-NL" dirty="0"/>
          </a:p>
        </p:txBody>
      </p:sp>
      <p:cxnSp>
        <p:nvCxnSpPr>
          <p:cNvPr id="15" name="Straight Connector 14"/>
          <p:cNvCxnSpPr/>
          <p:nvPr userDrawn="1"/>
        </p:nvCxnSpPr>
        <p:spPr>
          <a:xfrm>
            <a:off x="8450017" y="4911786"/>
            <a:ext cx="0" cy="231715"/>
          </a:xfrm>
          <a:prstGeom prst="line">
            <a:avLst/>
          </a:prstGeom>
          <a:ln w="3175">
            <a:solidFill>
              <a:schemeClr val="tx2"/>
            </a:solidFill>
          </a:ln>
        </p:spPr>
        <p:style>
          <a:lnRef idx="1">
            <a:schemeClr val="accent1"/>
          </a:lnRef>
          <a:fillRef idx="0">
            <a:schemeClr val="accent1"/>
          </a:fillRef>
          <a:effectRef idx="0">
            <a:schemeClr val="accent1"/>
          </a:effectRef>
          <a:fontRef idx="minor">
            <a:schemeClr val="tx1"/>
          </a:fontRef>
        </p:style>
      </p:cxnSp>
      <p:pic>
        <p:nvPicPr>
          <p:cNvPr id="12" name="Picture 2"/>
          <p:cNvPicPr>
            <a:picLocks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146528" y="128267"/>
            <a:ext cx="473383" cy="610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49760213"/>
      </p:ext>
    </p:extLst>
  </p:cSld>
  <p:clrMapOvr>
    <a:masterClrMapping/>
  </p:clrMapOvr>
  <p:transition spd="slow">
    <p:push dir="u"/>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Content and Picture">
    <p:spTree>
      <p:nvGrpSpPr>
        <p:cNvPr id="1" name=""/>
        <p:cNvGrpSpPr/>
        <p:nvPr/>
      </p:nvGrpSpPr>
      <p:grpSpPr>
        <a:xfrm>
          <a:off x="0" y="0"/>
          <a:ext cx="0" cy="0"/>
          <a:chOff x="0" y="0"/>
          <a:chExt cx="0" cy="0"/>
        </a:xfrm>
      </p:grpSpPr>
      <p:sp>
        <p:nvSpPr>
          <p:cNvPr id="8" name="Picture Placeholder 2"/>
          <p:cNvSpPr>
            <a:spLocks noGrp="1"/>
          </p:cNvSpPr>
          <p:nvPr>
            <p:ph type="pic" idx="14"/>
          </p:nvPr>
        </p:nvSpPr>
        <p:spPr>
          <a:xfrm>
            <a:off x="4570089" y="1160143"/>
            <a:ext cx="4100512" cy="3368994"/>
          </a:xfrm>
          <a:custGeom>
            <a:avLst/>
            <a:gdLst>
              <a:gd name="connsiteX0" fmla="*/ 362579 w 3886200"/>
              <a:gd name="connsiteY0" fmla="*/ 0 h 3730625"/>
              <a:gd name="connsiteX1" fmla="*/ 3886200 w 3886200"/>
              <a:gd name="connsiteY1" fmla="*/ 0 h 3730625"/>
              <a:gd name="connsiteX2" fmla="*/ 3886200 w 3886200"/>
              <a:gd name="connsiteY2" fmla="*/ 0 h 3730625"/>
              <a:gd name="connsiteX3" fmla="*/ 3886200 w 3886200"/>
              <a:gd name="connsiteY3" fmla="*/ 3368046 h 3730625"/>
              <a:gd name="connsiteX4" fmla="*/ 3523621 w 3886200"/>
              <a:gd name="connsiteY4" fmla="*/ 3730625 h 3730625"/>
              <a:gd name="connsiteX5" fmla="*/ 0 w 3886200"/>
              <a:gd name="connsiteY5" fmla="*/ 3730625 h 3730625"/>
              <a:gd name="connsiteX6" fmla="*/ 0 w 3886200"/>
              <a:gd name="connsiteY6" fmla="*/ 3730625 h 3730625"/>
              <a:gd name="connsiteX7" fmla="*/ 0 w 3886200"/>
              <a:gd name="connsiteY7" fmla="*/ 362579 h 3730625"/>
              <a:gd name="connsiteX8" fmla="*/ 362579 w 3886200"/>
              <a:gd name="connsiteY8" fmla="*/ 0 h 3730625"/>
              <a:gd name="connsiteX0" fmla="*/ 90418 w 3971227"/>
              <a:gd name="connsiteY0" fmla="*/ 0 h 3730625"/>
              <a:gd name="connsiteX1" fmla="*/ 3971227 w 3971227"/>
              <a:gd name="connsiteY1" fmla="*/ 0 h 3730625"/>
              <a:gd name="connsiteX2" fmla="*/ 3971227 w 3971227"/>
              <a:gd name="connsiteY2" fmla="*/ 0 h 3730625"/>
              <a:gd name="connsiteX3" fmla="*/ 3971227 w 3971227"/>
              <a:gd name="connsiteY3" fmla="*/ 3368046 h 3730625"/>
              <a:gd name="connsiteX4" fmla="*/ 3608648 w 3971227"/>
              <a:gd name="connsiteY4" fmla="*/ 3730625 h 3730625"/>
              <a:gd name="connsiteX5" fmla="*/ 85027 w 3971227"/>
              <a:gd name="connsiteY5" fmla="*/ 3730625 h 3730625"/>
              <a:gd name="connsiteX6" fmla="*/ 85027 w 3971227"/>
              <a:gd name="connsiteY6" fmla="*/ 3730625 h 3730625"/>
              <a:gd name="connsiteX7" fmla="*/ 85027 w 3971227"/>
              <a:gd name="connsiteY7" fmla="*/ 362579 h 3730625"/>
              <a:gd name="connsiteX8" fmla="*/ 90418 w 3971227"/>
              <a:gd name="connsiteY8" fmla="*/ 0 h 3730625"/>
              <a:gd name="connsiteX0" fmla="*/ 5391 w 3886200"/>
              <a:gd name="connsiteY0" fmla="*/ 0 h 3730625"/>
              <a:gd name="connsiteX1" fmla="*/ 3886200 w 3886200"/>
              <a:gd name="connsiteY1" fmla="*/ 0 h 3730625"/>
              <a:gd name="connsiteX2" fmla="*/ 3886200 w 3886200"/>
              <a:gd name="connsiteY2" fmla="*/ 0 h 3730625"/>
              <a:gd name="connsiteX3" fmla="*/ 3886200 w 3886200"/>
              <a:gd name="connsiteY3" fmla="*/ 3368046 h 3730625"/>
              <a:gd name="connsiteX4" fmla="*/ 3523621 w 3886200"/>
              <a:gd name="connsiteY4" fmla="*/ 3730625 h 3730625"/>
              <a:gd name="connsiteX5" fmla="*/ 0 w 3886200"/>
              <a:gd name="connsiteY5" fmla="*/ 3730625 h 3730625"/>
              <a:gd name="connsiteX6" fmla="*/ 0 w 3886200"/>
              <a:gd name="connsiteY6" fmla="*/ 3730625 h 3730625"/>
              <a:gd name="connsiteX7" fmla="*/ 0 w 3886200"/>
              <a:gd name="connsiteY7" fmla="*/ 362579 h 3730625"/>
              <a:gd name="connsiteX8" fmla="*/ 5391 w 3886200"/>
              <a:gd name="connsiteY8" fmla="*/ 0 h 3730625"/>
              <a:gd name="connsiteX0" fmla="*/ 867 w 3888820"/>
              <a:gd name="connsiteY0" fmla="*/ 0 h 3730625"/>
              <a:gd name="connsiteX1" fmla="*/ 3888820 w 3888820"/>
              <a:gd name="connsiteY1" fmla="*/ 0 h 3730625"/>
              <a:gd name="connsiteX2" fmla="*/ 3888820 w 3888820"/>
              <a:gd name="connsiteY2" fmla="*/ 0 h 3730625"/>
              <a:gd name="connsiteX3" fmla="*/ 3888820 w 3888820"/>
              <a:gd name="connsiteY3" fmla="*/ 3368046 h 3730625"/>
              <a:gd name="connsiteX4" fmla="*/ 3526241 w 3888820"/>
              <a:gd name="connsiteY4" fmla="*/ 3730625 h 3730625"/>
              <a:gd name="connsiteX5" fmla="*/ 2620 w 3888820"/>
              <a:gd name="connsiteY5" fmla="*/ 3730625 h 3730625"/>
              <a:gd name="connsiteX6" fmla="*/ 2620 w 3888820"/>
              <a:gd name="connsiteY6" fmla="*/ 3730625 h 3730625"/>
              <a:gd name="connsiteX7" fmla="*/ 2620 w 3888820"/>
              <a:gd name="connsiteY7" fmla="*/ 362579 h 3730625"/>
              <a:gd name="connsiteX8" fmla="*/ 867 w 3888820"/>
              <a:gd name="connsiteY8" fmla="*/ 0 h 3730625"/>
              <a:gd name="connsiteX0" fmla="*/ 0 w 3887953"/>
              <a:gd name="connsiteY0" fmla="*/ 0 h 3730625"/>
              <a:gd name="connsiteX1" fmla="*/ 3887953 w 3887953"/>
              <a:gd name="connsiteY1" fmla="*/ 0 h 3730625"/>
              <a:gd name="connsiteX2" fmla="*/ 3887953 w 3887953"/>
              <a:gd name="connsiteY2" fmla="*/ 0 h 3730625"/>
              <a:gd name="connsiteX3" fmla="*/ 3887953 w 3887953"/>
              <a:gd name="connsiteY3" fmla="*/ 3368046 h 3730625"/>
              <a:gd name="connsiteX4" fmla="*/ 3525374 w 3887953"/>
              <a:gd name="connsiteY4" fmla="*/ 3730625 h 3730625"/>
              <a:gd name="connsiteX5" fmla="*/ 1753 w 3887953"/>
              <a:gd name="connsiteY5" fmla="*/ 3730625 h 3730625"/>
              <a:gd name="connsiteX6" fmla="*/ 1753 w 3887953"/>
              <a:gd name="connsiteY6" fmla="*/ 3730625 h 3730625"/>
              <a:gd name="connsiteX7" fmla="*/ 1753 w 3887953"/>
              <a:gd name="connsiteY7" fmla="*/ 362579 h 3730625"/>
              <a:gd name="connsiteX8" fmla="*/ 0 w 3887953"/>
              <a:gd name="connsiteY8" fmla="*/ 0 h 3730625"/>
              <a:gd name="connsiteX0" fmla="*/ 0 w 4097503"/>
              <a:gd name="connsiteY0" fmla="*/ 0 h 3732999"/>
              <a:gd name="connsiteX1" fmla="*/ 4097503 w 4097503"/>
              <a:gd name="connsiteY1" fmla="*/ 2374 h 3732999"/>
              <a:gd name="connsiteX2" fmla="*/ 4097503 w 4097503"/>
              <a:gd name="connsiteY2" fmla="*/ 2374 h 3732999"/>
              <a:gd name="connsiteX3" fmla="*/ 4097503 w 4097503"/>
              <a:gd name="connsiteY3" fmla="*/ 3370420 h 3732999"/>
              <a:gd name="connsiteX4" fmla="*/ 3734924 w 4097503"/>
              <a:gd name="connsiteY4" fmla="*/ 3732999 h 3732999"/>
              <a:gd name="connsiteX5" fmla="*/ 211303 w 4097503"/>
              <a:gd name="connsiteY5" fmla="*/ 3732999 h 3732999"/>
              <a:gd name="connsiteX6" fmla="*/ 211303 w 4097503"/>
              <a:gd name="connsiteY6" fmla="*/ 3732999 h 3732999"/>
              <a:gd name="connsiteX7" fmla="*/ 211303 w 4097503"/>
              <a:gd name="connsiteY7" fmla="*/ 364953 h 3732999"/>
              <a:gd name="connsiteX8" fmla="*/ 0 w 4097503"/>
              <a:gd name="connsiteY8" fmla="*/ 0 h 3732999"/>
              <a:gd name="connsiteX0" fmla="*/ 0 w 4097503"/>
              <a:gd name="connsiteY0" fmla="*/ 0 h 3732999"/>
              <a:gd name="connsiteX1" fmla="*/ 4097503 w 4097503"/>
              <a:gd name="connsiteY1" fmla="*/ 2374 h 3732999"/>
              <a:gd name="connsiteX2" fmla="*/ 4097503 w 4097503"/>
              <a:gd name="connsiteY2" fmla="*/ 2374 h 3732999"/>
              <a:gd name="connsiteX3" fmla="*/ 4097503 w 4097503"/>
              <a:gd name="connsiteY3" fmla="*/ 3370420 h 3732999"/>
              <a:gd name="connsiteX4" fmla="*/ 3734924 w 4097503"/>
              <a:gd name="connsiteY4" fmla="*/ 3732999 h 3732999"/>
              <a:gd name="connsiteX5" fmla="*/ 211303 w 4097503"/>
              <a:gd name="connsiteY5" fmla="*/ 3732999 h 3732999"/>
              <a:gd name="connsiteX6" fmla="*/ 211303 w 4097503"/>
              <a:gd name="connsiteY6" fmla="*/ 3732999 h 3732999"/>
              <a:gd name="connsiteX7" fmla="*/ 211303 w 4097503"/>
              <a:gd name="connsiteY7" fmla="*/ 364953 h 3732999"/>
              <a:gd name="connsiteX8" fmla="*/ 0 w 4097503"/>
              <a:gd name="connsiteY8" fmla="*/ 0 h 3732999"/>
              <a:gd name="connsiteX0" fmla="*/ 0 w 4097503"/>
              <a:gd name="connsiteY0" fmla="*/ 0 h 3732999"/>
              <a:gd name="connsiteX1" fmla="*/ 4097503 w 4097503"/>
              <a:gd name="connsiteY1" fmla="*/ 2374 h 3732999"/>
              <a:gd name="connsiteX2" fmla="*/ 4097503 w 4097503"/>
              <a:gd name="connsiteY2" fmla="*/ 2374 h 3732999"/>
              <a:gd name="connsiteX3" fmla="*/ 4097503 w 4097503"/>
              <a:gd name="connsiteY3" fmla="*/ 3370420 h 3732999"/>
              <a:gd name="connsiteX4" fmla="*/ 3734924 w 4097503"/>
              <a:gd name="connsiteY4" fmla="*/ 3732999 h 3732999"/>
              <a:gd name="connsiteX5" fmla="*/ 211303 w 4097503"/>
              <a:gd name="connsiteY5" fmla="*/ 3732999 h 3732999"/>
              <a:gd name="connsiteX6" fmla="*/ 211303 w 4097503"/>
              <a:gd name="connsiteY6" fmla="*/ 3732999 h 3732999"/>
              <a:gd name="connsiteX7" fmla="*/ 1753 w 4097503"/>
              <a:gd name="connsiteY7" fmla="*/ 374445 h 3732999"/>
              <a:gd name="connsiteX8" fmla="*/ 0 w 4097503"/>
              <a:gd name="connsiteY8" fmla="*/ 0 h 3732999"/>
              <a:gd name="connsiteX0" fmla="*/ 0 w 4097503"/>
              <a:gd name="connsiteY0" fmla="*/ 0 h 3732999"/>
              <a:gd name="connsiteX1" fmla="*/ 4097503 w 4097503"/>
              <a:gd name="connsiteY1" fmla="*/ 2374 h 3732999"/>
              <a:gd name="connsiteX2" fmla="*/ 4097503 w 4097503"/>
              <a:gd name="connsiteY2" fmla="*/ 2374 h 3732999"/>
              <a:gd name="connsiteX3" fmla="*/ 4097503 w 4097503"/>
              <a:gd name="connsiteY3" fmla="*/ 3370420 h 3732999"/>
              <a:gd name="connsiteX4" fmla="*/ 3734924 w 4097503"/>
              <a:gd name="connsiteY4" fmla="*/ 3732999 h 3732999"/>
              <a:gd name="connsiteX5" fmla="*/ 211303 w 4097503"/>
              <a:gd name="connsiteY5" fmla="*/ 3732999 h 3732999"/>
              <a:gd name="connsiteX6" fmla="*/ 211303 w 4097503"/>
              <a:gd name="connsiteY6" fmla="*/ 3732999 h 3732999"/>
              <a:gd name="connsiteX7" fmla="*/ 1753 w 4097503"/>
              <a:gd name="connsiteY7" fmla="*/ 374445 h 3732999"/>
              <a:gd name="connsiteX8" fmla="*/ 0 w 4097503"/>
              <a:gd name="connsiteY8" fmla="*/ 0 h 3732999"/>
              <a:gd name="connsiteX0" fmla="*/ 3009 w 4100512"/>
              <a:gd name="connsiteY0" fmla="*/ 0 h 3732999"/>
              <a:gd name="connsiteX1" fmla="*/ 4100512 w 4100512"/>
              <a:gd name="connsiteY1" fmla="*/ 2374 h 3732999"/>
              <a:gd name="connsiteX2" fmla="*/ 4100512 w 4100512"/>
              <a:gd name="connsiteY2" fmla="*/ 2374 h 3732999"/>
              <a:gd name="connsiteX3" fmla="*/ 4100512 w 4100512"/>
              <a:gd name="connsiteY3" fmla="*/ 3370420 h 3732999"/>
              <a:gd name="connsiteX4" fmla="*/ 3737933 w 4100512"/>
              <a:gd name="connsiteY4" fmla="*/ 3732999 h 3732999"/>
              <a:gd name="connsiteX5" fmla="*/ 214312 w 4100512"/>
              <a:gd name="connsiteY5" fmla="*/ 3732999 h 3732999"/>
              <a:gd name="connsiteX6" fmla="*/ 0 w 4100512"/>
              <a:gd name="connsiteY6" fmla="*/ 3732999 h 3732999"/>
              <a:gd name="connsiteX7" fmla="*/ 4762 w 4100512"/>
              <a:gd name="connsiteY7" fmla="*/ 374445 h 3732999"/>
              <a:gd name="connsiteX8" fmla="*/ 3009 w 4100512"/>
              <a:gd name="connsiteY8" fmla="*/ 0 h 3732999"/>
              <a:gd name="connsiteX0" fmla="*/ 628 w 4100512"/>
              <a:gd name="connsiteY0" fmla="*/ 4746 h 3730625"/>
              <a:gd name="connsiteX1" fmla="*/ 4100512 w 4100512"/>
              <a:gd name="connsiteY1" fmla="*/ 0 h 3730625"/>
              <a:gd name="connsiteX2" fmla="*/ 4100512 w 4100512"/>
              <a:gd name="connsiteY2" fmla="*/ 0 h 3730625"/>
              <a:gd name="connsiteX3" fmla="*/ 4100512 w 4100512"/>
              <a:gd name="connsiteY3" fmla="*/ 3368046 h 3730625"/>
              <a:gd name="connsiteX4" fmla="*/ 3737933 w 4100512"/>
              <a:gd name="connsiteY4" fmla="*/ 3730625 h 3730625"/>
              <a:gd name="connsiteX5" fmla="*/ 214312 w 4100512"/>
              <a:gd name="connsiteY5" fmla="*/ 3730625 h 3730625"/>
              <a:gd name="connsiteX6" fmla="*/ 0 w 4100512"/>
              <a:gd name="connsiteY6" fmla="*/ 3730625 h 3730625"/>
              <a:gd name="connsiteX7" fmla="*/ 4762 w 4100512"/>
              <a:gd name="connsiteY7" fmla="*/ 372071 h 3730625"/>
              <a:gd name="connsiteX8" fmla="*/ 628 w 4100512"/>
              <a:gd name="connsiteY8" fmla="*/ 4746 h 3730625"/>
              <a:gd name="connsiteX0" fmla="*/ 3009 w 4100512"/>
              <a:gd name="connsiteY0" fmla="*/ 0 h 3730626"/>
              <a:gd name="connsiteX1" fmla="*/ 4100512 w 4100512"/>
              <a:gd name="connsiteY1" fmla="*/ 1 h 3730626"/>
              <a:gd name="connsiteX2" fmla="*/ 4100512 w 4100512"/>
              <a:gd name="connsiteY2" fmla="*/ 1 h 3730626"/>
              <a:gd name="connsiteX3" fmla="*/ 4100512 w 4100512"/>
              <a:gd name="connsiteY3" fmla="*/ 3368047 h 3730626"/>
              <a:gd name="connsiteX4" fmla="*/ 3737933 w 4100512"/>
              <a:gd name="connsiteY4" fmla="*/ 3730626 h 3730626"/>
              <a:gd name="connsiteX5" fmla="*/ 214312 w 4100512"/>
              <a:gd name="connsiteY5" fmla="*/ 3730626 h 3730626"/>
              <a:gd name="connsiteX6" fmla="*/ 0 w 4100512"/>
              <a:gd name="connsiteY6" fmla="*/ 3730626 h 3730626"/>
              <a:gd name="connsiteX7" fmla="*/ 4762 w 4100512"/>
              <a:gd name="connsiteY7" fmla="*/ 372072 h 3730626"/>
              <a:gd name="connsiteX8" fmla="*/ 3009 w 4100512"/>
              <a:gd name="connsiteY8" fmla="*/ 0 h 3730626"/>
              <a:gd name="connsiteX0" fmla="*/ 3009 w 4100512"/>
              <a:gd name="connsiteY0" fmla="*/ 0 h 3730626"/>
              <a:gd name="connsiteX1" fmla="*/ 4100512 w 4100512"/>
              <a:gd name="connsiteY1" fmla="*/ 1 h 3730626"/>
              <a:gd name="connsiteX2" fmla="*/ 4100512 w 4100512"/>
              <a:gd name="connsiteY2" fmla="*/ 1 h 3730626"/>
              <a:gd name="connsiteX3" fmla="*/ 4100512 w 4100512"/>
              <a:gd name="connsiteY3" fmla="*/ 3368047 h 3730626"/>
              <a:gd name="connsiteX4" fmla="*/ 3737933 w 4100512"/>
              <a:gd name="connsiteY4" fmla="*/ 3730626 h 3730626"/>
              <a:gd name="connsiteX5" fmla="*/ 214312 w 4100512"/>
              <a:gd name="connsiteY5" fmla="*/ 3730626 h 3730626"/>
              <a:gd name="connsiteX6" fmla="*/ 0 w 4100512"/>
              <a:gd name="connsiteY6" fmla="*/ 3730626 h 3730626"/>
              <a:gd name="connsiteX7" fmla="*/ 4762 w 4100512"/>
              <a:gd name="connsiteY7" fmla="*/ 372072 h 3730626"/>
              <a:gd name="connsiteX8" fmla="*/ 3009 w 4100512"/>
              <a:gd name="connsiteY8" fmla="*/ 0 h 3730626"/>
              <a:gd name="connsiteX0" fmla="*/ 628 w 4100512"/>
              <a:gd name="connsiteY0" fmla="*/ 0 h 3730626"/>
              <a:gd name="connsiteX1" fmla="*/ 4100512 w 4100512"/>
              <a:gd name="connsiteY1" fmla="*/ 1 h 3730626"/>
              <a:gd name="connsiteX2" fmla="*/ 4100512 w 4100512"/>
              <a:gd name="connsiteY2" fmla="*/ 1 h 3730626"/>
              <a:gd name="connsiteX3" fmla="*/ 4100512 w 4100512"/>
              <a:gd name="connsiteY3" fmla="*/ 3368047 h 3730626"/>
              <a:gd name="connsiteX4" fmla="*/ 3737933 w 4100512"/>
              <a:gd name="connsiteY4" fmla="*/ 3730626 h 3730626"/>
              <a:gd name="connsiteX5" fmla="*/ 214312 w 4100512"/>
              <a:gd name="connsiteY5" fmla="*/ 3730626 h 3730626"/>
              <a:gd name="connsiteX6" fmla="*/ 0 w 4100512"/>
              <a:gd name="connsiteY6" fmla="*/ 3730626 h 3730626"/>
              <a:gd name="connsiteX7" fmla="*/ 4762 w 4100512"/>
              <a:gd name="connsiteY7" fmla="*/ 372072 h 3730626"/>
              <a:gd name="connsiteX8" fmla="*/ 628 w 4100512"/>
              <a:gd name="connsiteY8" fmla="*/ 0 h 3730626"/>
              <a:gd name="connsiteX0" fmla="*/ 628 w 4100512"/>
              <a:gd name="connsiteY0" fmla="*/ 0 h 3730626"/>
              <a:gd name="connsiteX1" fmla="*/ 4100512 w 4100512"/>
              <a:gd name="connsiteY1" fmla="*/ 1 h 3730626"/>
              <a:gd name="connsiteX2" fmla="*/ 4100512 w 4100512"/>
              <a:gd name="connsiteY2" fmla="*/ 1 h 3730626"/>
              <a:gd name="connsiteX3" fmla="*/ 4100512 w 4100512"/>
              <a:gd name="connsiteY3" fmla="*/ 3368047 h 3730626"/>
              <a:gd name="connsiteX4" fmla="*/ 3737933 w 4100512"/>
              <a:gd name="connsiteY4" fmla="*/ 3730626 h 3730626"/>
              <a:gd name="connsiteX5" fmla="*/ 214312 w 4100512"/>
              <a:gd name="connsiteY5" fmla="*/ 3730626 h 3730626"/>
              <a:gd name="connsiteX6" fmla="*/ 0 w 4100512"/>
              <a:gd name="connsiteY6" fmla="*/ 3730626 h 3730626"/>
              <a:gd name="connsiteX7" fmla="*/ 2381 w 4100512"/>
              <a:gd name="connsiteY7" fmla="*/ 369699 h 3730626"/>
              <a:gd name="connsiteX8" fmla="*/ 628 w 4100512"/>
              <a:gd name="connsiteY8" fmla="*/ 0 h 3730626"/>
              <a:gd name="connsiteX0" fmla="*/ 311982 w 4411866"/>
              <a:gd name="connsiteY0" fmla="*/ 0 h 3730626"/>
              <a:gd name="connsiteX1" fmla="*/ 4411866 w 4411866"/>
              <a:gd name="connsiteY1" fmla="*/ 1 h 3730626"/>
              <a:gd name="connsiteX2" fmla="*/ 4411866 w 4411866"/>
              <a:gd name="connsiteY2" fmla="*/ 1 h 3730626"/>
              <a:gd name="connsiteX3" fmla="*/ 4411866 w 4411866"/>
              <a:gd name="connsiteY3" fmla="*/ 3368047 h 3730626"/>
              <a:gd name="connsiteX4" fmla="*/ 4049287 w 4411866"/>
              <a:gd name="connsiteY4" fmla="*/ 3730626 h 3730626"/>
              <a:gd name="connsiteX5" fmla="*/ 525666 w 4411866"/>
              <a:gd name="connsiteY5" fmla="*/ 3730626 h 3730626"/>
              <a:gd name="connsiteX6" fmla="*/ 311354 w 4411866"/>
              <a:gd name="connsiteY6" fmla="*/ 3730626 h 3730626"/>
              <a:gd name="connsiteX7" fmla="*/ 311982 w 4411866"/>
              <a:gd name="connsiteY7" fmla="*/ 0 h 3730626"/>
              <a:gd name="connsiteX0" fmla="*/ 16365 w 4116249"/>
              <a:gd name="connsiteY0" fmla="*/ 0 h 3730626"/>
              <a:gd name="connsiteX1" fmla="*/ 4116249 w 4116249"/>
              <a:gd name="connsiteY1" fmla="*/ 1 h 3730626"/>
              <a:gd name="connsiteX2" fmla="*/ 4116249 w 4116249"/>
              <a:gd name="connsiteY2" fmla="*/ 1 h 3730626"/>
              <a:gd name="connsiteX3" fmla="*/ 4116249 w 4116249"/>
              <a:gd name="connsiteY3" fmla="*/ 3368047 h 3730626"/>
              <a:gd name="connsiteX4" fmla="*/ 3753670 w 4116249"/>
              <a:gd name="connsiteY4" fmla="*/ 3730626 h 3730626"/>
              <a:gd name="connsiteX5" fmla="*/ 230049 w 4116249"/>
              <a:gd name="connsiteY5" fmla="*/ 3730626 h 3730626"/>
              <a:gd name="connsiteX6" fmla="*/ 15737 w 4116249"/>
              <a:gd name="connsiteY6" fmla="*/ 3730626 h 3730626"/>
              <a:gd name="connsiteX7" fmla="*/ 16365 w 4116249"/>
              <a:gd name="connsiteY7" fmla="*/ 0 h 3730626"/>
              <a:gd name="connsiteX0" fmla="*/ 628 w 4100512"/>
              <a:gd name="connsiteY0" fmla="*/ 0 h 3730626"/>
              <a:gd name="connsiteX1" fmla="*/ 4100512 w 4100512"/>
              <a:gd name="connsiteY1" fmla="*/ 1 h 3730626"/>
              <a:gd name="connsiteX2" fmla="*/ 4100512 w 4100512"/>
              <a:gd name="connsiteY2" fmla="*/ 1 h 3730626"/>
              <a:gd name="connsiteX3" fmla="*/ 4100512 w 4100512"/>
              <a:gd name="connsiteY3" fmla="*/ 3368047 h 3730626"/>
              <a:gd name="connsiteX4" fmla="*/ 3737933 w 4100512"/>
              <a:gd name="connsiteY4" fmla="*/ 3730626 h 3730626"/>
              <a:gd name="connsiteX5" fmla="*/ 214312 w 4100512"/>
              <a:gd name="connsiteY5" fmla="*/ 3730626 h 3730626"/>
              <a:gd name="connsiteX6" fmla="*/ 0 w 4100512"/>
              <a:gd name="connsiteY6" fmla="*/ 3730626 h 3730626"/>
              <a:gd name="connsiteX7" fmla="*/ 628 w 4100512"/>
              <a:gd name="connsiteY7" fmla="*/ 0 h 3730626"/>
              <a:gd name="connsiteX0" fmla="*/ 628 w 4100512"/>
              <a:gd name="connsiteY0" fmla="*/ 0 h 3730626"/>
              <a:gd name="connsiteX1" fmla="*/ 4100512 w 4100512"/>
              <a:gd name="connsiteY1" fmla="*/ 1 h 3730626"/>
              <a:gd name="connsiteX2" fmla="*/ 4100512 w 4100512"/>
              <a:gd name="connsiteY2" fmla="*/ 1 h 3730626"/>
              <a:gd name="connsiteX3" fmla="*/ 4100512 w 4100512"/>
              <a:gd name="connsiteY3" fmla="*/ 3368047 h 3730626"/>
              <a:gd name="connsiteX4" fmla="*/ 3737933 w 4100512"/>
              <a:gd name="connsiteY4" fmla="*/ 3730626 h 3730626"/>
              <a:gd name="connsiteX5" fmla="*/ 0 w 4100512"/>
              <a:gd name="connsiteY5" fmla="*/ 3730626 h 3730626"/>
              <a:gd name="connsiteX6" fmla="*/ 628 w 4100512"/>
              <a:gd name="connsiteY6" fmla="*/ 0 h 3730626"/>
              <a:gd name="connsiteX0" fmla="*/ 628 w 4100512"/>
              <a:gd name="connsiteY0" fmla="*/ 0 h 3730626"/>
              <a:gd name="connsiteX1" fmla="*/ 4100512 w 4100512"/>
              <a:gd name="connsiteY1" fmla="*/ 1 h 3730626"/>
              <a:gd name="connsiteX2" fmla="*/ 4100512 w 4100512"/>
              <a:gd name="connsiteY2" fmla="*/ 1 h 3730626"/>
              <a:gd name="connsiteX3" fmla="*/ 4100512 w 4100512"/>
              <a:gd name="connsiteY3" fmla="*/ 3368047 h 3730626"/>
              <a:gd name="connsiteX4" fmla="*/ 3687927 w 4100512"/>
              <a:gd name="connsiteY4" fmla="*/ 3728253 h 3730626"/>
              <a:gd name="connsiteX5" fmla="*/ 0 w 4100512"/>
              <a:gd name="connsiteY5" fmla="*/ 3730626 h 3730626"/>
              <a:gd name="connsiteX6" fmla="*/ 628 w 4100512"/>
              <a:gd name="connsiteY6" fmla="*/ 0 h 3730626"/>
              <a:gd name="connsiteX0" fmla="*/ 628 w 4100512"/>
              <a:gd name="connsiteY0" fmla="*/ 0 h 3730626"/>
              <a:gd name="connsiteX1" fmla="*/ 4100512 w 4100512"/>
              <a:gd name="connsiteY1" fmla="*/ 1 h 3730626"/>
              <a:gd name="connsiteX2" fmla="*/ 4100512 w 4100512"/>
              <a:gd name="connsiteY2" fmla="*/ 1 h 3730626"/>
              <a:gd name="connsiteX3" fmla="*/ 4100512 w 4100512"/>
              <a:gd name="connsiteY3" fmla="*/ 3349062 h 3730626"/>
              <a:gd name="connsiteX4" fmla="*/ 3687927 w 4100512"/>
              <a:gd name="connsiteY4" fmla="*/ 3728253 h 3730626"/>
              <a:gd name="connsiteX5" fmla="*/ 0 w 4100512"/>
              <a:gd name="connsiteY5" fmla="*/ 3730626 h 3730626"/>
              <a:gd name="connsiteX6" fmla="*/ 628 w 4100512"/>
              <a:gd name="connsiteY6" fmla="*/ 0 h 3730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00512" h="3730626">
                <a:moveTo>
                  <a:pt x="628" y="0"/>
                </a:moveTo>
                <a:lnTo>
                  <a:pt x="4100512" y="1"/>
                </a:lnTo>
                <a:lnTo>
                  <a:pt x="4100512" y="1"/>
                </a:lnTo>
                <a:lnTo>
                  <a:pt x="4100512" y="3349062"/>
                </a:lnTo>
                <a:cubicBezTo>
                  <a:pt x="4100512" y="3549309"/>
                  <a:pt x="3888174" y="3728253"/>
                  <a:pt x="3687927" y="3728253"/>
                </a:cubicBezTo>
                <a:lnTo>
                  <a:pt x="0" y="3730626"/>
                </a:lnTo>
                <a:cubicBezTo>
                  <a:pt x="209" y="2487084"/>
                  <a:pt x="419" y="1243542"/>
                  <a:pt x="628" y="0"/>
                </a:cubicBezTo>
                <a:close/>
              </a:path>
            </a:pathLst>
          </a:custGeom>
          <a:solidFill>
            <a:schemeClr val="bg1">
              <a:lumMod val="85000"/>
            </a:schemeClr>
          </a:solidFill>
          <a:ln>
            <a:noFill/>
          </a:ln>
        </p:spPr>
        <p:txBody>
          <a:bodyPr vert="horz" lIns="91440" tIns="45720" rIns="91440" bIns="45720" rtlCol="0">
            <a:noAutofit/>
          </a:bodyPr>
          <a:lstStyle>
            <a:lvl1pPr marL="266700" indent="-266700">
              <a:buNone/>
              <a:defRPr lang="nl-NL" sz="1000" dirty="0"/>
            </a:lvl1pPr>
          </a:lstStyle>
          <a:p>
            <a:pPr marL="0" lvl="0" indent="0"/>
            <a:r>
              <a:rPr lang="en-US"/>
              <a:t>Click icon to add picture</a:t>
            </a:r>
            <a:endParaRPr lang="nl-NL" dirty="0"/>
          </a:p>
        </p:txBody>
      </p:sp>
      <p:sp>
        <p:nvSpPr>
          <p:cNvPr id="2" name="Title 1"/>
          <p:cNvSpPr>
            <a:spLocks noGrp="1"/>
          </p:cNvSpPr>
          <p:nvPr>
            <p:ph type="title"/>
          </p:nvPr>
        </p:nvSpPr>
        <p:spPr>
          <a:xfrm>
            <a:off x="576787" y="594779"/>
            <a:ext cx="8094138" cy="461665"/>
          </a:xfrm>
        </p:spPr>
        <p:txBody>
          <a:bodyPr/>
          <a:lstStyle/>
          <a:p>
            <a:r>
              <a:rPr lang="en-US" noProof="0"/>
              <a:t>Click to edit Master title style</a:t>
            </a:r>
            <a:endParaRPr lang="en-GB" noProof="0" dirty="0"/>
          </a:p>
        </p:txBody>
      </p:sp>
      <p:sp>
        <p:nvSpPr>
          <p:cNvPr id="3" name="Content Placeholder 2"/>
          <p:cNvSpPr>
            <a:spLocks noGrp="1"/>
          </p:cNvSpPr>
          <p:nvPr>
            <p:ph idx="1"/>
          </p:nvPr>
        </p:nvSpPr>
        <p:spPr>
          <a:xfrm>
            <a:off x="2" y="1160145"/>
            <a:ext cx="4571999" cy="3368993"/>
          </a:xfrm>
          <a:solidFill>
            <a:schemeClr val="tx2"/>
          </a:solidFill>
        </p:spPr>
        <p:txBody>
          <a:bodyPr lIns="666000" tIns="180000" rIns="180000" bIns="180000" anchor="ctr" anchorCtr="0"/>
          <a:lstStyle>
            <a:lvl1pPr>
              <a:defRPr sz="1600">
                <a:solidFill>
                  <a:schemeClr val="bg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5" name="Footer Placeholder 4"/>
          <p:cNvSpPr>
            <a:spLocks noGrp="1"/>
          </p:cNvSpPr>
          <p:nvPr>
            <p:ph type="ftr" sz="quarter" idx="11"/>
          </p:nvPr>
        </p:nvSpPr>
        <p:spPr/>
        <p:txBody>
          <a:bodyPr/>
          <a:lstStyle/>
          <a:p>
            <a:r>
              <a:rPr lang="en-US" noProof="0">
                <a:solidFill>
                  <a:srgbClr val="004D7D"/>
                </a:solidFill>
              </a:rPr>
              <a:t>© Royal NLR 2023 - NLR Copyright - JCAMS 13-15 June 2023</a:t>
            </a:r>
            <a:endParaRPr lang="en-GB" noProof="0" dirty="0">
              <a:solidFill>
                <a:srgbClr val="004D7D"/>
              </a:solidFill>
            </a:endParaRPr>
          </a:p>
        </p:txBody>
      </p:sp>
      <p:sp>
        <p:nvSpPr>
          <p:cNvPr id="6" name="Slide Number Placeholder 5"/>
          <p:cNvSpPr>
            <a:spLocks noGrp="1"/>
          </p:cNvSpPr>
          <p:nvPr>
            <p:ph type="sldNum" sz="quarter" idx="12"/>
          </p:nvPr>
        </p:nvSpPr>
        <p:spPr/>
        <p:txBody>
          <a:bodyPr/>
          <a:lstStyle/>
          <a:p>
            <a:fld id="{015EBE98-414E-493A-9124-68D86CEA4F8A}" type="slidenum">
              <a:rPr lang="nl-NL" smtClean="0">
                <a:solidFill>
                  <a:srgbClr val="004D7D"/>
                </a:solidFill>
              </a:rPr>
              <a:pPr/>
              <a:t>‹#›</a:t>
            </a:fld>
            <a:endParaRPr lang="nl-NL" dirty="0">
              <a:solidFill>
                <a:srgbClr val="004D7D"/>
              </a:solidFill>
            </a:endParaRPr>
          </a:p>
        </p:txBody>
      </p:sp>
    </p:spTree>
    <p:extLst>
      <p:ext uri="{BB962C8B-B14F-4D97-AF65-F5344CB8AC3E}">
        <p14:creationId xmlns:p14="http://schemas.microsoft.com/office/powerpoint/2010/main" val="1403672122"/>
      </p:ext>
    </p:extLst>
  </p:cSld>
  <p:clrMapOvr>
    <a:masterClrMapping/>
  </p:clrMapOvr>
  <p:transition spd="slow">
    <p:push dir="u"/>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Content and Picture 2">
    <p:spTree>
      <p:nvGrpSpPr>
        <p:cNvPr id="1" name=""/>
        <p:cNvGrpSpPr/>
        <p:nvPr/>
      </p:nvGrpSpPr>
      <p:grpSpPr>
        <a:xfrm>
          <a:off x="0" y="0"/>
          <a:ext cx="0" cy="0"/>
          <a:chOff x="0" y="0"/>
          <a:chExt cx="0" cy="0"/>
        </a:xfrm>
      </p:grpSpPr>
      <p:sp>
        <p:nvSpPr>
          <p:cNvPr id="8" name="Picture Placeholder 2"/>
          <p:cNvSpPr>
            <a:spLocks noGrp="1"/>
          </p:cNvSpPr>
          <p:nvPr>
            <p:ph type="pic" idx="14"/>
          </p:nvPr>
        </p:nvSpPr>
        <p:spPr>
          <a:xfrm>
            <a:off x="4570089" y="1160143"/>
            <a:ext cx="4100512" cy="3368994"/>
          </a:xfrm>
          <a:custGeom>
            <a:avLst/>
            <a:gdLst>
              <a:gd name="connsiteX0" fmla="*/ 362579 w 3886200"/>
              <a:gd name="connsiteY0" fmla="*/ 0 h 3730625"/>
              <a:gd name="connsiteX1" fmla="*/ 3886200 w 3886200"/>
              <a:gd name="connsiteY1" fmla="*/ 0 h 3730625"/>
              <a:gd name="connsiteX2" fmla="*/ 3886200 w 3886200"/>
              <a:gd name="connsiteY2" fmla="*/ 0 h 3730625"/>
              <a:gd name="connsiteX3" fmla="*/ 3886200 w 3886200"/>
              <a:gd name="connsiteY3" fmla="*/ 3368046 h 3730625"/>
              <a:gd name="connsiteX4" fmla="*/ 3523621 w 3886200"/>
              <a:gd name="connsiteY4" fmla="*/ 3730625 h 3730625"/>
              <a:gd name="connsiteX5" fmla="*/ 0 w 3886200"/>
              <a:gd name="connsiteY5" fmla="*/ 3730625 h 3730625"/>
              <a:gd name="connsiteX6" fmla="*/ 0 w 3886200"/>
              <a:gd name="connsiteY6" fmla="*/ 3730625 h 3730625"/>
              <a:gd name="connsiteX7" fmla="*/ 0 w 3886200"/>
              <a:gd name="connsiteY7" fmla="*/ 362579 h 3730625"/>
              <a:gd name="connsiteX8" fmla="*/ 362579 w 3886200"/>
              <a:gd name="connsiteY8" fmla="*/ 0 h 3730625"/>
              <a:gd name="connsiteX0" fmla="*/ 90418 w 3971227"/>
              <a:gd name="connsiteY0" fmla="*/ 0 h 3730625"/>
              <a:gd name="connsiteX1" fmla="*/ 3971227 w 3971227"/>
              <a:gd name="connsiteY1" fmla="*/ 0 h 3730625"/>
              <a:gd name="connsiteX2" fmla="*/ 3971227 w 3971227"/>
              <a:gd name="connsiteY2" fmla="*/ 0 h 3730625"/>
              <a:gd name="connsiteX3" fmla="*/ 3971227 w 3971227"/>
              <a:gd name="connsiteY3" fmla="*/ 3368046 h 3730625"/>
              <a:gd name="connsiteX4" fmla="*/ 3608648 w 3971227"/>
              <a:gd name="connsiteY4" fmla="*/ 3730625 h 3730625"/>
              <a:gd name="connsiteX5" fmla="*/ 85027 w 3971227"/>
              <a:gd name="connsiteY5" fmla="*/ 3730625 h 3730625"/>
              <a:gd name="connsiteX6" fmla="*/ 85027 w 3971227"/>
              <a:gd name="connsiteY6" fmla="*/ 3730625 h 3730625"/>
              <a:gd name="connsiteX7" fmla="*/ 85027 w 3971227"/>
              <a:gd name="connsiteY7" fmla="*/ 362579 h 3730625"/>
              <a:gd name="connsiteX8" fmla="*/ 90418 w 3971227"/>
              <a:gd name="connsiteY8" fmla="*/ 0 h 3730625"/>
              <a:gd name="connsiteX0" fmla="*/ 5391 w 3886200"/>
              <a:gd name="connsiteY0" fmla="*/ 0 h 3730625"/>
              <a:gd name="connsiteX1" fmla="*/ 3886200 w 3886200"/>
              <a:gd name="connsiteY1" fmla="*/ 0 h 3730625"/>
              <a:gd name="connsiteX2" fmla="*/ 3886200 w 3886200"/>
              <a:gd name="connsiteY2" fmla="*/ 0 h 3730625"/>
              <a:gd name="connsiteX3" fmla="*/ 3886200 w 3886200"/>
              <a:gd name="connsiteY3" fmla="*/ 3368046 h 3730625"/>
              <a:gd name="connsiteX4" fmla="*/ 3523621 w 3886200"/>
              <a:gd name="connsiteY4" fmla="*/ 3730625 h 3730625"/>
              <a:gd name="connsiteX5" fmla="*/ 0 w 3886200"/>
              <a:gd name="connsiteY5" fmla="*/ 3730625 h 3730625"/>
              <a:gd name="connsiteX6" fmla="*/ 0 w 3886200"/>
              <a:gd name="connsiteY6" fmla="*/ 3730625 h 3730625"/>
              <a:gd name="connsiteX7" fmla="*/ 0 w 3886200"/>
              <a:gd name="connsiteY7" fmla="*/ 362579 h 3730625"/>
              <a:gd name="connsiteX8" fmla="*/ 5391 w 3886200"/>
              <a:gd name="connsiteY8" fmla="*/ 0 h 3730625"/>
              <a:gd name="connsiteX0" fmla="*/ 867 w 3888820"/>
              <a:gd name="connsiteY0" fmla="*/ 0 h 3730625"/>
              <a:gd name="connsiteX1" fmla="*/ 3888820 w 3888820"/>
              <a:gd name="connsiteY1" fmla="*/ 0 h 3730625"/>
              <a:gd name="connsiteX2" fmla="*/ 3888820 w 3888820"/>
              <a:gd name="connsiteY2" fmla="*/ 0 h 3730625"/>
              <a:gd name="connsiteX3" fmla="*/ 3888820 w 3888820"/>
              <a:gd name="connsiteY3" fmla="*/ 3368046 h 3730625"/>
              <a:gd name="connsiteX4" fmla="*/ 3526241 w 3888820"/>
              <a:gd name="connsiteY4" fmla="*/ 3730625 h 3730625"/>
              <a:gd name="connsiteX5" fmla="*/ 2620 w 3888820"/>
              <a:gd name="connsiteY5" fmla="*/ 3730625 h 3730625"/>
              <a:gd name="connsiteX6" fmla="*/ 2620 w 3888820"/>
              <a:gd name="connsiteY6" fmla="*/ 3730625 h 3730625"/>
              <a:gd name="connsiteX7" fmla="*/ 2620 w 3888820"/>
              <a:gd name="connsiteY7" fmla="*/ 362579 h 3730625"/>
              <a:gd name="connsiteX8" fmla="*/ 867 w 3888820"/>
              <a:gd name="connsiteY8" fmla="*/ 0 h 3730625"/>
              <a:gd name="connsiteX0" fmla="*/ 0 w 3887953"/>
              <a:gd name="connsiteY0" fmla="*/ 0 h 3730625"/>
              <a:gd name="connsiteX1" fmla="*/ 3887953 w 3887953"/>
              <a:gd name="connsiteY1" fmla="*/ 0 h 3730625"/>
              <a:gd name="connsiteX2" fmla="*/ 3887953 w 3887953"/>
              <a:gd name="connsiteY2" fmla="*/ 0 h 3730625"/>
              <a:gd name="connsiteX3" fmla="*/ 3887953 w 3887953"/>
              <a:gd name="connsiteY3" fmla="*/ 3368046 h 3730625"/>
              <a:gd name="connsiteX4" fmla="*/ 3525374 w 3887953"/>
              <a:gd name="connsiteY4" fmla="*/ 3730625 h 3730625"/>
              <a:gd name="connsiteX5" fmla="*/ 1753 w 3887953"/>
              <a:gd name="connsiteY5" fmla="*/ 3730625 h 3730625"/>
              <a:gd name="connsiteX6" fmla="*/ 1753 w 3887953"/>
              <a:gd name="connsiteY6" fmla="*/ 3730625 h 3730625"/>
              <a:gd name="connsiteX7" fmla="*/ 1753 w 3887953"/>
              <a:gd name="connsiteY7" fmla="*/ 362579 h 3730625"/>
              <a:gd name="connsiteX8" fmla="*/ 0 w 3887953"/>
              <a:gd name="connsiteY8" fmla="*/ 0 h 3730625"/>
              <a:gd name="connsiteX0" fmla="*/ 0 w 4097503"/>
              <a:gd name="connsiteY0" fmla="*/ 0 h 3732999"/>
              <a:gd name="connsiteX1" fmla="*/ 4097503 w 4097503"/>
              <a:gd name="connsiteY1" fmla="*/ 2374 h 3732999"/>
              <a:gd name="connsiteX2" fmla="*/ 4097503 w 4097503"/>
              <a:gd name="connsiteY2" fmla="*/ 2374 h 3732999"/>
              <a:gd name="connsiteX3" fmla="*/ 4097503 w 4097503"/>
              <a:gd name="connsiteY3" fmla="*/ 3370420 h 3732999"/>
              <a:gd name="connsiteX4" fmla="*/ 3734924 w 4097503"/>
              <a:gd name="connsiteY4" fmla="*/ 3732999 h 3732999"/>
              <a:gd name="connsiteX5" fmla="*/ 211303 w 4097503"/>
              <a:gd name="connsiteY5" fmla="*/ 3732999 h 3732999"/>
              <a:gd name="connsiteX6" fmla="*/ 211303 w 4097503"/>
              <a:gd name="connsiteY6" fmla="*/ 3732999 h 3732999"/>
              <a:gd name="connsiteX7" fmla="*/ 211303 w 4097503"/>
              <a:gd name="connsiteY7" fmla="*/ 364953 h 3732999"/>
              <a:gd name="connsiteX8" fmla="*/ 0 w 4097503"/>
              <a:gd name="connsiteY8" fmla="*/ 0 h 3732999"/>
              <a:gd name="connsiteX0" fmla="*/ 0 w 4097503"/>
              <a:gd name="connsiteY0" fmla="*/ 0 h 3732999"/>
              <a:gd name="connsiteX1" fmla="*/ 4097503 w 4097503"/>
              <a:gd name="connsiteY1" fmla="*/ 2374 h 3732999"/>
              <a:gd name="connsiteX2" fmla="*/ 4097503 w 4097503"/>
              <a:gd name="connsiteY2" fmla="*/ 2374 h 3732999"/>
              <a:gd name="connsiteX3" fmla="*/ 4097503 w 4097503"/>
              <a:gd name="connsiteY3" fmla="*/ 3370420 h 3732999"/>
              <a:gd name="connsiteX4" fmla="*/ 3734924 w 4097503"/>
              <a:gd name="connsiteY4" fmla="*/ 3732999 h 3732999"/>
              <a:gd name="connsiteX5" fmla="*/ 211303 w 4097503"/>
              <a:gd name="connsiteY5" fmla="*/ 3732999 h 3732999"/>
              <a:gd name="connsiteX6" fmla="*/ 211303 w 4097503"/>
              <a:gd name="connsiteY6" fmla="*/ 3732999 h 3732999"/>
              <a:gd name="connsiteX7" fmla="*/ 211303 w 4097503"/>
              <a:gd name="connsiteY7" fmla="*/ 364953 h 3732999"/>
              <a:gd name="connsiteX8" fmla="*/ 0 w 4097503"/>
              <a:gd name="connsiteY8" fmla="*/ 0 h 3732999"/>
              <a:gd name="connsiteX0" fmla="*/ 0 w 4097503"/>
              <a:gd name="connsiteY0" fmla="*/ 0 h 3732999"/>
              <a:gd name="connsiteX1" fmla="*/ 4097503 w 4097503"/>
              <a:gd name="connsiteY1" fmla="*/ 2374 h 3732999"/>
              <a:gd name="connsiteX2" fmla="*/ 4097503 w 4097503"/>
              <a:gd name="connsiteY2" fmla="*/ 2374 h 3732999"/>
              <a:gd name="connsiteX3" fmla="*/ 4097503 w 4097503"/>
              <a:gd name="connsiteY3" fmla="*/ 3370420 h 3732999"/>
              <a:gd name="connsiteX4" fmla="*/ 3734924 w 4097503"/>
              <a:gd name="connsiteY4" fmla="*/ 3732999 h 3732999"/>
              <a:gd name="connsiteX5" fmla="*/ 211303 w 4097503"/>
              <a:gd name="connsiteY5" fmla="*/ 3732999 h 3732999"/>
              <a:gd name="connsiteX6" fmla="*/ 211303 w 4097503"/>
              <a:gd name="connsiteY6" fmla="*/ 3732999 h 3732999"/>
              <a:gd name="connsiteX7" fmla="*/ 1753 w 4097503"/>
              <a:gd name="connsiteY7" fmla="*/ 374445 h 3732999"/>
              <a:gd name="connsiteX8" fmla="*/ 0 w 4097503"/>
              <a:gd name="connsiteY8" fmla="*/ 0 h 3732999"/>
              <a:gd name="connsiteX0" fmla="*/ 0 w 4097503"/>
              <a:gd name="connsiteY0" fmla="*/ 0 h 3732999"/>
              <a:gd name="connsiteX1" fmla="*/ 4097503 w 4097503"/>
              <a:gd name="connsiteY1" fmla="*/ 2374 h 3732999"/>
              <a:gd name="connsiteX2" fmla="*/ 4097503 w 4097503"/>
              <a:gd name="connsiteY2" fmla="*/ 2374 h 3732999"/>
              <a:gd name="connsiteX3" fmla="*/ 4097503 w 4097503"/>
              <a:gd name="connsiteY3" fmla="*/ 3370420 h 3732999"/>
              <a:gd name="connsiteX4" fmla="*/ 3734924 w 4097503"/>
              <a:gd name="connsiteY4" fmla="*/ 3732999 h 3732999"/>
              <a:gd name="connsiteX5" fmla="*/ 211303 w 4097503"/>
              <a:gd name="connsiteY5" fmla="*/ 3732999 h 3732999"/>
              <a:gd name="connsiteX6" fmla="*/ 211303 w 4097503"/>
              <a:gd name="connsiteY6" fmla="*/ 3732999 h 3732999"/>
              <a:gd name="connsiteX7" fmla="*/ 1753 w 4097503"/>
              <a:gd name="connsiteY7" fmla="*/ 374445 h 3732999"/>
              <a:gd name="connsiteX8" fmla="*/ 0 w 4097503"/>
              <a:gd name="connsiteY8" fmla="*/ 0 h 3732999"/>
              <a:gd name="connsiteX0" fmla="*/ 3009 w 4100512"/>
              <a:gd name="connsiteY0" fmla="*/ 0 h 3732999"/>
              <a:gd name="connsiteX1" fmla="*/ 4100512 w 4100512"/>
              <a:gd name="connsiteY1" fmla="*/ 2374 h 3732999"/>
              <a:gd name="connsiteX2" fmla="*/ 4100512 w 4100512"/>
              <a:gd name="connsiteY2" fmla="*/ 2374 h 3732999"/>
              <a:gd name="connsiteX3" fmla="*/ 4100512 w 4100512"/>
              <a:gd name="connsiteY3" fmla="*/ 3370420 h 3732999"/>
              <a:gd name="connsiteX4" fmla="*/ 3737933 w 4100512"/>
              <a:gd name="connsiteY4" fmla="*/ 3732999 h 3732999"/>
              <a:gd name="connsiteX5" fmla="*/ 214312 w 4100512"/>
              <a:gd name="connsiteY5" fmla="*/ 3732999 h 3732999"/>
              <a:gd name="connsiteX6" fmla="*/ 0 w 4100512"/>
              <a:gd name="connsiteY6" fmla="*/ 3732999 h 3732999"/>
              <a:gd name="connsiteX7" fmla="*/ 4762 w 4100512"/>
              <a:gd name="connsiteY7" fmla="*/ 374445 h 3732999"/>
              <a:gd name="connsiteX8" fmla="*/ 3009 w 4100512"/>
              <a:gd name="connsiteY8" fmla="*/ 0 h 3732999"/>
              <a:gd name="connsiteX0" fmla="*/ 628 w 4100512"/>
              <a:gd name="connsiteY0" fmla="*/ 4746 h 3730625"/>
              <a:gd name="connsiteX1" fmla="*/ 4100512 w 4100512"/>
              <a:gd name="connsiteY1" fmla="*/ 0 h 3730625"/>
              <a:gd name="connsiteX2" fmla="*/ 4100512 w 4100512"/>
              <a:gd name="connsiteY2" fmla="*/ 0 h 3730625"/>
              <a:gd name="connsiteX3" fmla="*/ 4100512 w 4100512"/>
              <a:gd name="connsiteY3" fmla="*/ 3368046 h 3730625"/>
              <a:gd name="connsiteX4" fmla="*/ 3737933 w 4100512"/>
              <a:gd name="connsiteY4" fmla="*/ 3730625 h 3730625"/>
              <a:gd name="connsiteX5" fmla="*/ 214312 w 4100512"/>
              <a:gd name="connsiteY5" fmla="*/ 3730625 h 3730625"/>
              <a:gd name="connsiteX6" fmla="*/ 0 w 4100512"/>
              <a:gd name="connsiteY6" fmla="*/ 3730625 h 3730625"/>
              <a:gd name="connsiteX7" fmla="*/ 4762 w 4100512"/>
              <a:gd name="connsiteY7" fmla="*/ 372071 h 3730625"/>
              <a:gd name="connsiteX8" fmla="*/ 628 w 4100512"/>
              <a:gd name="connsiteY8" fmla="*/ 4746 h 3730625"/>
              <a:gd name="connsiteX0" fmla="*/ 3009 w 4100512"/>
              <a:gd name="connsiteY0" fmla="*/ 0 h 3730626"/>
              <a:gd name="connsiteX1" fmla="*/ 4100512 w 4100512"/>
              <a:gd name="connsiteY1" fmla="*/ 1 h 3730626"/>
              <a:gd name="connsiteX2" fmla="*/ 4100512 w 4100512"/>
              <a:gd name="connsiteY2" fmla="*/ 1 h 3730626"/>
              <a:gd name="connsiteX3" fmla="*/ 4100512 w 4100512"/>
              <a:gd name="connsiteY3" fmla="*/ 3368047 h 3730626"/>
              <a:gd name="connsiteX4" fmla="*/ 3737933 w 4100512"/>
              <a:gd name="connsiteY4" fmla="*/ 3730626 h 3730626"/>
              <a:gd name="connsiteX5" fmla="*/ 214312 w 4100512"/>
              <a:gd name="connsiteY5" fmla="*/ 3730626 h 3730626"/>
              <a:gd name="connsiteX6" fmla="*/ 0 w 4100512"/>
              <a:gd name="connsiteY6" fmla="*/ 3730626 h 3730626"/>
              <a:gd name="connsiteX7" fmla="*/ 4762 w 4100512"/>
              <a:gd name="connsiteY7" fmla="*/ 372072 h 3730626"/>
              <a:gd name="connsiteX8" fmla="*/ 3009 w 4100512"/>
              <a:gd name="connsiteY8" fmla="*/ 0 h 3730626"/>
              <a:gd name="connsiteX0" fmla="*/ 3009 w 4100512"/>
              <a:gd name="connsiteY0" fmla="*/ 0 h 3730626"/>
              <a:gd name="connsiteX1" fmla="*/ 4100512 w 4100512"/>
              <a:gd name="connsiteY1" fmla="*/ 1 h 3730626"/>
              <a:gd name="connsiteX2" fmla="*/ 4100512 w 4100512"/>
              <a:gd name="connsiteY2" fmla="*/ 1 h 3730626"/>
              <a:gd name="connsiteX3" fmla="*/ 4100512 w 4100512"/>
              <a:gd name="connsiteY3" fmla="*/ 3368047 h 3730626"/>
              <a:gd name="connsiteX4" fmla="*/ 3737933 w 4100512"/>
              <a:gd name="connsiteY4" fmla="*/ 3730626 h 3730626"/>
              <a:gd name="connsiteX5" fmla="*/ 214312 w 4100512"/>
              <a:gd name="connsiteY5" fmla="*/ 3730626 h 3730626"/>
              <a:gd name="connsiteX6" fmla="*/ 0 w 4100512"/>
              <a:gd name="connsiteY6" fmla="*/ 3730626 h 3730626"/>
              <a:gd name="connsiteX7" fmla="*/ 4762 w 4100512"/>
              <a:gd name="connsiteY7" fmla="*/ 372072 h 3730626"/>
              <a:gd name="connsiteX8" fmla="*/ 3009 w 4100512"/>
              <a:gd name="connsiteY8" fmla="*/ 0 h 3730626"/>
              <a:gd name="connsiteX0" fmla="*/ 628 w 4100512"/>
              <a:gd name="connsiteY0" fmla="*/ 0 h 3730626"/>
              <a:gd name="connsiteX1" fmla="*/ 4100512 w 4100512"/>
              <a:gd name="connsiteY1" fmla="*/ 1 h 3730626"/>
              <a:gd name="connsiteX2" fmla="*/ 4100512 w 4100512"/>
              <a:gd name="connsiteY2" fmla="*/ 1 h 3730626"/>
              <a:gd name="connsiteX3" fmla="*/ 4100512 w 4100512"/>
              <a:gd name="connsiteY3" fmla="*/ 3368047 h 3730626"/>
              <a:gd name="connsiteX4" fmla="*/ 3737933 w 4100512"/>
              <a:gd name="connsiteY4" fmla="*/ 3730626 h 3730626"/>
              <a:gd name="connsiteX5" fmla="*/ 214312 w 4100512"/>
              <a:gd name="connsiteY5" fmla="*/ 3730626 h 3730626"/>
              <a:gd name="connsiteX6" fmla="*/ 0 w 4100512"/>
              <a:gd name="connsiteY6" fmla="*/ 3730626 h 3730626"/>
              <a:gd name="connsiteX7" fmla="*/ 4762 w 4100512"/>
              <a:gd name="connsiteY7" fmla="*/ 372072 h 3730626"/>
              <a:gd name="connsiteX8" fmla="*/ 628 w 4100512"/>
              <a:gd name="connsiteY8" fmla="*/ 0 h 3730626"/>
              <a:gd name="connsiteX0" fmla="*/ 628 w 4100512"/>
              <a:gd name="connsiteY0" fmla="*/ 0 h 3730626"/>
              <a:gd name="connsiteX1" fmla="*/ 4100512 w 4100512"/>
              <a:gd name="connsiteY1" fmla="*/ 1 h 3730626"/>
              <a:gd name="connsiteX2" fmla="*/ 4100512 w 4100512"/>
              <a:gd name="connsiteY2" fmla="*/ 1 h 3730626"/>
              <a:gd name="connsiteX3" fmla="*/ 4100512 w 4100512"/>
              <a:gd name="connsiteY3" fmla="*/ 3368047 h 3730626"/>
              <a:gd name="connsiteX4" fmla="*/ 3737933 w 4100512"/>
              <a:gd name="connsiteY4" fmla="*/ 3730626 h 3730626"/>
              <a:gd name="connsiteX5" fmla="*/ 214312 w 4100512"/>
              <a:gd name="connsiteY5" fmla="*/ 3730626 h 3730626"/>
              <a:gd name="connsiteX6" fmla="*/ 0 w 4100512"/>
              <a:gd name="connsiteY6" fmla="*/ 3730626 h 3730626"/>
              <a:gd name="connsiteX7" fmla="*/ 2381 w 4100512"/>
              <a:gd name="connsiteY7" fmla="*/ 369699 h 3730626"/>
              <a:gd name="connsiteX8" fmla="*/ 628 w 4100512"/>
              <a:gd name="connsiteY8" fmla="*/ 0 h 3730626"/>
              <a:gd name="connsiteX0" fmla="*/ 311982 w 4411866"/>
              <a:gd name="connsiteY0" fmla="*/ 0 h 3730626"/>
              <a:gd name="connsiteX1" fmla="*/ 4411866 w 4411866"/>
              <a:gd name="connsiteY1" fmla="*/ 1 h 3730626"/>
              <a:gd name="connsiteX2" fmla="*/ 4411866 w 4411866"/>
              <a:gd name="connsiteY2" fmla="*/ 1 h 3730626"/>
              <a:gd name="connsiteX3" fmla="*/ 4411866 w 4411866"/>
              <a:gd name="connsiteY3" fmla="*/ 3368047 h 3730626"/>
              <a:gd name="connsiteX4" fmla="*/ 4049287 w 4411866"/>
              <a:gd name="connsiteY4" fmla="*/ 3730626 h 3730626"/>
              <a:gd name="connsiteX5" fmla="*/ 525666 w 4411866"/>
              <a:gd name="connsiteY5" fmla="*/ 3730626 h 3730626"/>
              <a:gd name="connsiteX6" fmla="*/ 311354 w 4411866"/>
              <a:gd name="connsiteY6" fmla="*/ 3730626 h 3730626"/>
              <a:gd name="connsiteX7" fmla="*/ 311982 w 4411866"/>
              <a:gd name="connsiteY7" fmla="*/ 0 h 3730626"/>
              <a:gd name="connsiteX0" fmla="*/ 16365 w 4116249"/>
              <a:gd name="connsiteY0" fmla="*/ 0 h 3730626"/>
              <a:gd name="connsiteX1" fmla="*/ 4116249 w 4116249"/>
              <a:gd name="connsiteY1" fmla="*/ 1 h 3730626"/>
              <a:gd name="connsiteX2" fmla="*/ 4116249 w 4116249"/>
              <a:gd name="connsiteY2" fmla="*/ 1 h 3730626"/>
              <a:gd name="connsiteX3" fmla="*/ 4116249 w 4116249"/>
              <a:gd name="connsiteY3" fmla="*/ 3368047 h 3730626"/>
              <a:gd name="connsiteX4" fmla="*/ 3753670 w 4116249"/>
              <a:gd name="connsiteY4" fmla="*/ 3730626 h 3730626"/>
              <a:gd name="connsiteX5" fmla="*/ 230049 w 4116249"/>
              <a:gd name="connsiteY5" fmla="*/ 3730626 h 3730626"/>
              <a:gd name="connsiteX6" fmla="*/ 15737 w 4116249"/>
              <a:gd name="connsiteY6" fmla="*/ 3730626 h 3730626"/>
              <a:gd name="connsiteX7" fmla="*/ 16365 w 4116249"/>
              <a:gd name="connsiteY7" fmla="*/ 0 h 3730626"/>
              <a:gd name="connsiteX0" fmla="*/ 628 w 4100512"/>
              <a:gd name="connsiteY0" fmla="*/ 0 h 3730626"/>
              <a:gd name="connsiteX1" fmla="*/ 4100512 w 4100512"/>
              <a:gd name="connsiteY1" fmla="*/ 1 h 3730626"/>
              <a:gd name="connsiteX2" fmla="*/ 4100512 w 4100512"/>
              <a:gd name="connsiteY2" fmla="*/ 1 h 3730626"/>
              <a:gd name="connsiteX3" fmla="*/ 4100512 w 4100512"/>
              <a:gd name="connsiteY3" fmla="*/ 3368047 h 3730626"/>
              <a:gd name="connsiteX4" fmla="*/ 3737933 w 4100512"/>
              <a:gd name="connsiteY4" fmla="*/ 3730626 h 3730626"/>
              <a:gd name="connsiteX5" fmla="*/ 214312 w 4100512"/>
              <a:gd name="connsiteY5" fmla="*/ 3730626 h 3730626"/>
              <a:gd name="connsiteX6" fmla="*/ 0 w 4100512"/>
              <a:gd name="connsiteY6" fmla="*/ 3730626 h 3730626"/>
              <a:gd name="connsiteX7" fmla="*/ 628 w 4100512"/>
              <a:gd name="connsiteY7" fmla="*/ 0 h 3730626"/>
              <a:gd name="connsiteX0" fmla="*/ 628 w 4100512"/>
              <a:gd name="connsiteY0" fmla="*/ 0 h 3730626"/>
              <a:gd name="connsiteX1" fmla="*/ 4100512 w 4100512"/>
              <a:gd name="connsiteY1" fmla="*/ 1 h 3730626"/>
              <a:gd name="connsiteX2" fmla="*/ 4100512 w 4100512"/>
              <a:gd name="connsiteY2" fmla="*/ 1 h 3730626"/>
              <a:gd name="connsiteX3" fmla="*/ 4100512 w 4100512"/>
              <a:gd name="connsiteY3" fmla="*/ 3368047 h 3730626"/>
              <a:gd name="connsiteX4" fmla="*/ 3737933 w 4100512"/>
              <a:gd name="connsiteY4" fmla="*/ 3730626 h 3730626"/>
              <a:gd name="connsiteX5" fmla="*/ 0 w 4100512"/>
              <a:gd name="connsiteY5" fmla="*/ 3730626 h 3730626"/>
              <a:gd name="connsiteX6" fmla="*/ 628 w 4100512"/>
              <a:gd name="connsiteY6" fmla="*/ 0 h 3730626"/>
              <a:gd name="connsiteX0" fmla="*/ 628 w 4100512"/>
              <a:gd name="connsiteY0" fmla="*/ 0 h 3730626"/>
              <a:gd name="connsiteX1" fmla="*/ 4100512 w 4100512"/>
              <a:gd name="connsiteY1" fmla="*/ 1 h 3730626"/>
              <a:gd name="connsiteX2" fmla="*/ 4100512 w 4100512"/>
              <a:gd name="connsiteY2" fmla="*/ 1 h 3730626"/>
              <a:gd name="connsiteX3" fmla="*/ 4100512 w 4100512"/>
              <a:gd name="connsiteY3" fmla="*/ 3368047 h 3730626"/>
              <a:gd name="connsiteX4" fmla="*/ 3687927 w 4100512"/>
              <a:gd name="connsiteY4" fmla="*/ 3728253 h 3730626"/>
              <a:gd name="connsiteX5" fmla="*/ 0 w 4100512"/>
              <a:gd name="connsiteY5" fmla="*/ 3730626 h 3730626"/>
              <a:gd name="connsiteX6" fmla="*/ 628 w 4100512"/>
              <a:gd name="connsiteY6" fmla="*/ 0 h 3730626"/>
              <a:gd name="connsiteX0" fmla="*/ 628 w 4100512"/>
              <a:gd name="connsiteY0" fmla="*/ 0 h 3730626"/>
              <a:gd name="connsiteX1" fmla="*/ 4100512 w 4100512"/>
              <a:gd name="connsiteY1" fmla="*/ 1 h 3730626"/>
              <a:gd name="connsiteX2" fmla="*/ 4100512 w 4100512"/>
              <a:gd name="connsiteY2" fmla="*/ 1 h 3730626"/>
              <a:gd name="connsiteX3" fmla="*/ 4100512 w 4100512"/>
              <a:gd name="connsiteY3" fmla="*/ 3349062 h 3730626"/>
              <a:gd name="connsiteX4" fmla="*/ 3687927 w 4100512"/>
              <a:gd name="connsiteY4" fmla="*/ 3728253 h 3730626"/>
              <a:gd name="connsiteX5" fmla="*/ 0 w 4100512"/>
              <a:gd name="connsiteY5" fmla="*/ 3730626 h 3730626"/>
              <a:gd name="connsiteX6" fmla="*/ 628 w 4100512"/>
              <a:gd name="connsiteY6" fmla="*/ 0 h 3730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00512" h="3730626">
                <a:moveTo>
                  <a:pt x="628" y="0"/>
                </a:moveTo>
                <a:lnTo>
                  <a:pt x="4100512" y="1"/>
                </a:lnTo>
                <a:lnTo>
                  <a:pt x="4100512" y="1"/>
                </a:lnTo>
                <a:lnTo>
                  <a:pt x="4100512" y="3349062"/>
                </a:lnTo>
                <a:cubicBezTo>
                  <a:pt x="4100512" y="3549309"/>
                  <a:pt x="3888174" y="3728253"/>
                  <a:pt x="3687927" y="3728253"/>
                </a:cubicBezTo>
                <a:lnTo>
                  <a:pt x="0" y="3730626"/>
                </a:lnTo>
                <a:cubicBezTo>
                  <a:pt x="209" y="2487084"/>
                  <a:pt x="419" y="1243542"/>
                  <a:pt x="628" y="0"/>
                </a:cubicBezTo>
                <a:close/>
              </a:path>
            </a:pathLst>
          </a:custGeom>
          <a:solidFill>
            <a:schemeClr val="bg1">
              <a:lumMod val="85000"/>
            </a:schemeClr>
          </a:solidFill>
          <a:ln>
            <a:noFill/>
          </a:ln>
        </p:spPr>
        <p:txBody>
          <a:bodyPr vert="horz" lIns="91440" tIns="45720" rIns="91440" bIns="45720" rtlCol="0">
            <a:noAutofit/>
          </a:bodyPr>
          <a:lstStyle>
            <a:lvl1pPr marL="266700" indent="-266700">
              <a:buNone/>
              <a:defRPr lang="nl-NL" sz="1000" dirty="0"/>
            </a:lvl1pPr>
          </a:lstStyle>
          <a:p>
            <a:pPr marL="0" lvl="0" indent="0"/>
            <a:r>
              <a:rPr lang="en-US"/>
              <a:t>Click icon to add picture</a:t>
            </a:r>
            <a:endParaRPr lang="nl-NL" dirty="0"/>
          </a:p>
        </p:txBody>
      </p:sp>
      <p:sp>
        <p:nvSpPr>
          <p:cNvPr id="2" name="Title 1"/>
          <p:cNvSpPr>
            <a:spLocks noGrp="1"/>
          </p:cNvSpPr>
          <p:nvPr>
            <p:ph type="title"/>
          </p:nvPr>
        </p:nvSpPr>
        <p:spPr>
          <a:xfrm>
            <a:off x="576787" y="594779"/>
            <a:ext cx="8094138" cy="461665"/>
          </a:xfrm>
        </p:spPr>
        <p:txBody>
          <a:bodyPr/>
          <a:lstStyle/>
          <a:p>
            <a:r>
              <a:rPr lang="en-US" noProof="0"/>
              <a:t>Click to edit Master title style</a:t>
            </a:r>
            <a:endParaRPr lang="en-GB" noProof="0" dirty="0"/>
          </a:p>
        </p:txBody>
      </p:sp>
      <p:sp>
        <p:nvSpPr>
          <p:cNvPr id="3" name="Content Placeholder 2"/>
          <p:cNvSpPr>
            <a:spLocks noGrp="1"/>
          </p:cNvSpPr>
          <p:nvPr>
            <p:ph idx="1"/>
          </p:nvPr>
        </p:nvSpPr>
        <p:spPr>
          <a:xfrm>
            <a:off x="2" y="1160145"/>
            <a:ext cx="4571999" cy="3368993"/>
          </a:xfrm>
          <a:solidFill>
            <a:schemeClr val="accent3"/>
          </a:solidFill>
        </p:spPr>
        <p:txBody>
          <a:bodyPr lIns="666000" tIns="180000" rIns="180000" bIns="180000" anchor="ctr" anchorCtr="0"/>
          <a:lstStyle>
            <a:lvl1pPr>
              <a:defRPr sz="1600">
                <a:solidFill>
                  <a:schemeClr val="tx2"/>
                </a:solidFill>
              </a:defRPr>
            </a:lvl1pPr>
            <a:lvl2pPr>
              <a:defRPr sz="1600">
                <a:solidFill>
                  <a:schemeClr val="tx2"/>
                </a:solidFill>
              </a:defRPr>
            </a:lvl2pPr>
            <a:lvl3pPr>
              <a:defRPr sz="1600">
                <a:solidFill>
                  <a:schemeClr val="tx2"/>
                </a:solidFill>
              </a:defRPr>
            </a:lvl3pPr>
            <a:lvl4pPr>
              <a:defRPr sz="1600">
                <a:solidFill>
                  <a:schemeClr val="tx2"/>
                </a:solidFill>
              </a:defRPr>
            </a:lvl4pPr>
            <a:lvl5pPr>
              <a:defRPr sz="1600">
                <a:solidFill>
                  <a:schemeClr val="tx2"/>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5" name="Footer Placeholder 4"/>
          <p:cNvSpPr>
            <a:spLocks noGrp="1"/>
          </p:cNvSpPr>
          <p:nvPr>
            <p:ph type="ftr" sz="quarter" idx="11"/>
          </p:nvPr>
        </p:nvSpPr>
        <p:spPr/>
        <p:txBody>
          <a:bodyPr/>
          <a:lstStyle/>
          <a:p>
            <a:r>
              <a:rPr lang="en-US" noProof="0">
                <a:solidFill>
                  <a:srgbClr val="004D7D"/>
                </a:solidFill>
              </a:rPr>
              <a:t>© Royal NLR 2023 - NLR Copyright - JCAMS 13-15 June 2023</a:t>
            </a:r>
            <a:endParaRPr lang="en-GB" noProof="0" dirty="0">
              <a:solidFill>
                <a:srgbClr val="004D7D"/>
              </a:solidFill>
            </a:endParaRPr>
          </a:p>
        </p:txBody>
      </p:sp>
      <p:sp>
        <p:nvSpPr>
          <p:cNvPr id="6" name="Slide Number Placeholder 5"/>
          <p:cNvSpPr>
            <a:spLocks noGrp="1"/>
          </p:cNvSpPr>
          <p:nvPr>
            <p:ph type="sldNum" sz="quarter" idx="12"/>
          </p:nvPr>
        </p:nvSpPr>
        <p:spPr/>
        <p:txBody>
          <a:bodyPr/>
          <a:lstStyle/>
          <a:p>
            <a:fld id="{015EBE98-414E-493A-9124-68D86CEA4F8A}" type="slidenum">
              <a:rPr lang="nl-NL" smtClean="0">
                <a:solidFill>
                  <a:srgbClr val="004D7D"/>
                </a:solidFill>
              </a:rPr>
              <a:pPr/>
              <a:t>‹#›</a:t>
            </a:fld>
            <a:endParaRPr lang="nl-NL" dirty="0">
              <a:solidFill>
                <a:srgbClr val="004D7D"/>
              </a:solidFill>
            </a:endParaRPr>
          </a:p>
        </p:txBody>
      </p:sp>
    </p:spTree>
    <p:extLst>
      <p:ext uri="{BB962C8B-B14F-4D97-AF65-F5344CB8AC3E}">
        <p14:creationId xmlns:p14="http://schemas.microsoft.com/office/powerpoint/2010/main" val="605531681"/>
      </p:ext>
    </p:extLst>
  </p:cSld>
  <p:clrMapOvr>
    <a:masterClrMapping/>
  </p:clrMapOvr>
  <p:transition spd="slow">
    <p:push dir="u"/>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Content and Picture 3">
    <p:spTree>
      <p:nvGrpSpPr>
        <p:cNvPr id="1" name=""/>
        <p:cNvGrpSpPr/>
        <p:nvPr/>
      </p:nvGrpSpPr>
      <p:grpSpPr>
        <a:xfrm>
          <a:off x="0" y="0"/>
          <a:ext cx="0" cy="0"/>
          <a:chOff x="0" y="0"/>
          <a:chExt cx="0" cy="0"/>
        </a:xfrm>
      </p:grpSpPr>
      <p:sp>
        <p:nvSpPr>
          <p:cNvPr id="10" name="Picture Placeholder 2"/>
          <p:cNvSpPr>
            <a:spLocks noGrp="1"/>
          </p:cNvSpPr>
          <p:nvPr>
            <p:ph type="pic" idx="17"/>
          </p:nvPr>
        </p:nvSpPr>
        <p:spPr>
          <a:xfrm>
            <a:off x="681054" y="2846479"/>
            <a:ext cx="7989871" cy="1682659"/>
          </a:xfrm>
          <a:custGeom>
            <a:avLst/>
            <a:gdLst>
              <a:gd name="connsiteX0" fmla="*/ 260812 w 7989871"/>
              <a:gd name="connsiteY0" fmla="*/ 0 h 1869621"/>
              <a:gd name="connsiteX1" fmla="*/ 7989871 w 7989871"/>
              <a:gd name="connsiteY1" fmla="*/ 0 h 1869621"/>
              <a:gd name="connsiteX2" fmla="*/ 7989871 w 7989871"/>
              <a:gd name="connsiteY2" fmla="*/ 0 h 1869621"/>
              <a:gd name="connsiteX3" fmla="*/ 7989871 w 7989871"/>
              <a:gd name="connsiteY3" fmla="*/ 1608809 h 1869621"/>
              <a:gd name="connsiteX4" fmla="*/ 7729059 w 7989871"/>
              <a:gd name="connsiteY4" fmla="*/ 1869621 h 1869621"/>
              <a:gd name="connsiteX5" fmla="*/ 0 w 7989871"/>
              <a:gd name="connsiteY5" fmla="*/ 1869621 h 1869621"/>
              <a:gd name="connsiteX6" fmla="*/ 0 w 7989871"/>
              <a:gd name="connsiteY6" fmla="*/ 1869621 h 1869621"/>
              <a:gd name="connsiteX7" fmla="*/ 0 w 7989871"/>
              <a:gd name="connsiteY7" fmla="*/ 260812 h 1869621"/>
              <a:gd name="connsiteX8" fmla="*/ 260812 w 7989871"/>
              <a:gd name="connsiteY8" fmla="*/ 0 h 1869621"/>
              <a:gd name="connsiteX0" fmla="*/ 64975 w 8051209"/>
              <a:gd name="connsiteY0" fmla="*/ 0 h 1869621"/>
              <a:gd name="connsiteX1" fmla="*/ 8051209 w 8051209"/>
              <a:gd name="connsiteY1" fmla="*/ 0 h 1869621"/>
              <a:gd name="connsiteX2" fmla="*/ 8051209 w 8051209"/>
              <a:gd name="connsiteY2" fmla="*/ 0 h 1869621"/>
              <a:gd name="connsiteX3" fmla="*/ 8051209 w 8051209"/>
              <a:gd name="connsiteY3" fmla="*/ 1608809 h 1869621"/>
              <a:gd name="connsiteX4" fmla="*/ 7790397 w 8051209"/>
              <a:gd name="connsiteY4" fmla="*/ 1869621 h 1869621"/>
              <a:gd name="connsiteX5" fmla="*/ 61338 w 8051209"/>
              <a:gd name="connsiteY5" fmla="*/ 1869621 h 1869621"/>
              <a:gd name="connsiteX6" fmla="*/ 61338 w 8051209"/>
              <a:gd name="connsiteY6" fmla="*/ 1869621 h 1869621"/>
              <a:gd name="connsiteX7" fmla="*/ 61338 w 8051209"/>
              <a:gd name="connsiteY7" fmla="*/ 260812 h 1869621"/>
              <a:gd name="connsiteX8" fmla="*/ 64975 w 8051209"/>
              <a:gd name="connsiteY8" fmla="*/ 0 h 1869621"/>
              <a:gd name="connsiteX0" fmla="*/ 3637 w 7989871"/>
              <a:gd name="connsiteY0" fmla="*/ 0 h 1869621"/>
              <a:gd name="connsiteX1" fmla="*/ 7989871 w 7989871"/>
              <a:gd name="connsiteY1" fmla="*/ 0 h 1869621"/>
              <a:gd name="connsiteX2" fmla="*/ 7989871 w 7989871"/>
              <a:gd name="connsiteY2" fmla="*/ 0 h 1869621"/>
              <a:gd name="connsiteX3" fmla="*/ 7989871 w 7989871"/>
              <a:gd name="connsiteY3" fmla="*/ 1608809 h 1869621"/>
              <a:gd name="connsiteX4" fmla="*/ 7729059 w 7989871"/>
              <a:gd name="connsiteY4" fmla="*/ 1869621 h 1869621"/>
              <a:gd name="connsiteX5" fmla="*/ 0 w 7989871"/>
              <a:gd name="connsiteY5" fmla="*/ 1869621 h 1869621"/>
              <a:gd name="connsiteX6" fmla="*/ 0 w 7989871"/>
              <a:gd name="connsiteY6" fmla="*/ 1869621 h 1869621"/>
              <a:gd name="connsiteX7" fmla="*/ 0 w 7989871"/>
              <a:gd name="connsiteY7" fmla="*/ 260812 h 1869621"/>
              <a:gd name="connsiteX8" fmla="*/ 3637 w 7989871"/>
              <a:gd name="connsiteY8" fmla="*/ 0 h 1869621"/>
              <a:gd name="connsiteX0" fmla="*/ 1338 w 7989953"/>
              <a:gd name="connsiteY0" fmla="*/ 0 h 1869621"/>
              <a:gd name="connsiteX1" fmla="*/ 7989953 w 7989953"/>
              <a:gd name="connsiteY1" fmla="*/ 0 h 1869621"/>
              <a:gd name="connsiteX2" fmla="*/ 7989953 w 7989953"/>
              <a:gd name="connsiteY2" fmla="*/ 0 h 1869621"/>
              <a:gd name="connsiteX3" fmla="*/ 7989953 w 7989953"/>
              <a:gd name="connsiteY3" fmla="*/ 1608809 h 1869621"/>
              <a:gd name="connsiteX4" fmla="*/ 7729141 w 7989953"/>
              <a:gd name="connsiteY4" fmla="*/ 1869621 h 1869621"/>
              <a:gd name="connsiteX5" fmla="*/ 82 w 7989953"/>
              <a:gd name="connsiteY5" fmla="*/ 1869621 h 1869621"/>
              <a:gd name="connsiteX6" fmla="*/ 82 w 7989953"/>
              <a:gd name="connsiteY6" fmla="*/ 1869621 h 1869621"/>
              <a:gd name="connsiteX7" fmla="*/ 82 w 7989953"/>
              <a:gd name="connsiteY7" fmla="*/ 260812 h 1869621"/>
              <a:gd name="connsiteX8" fmla="*/ 1338 w 7989953"/>
              <a:gd name="connsiteY8" fmla="*/ 0 h 1869621"/>
              <a:gd name="connsiteX0" fmla="*/ 1256 w 7989871"/>
              <a:gd name="connsiteY0" fmla="*/ 0 h 1869621"/>
              <a:gd name="connsiteX1" fmla="*/ 7989871 w 7989871"/>
              <a:gd name="connsiteY1" fmla="*/ 0 h 1869621"/>
              <a:gd name="connsiteX2" fmla="*/ 7989871 w 7989871"/>
              <a:gd name="connsiteY2" fmla="*/ 0 h 1869621"/>
              <a:gd name="connsiteX3" fmla="*/ 7989871 w 7989871"/>
              <a:gd name="connsiteY3" fmla="*/ 1608809 h 1869621"/>
              <a:gd name="connsiteX4" fmla="*/ 7729059 w 7989871"/>
              <a:gd name="connsiteY4" fmla="*/ 1869621 h 1869621"/>
              <a:gd name="connsiteX5" fmla="*/ 0 w 7989871"/>
              <a:gd name="connsiteY5" fmla="*/ 1869621 h 1869621"/>
              <a:gd name="connsiteX6" fmla="*/ 0 w 7989871"/>
              <a:gd name="connsiteY6" fmla="*/ 1869621 h 1869621"/>
              <a:gd name="connsiteX7" fmla="*/ 1256 w 7989871"/>
              <a:gd name="connsiteY7" fmla="*/ 0 h 1869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89871" h="1869621">
                <a:moveTo>
                  <a:pt x="1256" y="0"/>
                </a:moveTo>
                <a:lnTo>
                  <a:pt x="7989871" y="0"/>
                </a:lnTo>
                <a:lnTo>
                  <a:pt x="7989871" y="0"/>
                </a:lnTo>
                <a:lnTo>
                  <a:pt x="7989871" y="1608809"/>
                </a:lnTo>
                <a:cubicBezTo>
                  <a:pt x="7989871" y="1752851"/>
                  <a:pt x="7873101" y="1869621"/>
                  <a:pt x="7729059" y="1869621"/>
                </a:cubicBezTo>
                <a:lnTo>
                  <a:pt x="0" y="1869621"/>
                </a:lnTo>
                <a:lnTo>
                  <a:pt x="0" y="1869621"/>
                </a:lnTo>
                <a:cubicBezTo>
                  <a:pt x="419" y="1246414"/>
                  <a:pt x="837" y="623207"/>
                  <a:pt x="1256" y="0"/>
                </a:cubicBezTo>
                <a:close/>
              </a:path>
            </a:pathLst>
          </a:custGeom>
          <a:solidFill>
            <a:schemeClr val="bg1">
              <a:lumMod val="85000"/>
            </a:schemeClr>
          </a:solidFill>
          <a:ln>
            <a:noFill/>
          </a:ln>
        </p:spPr>
        <p:txBody>
          <a:bodyPr vert="horz" lIns="91440" tIns="45720" rIns="91440" bIns="45720" rtlCol="0">
            <a:noAutofit/>
          </a:bodyPr>
          <a:lstStyle>
            <a:lvl1pPr marL="266700" indent="-266700">
              <a:buNone/>
              <a:defRPr lang="nl-NL" sz="1000" dirty="0"/>
            </a:lvl1pPr>
          </a:lstStyle>
          <a:p>
            <a:pPr marL="0" lvl="0" indent="0"/>
            <a:r>
              <a:rPr lang="en-US"/>
              <a:t>Click icon to add picture</a:t>
            </a:r>
            <a:endParaRPr lang="nl-NL" dirty="0"/>
          </a:p>
        </p:txBody>
      </p:sp>
      <p:sp>
        <p:nvSpPr>
          <p:cNvPr id="2" name="Title 1"/>
          <p:cNvSpPr>
            <a:spLocks noGrp="1"/>
          </p:cNvSpPr>
          <p:nvPr>
            <p:ph type="title"/>
          </p:nvPr>
        </p:nvSpPr>
        <p:spPr>
          <a:xfrm>
            <a:off x="576787" y="594779"/>
            <a:ext cx="8094138" cy="461665"/>
          </a:xfrm>
        </p:spPr>
        <p:txBody>
          <a:bodyPr/>
          <a:lstStyle/>
          <a:p>
            <a:r>
              <a:rPr lang="en-US" noProof="0"/>
              <a:t>Click to edit Master title style</a:t>
            </a:r>
            <a:endParaRPr lang="en-GB" noProof="0" dirty="0"/>
          </a:p>
        </p:txBody>
      </p:sp>
      <p:sp>
        <p:nvSpPr>
          <p:cNvPr id="3" name="Content Placeholder 2"/>
          <p:cNvSpPr>
            <a:spLocks noGrp="1"/>
          </p:cNvSpPr>
          <p:nvPr>
            <p:ph idx="1"/>
          </p:nvPr>
        </p:nvSpPr>
        <p:spPr>
          <a:xfrm>
            <a:off x="681039" y="1160146"/>
            <a:ext cx="7989887" cy="1697354"/>
          </a:xfrm>
          <a:solidFill>
            <a:schemeClr val="accent3"/>
          </a:solidFill>
        </p:spPr>
        <p:txBody>
          <a:bodyPr lIns="252000" tIns="180000" rIns="252000" bIns="180000" anchor="t" anchorCtr="0"/>
          <a:lstStyle>
            <a:lvl1pPr>
              <a:defRPr sz="1600">
                <a:solidFill>
                  <a:schemeClr val="tx2"/>
                </a:solidFill>
              </a:defRPr>
            </a:lvl1pPr>
            <a:lvl2pPr>
              <a:defRPr sz="1600">
                <a:solidFill>
                  <a:schemeClr val="tx2"/>
                </a:solidFill>
              </a:defRPr>
            </a:lvl2pPr>
            <a:lvl3pPr>
              <a:defRPr sz="1600">
                <a:solidFill>
                  <a:schemeClr val="tx2"/>
                </a:solidFill>
              </a:defRPr>
            </a:lvl3pPr>
            <a:lvl4pPr>
              <a:defRPr sz="1600">
                <a:solidFill>
                  <a:schemeClr val="tx2"/>
                </a:solidFill>
              </a:defRPr>
            </a:lvl4pPr>
            <a:lvl5pPr>
              <a:defRPr sz="1600">
                <a:solidFill>
                  <a:schemeClr val="tx2"/>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5" name="Footer Placeholder 4"/>
          <p:cNvSpPr>
            <a:spLocks noGrp="1"/>
          </p:cNvSpPr>
          <p:nvPr>
            <p:ph type="ftr" sz="quarter" idx="11"/>
          </p:nvPr>
        </p:nvSpPr>
        <p:spPr/>
        <p:txBody>
          <a:bodyPr/>
          <a:lstStyle/>
          <a:p>
            <a:r>
              <a:rPr lang="en-US" noProof="0">
                <a:solidFill>
                  <a:srgbClr val="004D7D"/>
                </a:solidFill>
              </a:rPr>
              <a:t>© Royal NLR 2023 - NLR Copyright - JCAMS 13-15 June 2023</a:t>
            </a:r>
            <a:endParaRPr lang="en-GB" noProof="0" dirty="0">
              <a:solidFill>
                <a:srgbClr val="004D7D"/>
              </a:solidFill>
            </a:endParaRPr>
          </a:p>
        </p:txBody>
      </p:sp>
      <p:sp>
        <p:nvSpPr>
          <p:cNvPr id="6" name="Slide Number Placeholder 5"/>
          <p:cNvSpPr>
            <a:spLocks noGrp="1"/>
          </p:cNvSpPr>
          <p:nvPr>
            <p:ph type="sldNum" sz="quarter" idx="12"/>
          </p:nvPr>
        </p:nvSpPr>
        <p:spPr/>
        <p:txBody>
          <a:bodyPr/>
          <a:lstStyle/>
          <a:p>
            <a:fld id="{015EBE98-414E-493A-9124-68D86CEA4F8A}" type="slidenum">
              <a:rPr lang="nl-NL" smtClean="0">
                <a:solidFill>
                  <a:srgbClr val="004D7D"/>
                </a:solidFill>
              </a:rPr>
              <a:pPr/>
              <a:t>‹#›</a:t>
            </a:fld>
            <a:endParaRPr lang="nl-NL" dirty="0">
              <a:solidFill>
                <a:srgbClr val="004D7D"/>
              </a:solidFill>
            </a:endParaRPr>
          </a:p>
        </p:txBody>
      </p:sp>
    </p:spTree>
    <p:extLst>
      <p:ext uri="{BB962C8B-B14F-4D97-AF65-F5344CB8AC3E}">
        <p14:creationId xmlns:p14="http://schemas.microsoft.com/office/powerpoint/2010/main" val="2247810181"/>
      </p:ext>
    </p:extLst>
  </p:cSld>
  <p:clrMapOvr>
    <a:masterClrMapping/>
  </p:clrMapOvr>
  <p:transition spd="slow">
    <p:push dir="u"/>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Content and Picture Frame">
    <p:spTree>
      <p:nvGrpSpPr>
        <p:cNvPr id="1" name=""/>
        <p:cNvGrpSpPr/>
        <p:nvPr/>
      </p:nvGrpSpPr>
      <p:grpSpPr>
        <a:xfrm>
          <a:off x="0" y="0"/>
          <a:ext cx="0" cy="0"/>
          <a:chOff x="0" y="0"/>
          <a:chExt cx="0" cy="0"/>
        </a:xfrm>
      </p:grpSpPr>
      <p:sp>
        <p:nvSpPr>
          <p:cNvPr id="11" name="Rectangle 10"/>
          <p:cNvSpPr/>
          <p:nvPr userDrawn="1"/>
        </p:nvSpPr>
        <p:spPr bwMode="gray">
          <a:xfrm>
            <a:off x="1" y="1160145"/>
            <a:ext cx="4572000" cy="3368993"/>
          </a:xfrm>
          <a:prstGeom prst="rect">
            <a:avLst/>
          </a:prstGeom>
          <a:solidFill>
            <a:schemeClr val="accent3"/>
          </a:solidFill>
          <a:ln w="9525">
            <a:noFill/>
            <a:prstDash val="sysDot"/>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sz="1000" dirty="0">
              <a:solidFill>
                <a:schemeClr val="accent4"/>
              </a:solidFill>
            </a:endParaRPr>
          </a:p>
        </p:txBody>
      </p:sp>
      <p:sp>
        <p:nvSpPr>
          <p:cNvPr id="2" name="Title 1"/>
          <p:cNvSpPr>
            <a:spLocks noGrp="1"/>
          </p:cNvSpPr>
          <p:nvPr>
            <p:ph type="title"/>
          </p:nvPr>
        </p:nvSpPr>
        <p:spPr>
          <a:xfrm>
            <a:off x="576787" y="594779"/>
            <a:ext cx="8094138" cy="461665"/>
          </a:xfrm>
        </p:spPr>
        <p:txBody>
          <a:bodyPr/>
          <a:lstStyle/>
          <a:p>
            <a:r>
              <a:rPr lang="en-US" noProof="0"/>
              <a:t>Click to edit Master title style</a:t>
            </a:r>
            <a:endParaRPr lang="en-GB" noProof="0" dirty="0"/>
          </a:p>
        </p:txBody>
      </p:sp>
      <p:sp>
        <p:nvSpPr>
          <p:cNvPr id="3" name="Content Placeholder 2"/>
          <p:cNvSpPr>
            <a:spLocks noGrp="1"/>
          </p:cNvSpPr>
          <p:nvPr>
            <p:ph idx="1"/>
          </p:nvPr>
        </p:nvSpPr>
        <p:spPr>
          <a:xfrm>
            <a:off x="2" y="1160145"/>
            <a:ext cx="4571999" cy="3368993"/>
          </a:xfrm>
          <a:noFill/>
        </p:spPr>
        <p:txBody>
          <a:bodyPr lIns="666000" tIns="180000" rIns="180000" bIns="180000" anchor="ctr" anchorCtr="0"/>
          <a:lstStyle>
            <a:lvl1pPr>
              <a:defRPr sz="1600">
                <a:solidFill>
                  <a:schemeClr val="tx2"/>
                </a:solidFill>
              </a:defRPr>
            </a:lvl1pPr>
            <a:lvl2pPr>
              <a:defRPr sz="1600">
                <a:solidFill>
                  <a:schemeClr val="tx2"/>
                </a:solidFill>
              </a:defRPr>
            </a:lvl2pPr>
            <a:lvl3pPr>
              <a:defRPr sz="1600">
                <a:solidFill>
                  <a:schemeClr val="tx2"/>
                </a:solidFill>
              </a:defRPr>
            </a:lvl3pPr>
            <a:lvl4pPr>
              <a:defRPr sz="1600">
                <a:solidFill>
                  <a:schemeClr val="tx2"/>
                </a:solidFill>
              </a:defRPr>
            </a:lvl4pPr>
            <a:lvl5pPr>
              <a:defRPr sz="1600">
                <a:solidFill>
                  <a:schemeClr val="tx2"/>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5" name="Footer Placeholder 4"/>
          <p:cNvSpPr>
            <a:spLocks noGrp="1"/>
          </p:cNvSpPr>
          <p:nvPr>
            <p:ph type="ftr" sz="quarter" idx="11"/>
          </p:nvPr>
        </p:nvSpPr>
        <p:spPr/>
        <p:txBody>
          <a:bodyPr/>
          <a:lstStyle/>
          <a:p>
            <a:r>
              <a:rPr lang="en-US" noProof="0">
                <a:solidFill>
                  <a:srgbClr val="004D7D"/>
                </a:solidFill>
              </a:rPr>
              <a:t>© Royal NLR 2023 - NLR Copyright - JCAMS 13-15 June 2023</a:t>
            </a:r>
            <a:endParaRPr lang="en-GB" noProof="0" dirty="0">
              <a:solidFill>
                <a:srgbClr val="004D7D"/>
              </a:solidFill>
            </a:endParaRPr>
          </a:p>
        </p:txBody>
      </p:sp>
      <p:sp>
        <p:nvSpPr>
          <p:cNvPr id="6" name="Slide Number Placeholder 5"/>
          <p:cNvSpPr>
            <a:spLocks noGrp="1"/>
          </p:cNvSpPr>
          <p:nvPr>
            <p:ph type="sldNum" sz="quarter" idx="12"/>
          </p:nvPr>
        </p:nvSpPr>
        <p:spPr/>
        <p:txBody>
          <a:bodyPr/>
          <a:lstStyle/>
          <a:p>
            <a:fld id="{015EBE98-414E-493A-9124-68D86CEA4F8A}" type="slidenum">
              <a:rPr lang="nl-NL" smtClean="0">
                <a:solidFill>
                  <a:srgbClr val="004D7D"/>
                </a:solidFill>
              </a:rPr>
              <a:pPr/>
              <a:t>‹#›</a:t>
            </a:fld>
            <a:endParaRPr lang="nl-NL" dirty="0">
              <a:solidFill>
                <a:srgbClr val="004D7D"/>
              </a:solidFill>
            </a:endParaRPr>
          </a:p>
        </p:txBody>
      </p:sp>
      <p:sp>
        <p:nvSpPr>
          <p:cNvPr id="7" name="Rectangle 6"/>
          <p:cNvSpPr/>
          <p:nvPr userDrawn="1"/>
        </p:nvSpPr>
        <p:spPr bwMode="gray">
          <a:xfrm>
            <a:off x="4572001" y="1166574"/>
            <a:ext cx="4098925" cy="3356640"/>
          </a:xfrm>
          <a:custGeom>
            <a:avLst/>
            <a:gdLst/>
            <a:ahLst/>
            <a:cxnLst/>
            <a:rect l="l" t="t" r="r" b="b"/>
            <a:pathLst>
              <a:path w="4098925" h="3718260">
                <a:moveTo>
                  <a:pt x="0" y="0"/>
                </a:moveTo>
                <a:lnTo>
                  <a:pt x="4098925" y="0"/>
                </a:lnTo>
                <a:lnTo>
                  <a:pt x="4098925" y="3298268"/>
                </a:lnTo>
                <a:cubicBezTo>
                  <a:pt x="4098925" y="3530223"/>
                  <a:pt x="3910888" y="3718260"/>
                  <a:pt x="3678933" y="3718260"/>
                </a:cubicBezTo>
                <a:lnTo>
                  <a:pt x="0" y="3718260"/>
                </a:lnTo>
                <a:lnTo>
                  <a:pt x="0" y="1809404"/>
                </a:lnTo>
                <a:lnTo>
                  <a:pt x="0" y="393339"/>
                </a:lnTo>
                <a:close/>
              </a:path>
            </a:pathLst>
          </a:custGeom>
          <a:noFill/>
          <a:ln w="19050">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dirty="0"/>
          </a:p>
        </p:txBody>
      </p:sp>
      <p:sp>
        <p:nvSpPr>
          <p:cNvPr id="12" name="Content Placeholder 3"/>
          <p:cNvSpPr>
            <a:spLocks noGrp="1"/>
          </p:cNvSpPr>
          <p:nvPr>
            <p:ph sz="half" idx="2" hasCustomPrompt="1"/>
          </p:nvPr>
        </p:nvSpPr>
        <p:spPr>
          <a:xfrm>
            <a:off x="4784726" y="1335062"/>
            <a:ext cx="3673474" cy="3020587"/>
          </a:xfrm>
        </p:spPr>
        <p:txBody>
          <a:bodyPr/>
          <a:lstStyle>
            <a:lvl1pPr marL="0" indent="0">
              <a:buFontTx/>
              <a:buNone/>
              <a:defRPr sz="1000"/>
            </a:lvl1pPr>
            <a:lvl2pPr marL="266700" indent="0">
              <a:buFontTx/>
              <a:buNone/>
              <a:defRPr sz="1800"/>
            </a:lvl2pPr>
            <a:lvl3pPr marL="539750" indent="0">
              <a:buFontTx/>
              <a:buNone/>
              <a:defRPr sz="1800"/>
            </a:lvl3pPr>
            <a:lvl4pPr marL="806450" indent="0">
              <a:buFontTx/>
              <a:buNone/>
              <a:defRPr sz="1800"/>
            </a:lvl4pPr>
            <a:lvl5pPr marL="1073150" indent="0">
              <a:buFontTx/>
              <a:buNone/>
              <a:defRPr sz="1800"/>
            </a:lvl5pPr>
            <a:lvl6pPr>
              <a:defRPr sz="1800"/>
            </a:lvl6pPr>
            <a:lvl7pPr>
              <a:defRPr sz="1800"/>
            </a:lvl7pPr>
            <a:lvl8pPr>
              <a:defRPr sz="1800"/>
            </a:lvl8pPr>
            <a:lvl9pPr>
              <a:defRPr sz="1800"/>
            </a:lvl9pPr>
          </a:lstStyle>
          <a:p>
            <a:pPr lvl="0"/>
            <a:r>
              <a:rPr lang="en-GB" noProof="0" dirty="0"/>
              <a:t>Picture</a:t>
            </a:r>
          </a:p>
        </p:txBody>
      </p:sp>
    </p:spTree>
    <p:extLst>
      <p:ext uri="{BB962C8B-B14F-4D97-AF65-F5344CB8AC3E}">
        <p14:creationId xmlns:p14="http://schemas.microsoft.com/office/powerpoint/2010/main" val="847347616"/>
      </p:ext>
    </p:extLst>
  </p:cSld>
  <p:clrMapOvr>
    <a:masterClrMapping/>
  </p:clrMapOvr>
  <p:transition spd="slow">
    <p:push dir="u"/>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End Corporate">
    <p:bg bwMode="gray">
      <p:bgPr>
        <a:blipFill dpi="0" rotWithShape="1">
          <a:blip r:embed="rId2">
            <a:lum/>
          </a:blip>
          <a:srcRect/>
          <a:stretch>
            <a:fillRect t="-3000" b="-6000"/>
          </a:stretch>
        </a:blipFill>
        <a:effectLst/>
      </p:bgPr>
    </p:bg>
    <p:spTree>
      <p:nvGrpSpPr>
        <p:cNvPr id="1" name=""/>
        <p:cNvGrpSpPr/>
        <p:nvPr/>
      </p:nvGrpSpPr>
      <p:grpSpPr>
        <a:xfrm>
          <a:off x="0" y="0"/>
          <a:ext cx="0" cy="0"/>
          <a:chOff x="0" y="0"/>
          <a:chExt cx="0" cy="0"/>
        </a:xfrm>
      </p:grpSpPr>
      <p:sp>
        <p:nvSpPr>
          <p:cNvPr id="6" name="TextBox 5"/>
          <p:cNvSpPr txBox="1"/>
          <p:nvPr userDrawn="1"/>
        </p:nvSpPr>
        <p:spPr bwMode="gray">
          <a:xfrm>
            <a:off x="577800" y="3565903"/>
            <a:ext cx="2089005" cy="1015649"/>
          </a:xfrm>
          <a:prstGeom prst="rect">
            <a:avLst/>
          </a:prstGeom>
          <a:noFill/>
        </p:spPr>
        <p:txBody>
          <a:bodyPr wrap="none" lIns="91426" tIns="45713" rIns="91426" bIns="45713" rtlCol="0">
            <a:spAutoFit/>
          </a:bodyPr>
          <a:lstStyle/>
          <a:p>
            <a:pPr defTabSz="914260">
              <a:lnSpc>
                <a:spcPct val="100000"/>
              </a:lnSpc>
            </a:pPr>
            <a:r>
              <a:rPr lang="en-GB" sz="1000" b="1" noProof="0" dirty="0">
                <a:solidFill>
                  <a:srgbClr val="004D7D"/>
                </a:solidFill>
              </a:rPr>
              <a:t>Anthony Fokkerweg 2</a:t>
            </a:r>
          </a:p>
          <a:p>
            <a:pPr defTabSz="914260">
              <a:lnSpc>
                <a:spcPct val="100000"/>
              </a:lnSpc>
            </a:pPr>
            <a:r>
              <a:rPr lang="en-GB" sz="1000" b="1" noProof="0" dirty="0">
                <a:solidFill>
                  <a:srgbClr val="004D7D"/>
                </a:solidFill>
              </a:rPr>
              <a:t>1059 CM Amsterdam</a:t>
            </a:r>
          </a:p>
          <a:p>
            <a:pPr defTabSz="914260">
              <a:lnSpc>
                <a:spcPct val="100000"/>
              </a:lnSpc>
            </a:pPr>
            <a:r>
              <a:rPr lang="en-GB" sz="1000" b="1" noProof="0" dirty="0">
                <a:solidFill>
                  <a:srgbClr val="004D7D"/>
                </a:solidFill>
              </a:rPr>
              <a:t>The</a:t>
            </a:r>
            <a:r>
              <a:rPr lang="en-GB" sz="1000" b="1" baseline="0" noProof="0" dirty="0">
                <a:solidFill>
                  <a:srgbClr val="004D7D"/>
                </a:solidFill>
              </a:rPr>
              <a:t> Netherlands</a:t>
            </a:r>
            <a:endParaRPr lang="en-GB" sz="1000" b="1" noProof="0" dirty="0">
              <a:solidFill>
                <a:srgbClr val="004D7D"/>
              </a:solidFill>
            </a:endParaRPr>
          </a:p>
          <a:p>
            <a:pPr defTabSz="914260">
              <a:lnSpc>
                <a:spcPct val="100000"/>
              </a:lnSpc>
            </a:pPr>
            <a:endParaRPr lang="en-GB" sz="1000" b="1" noProof="0" dirty="0">
              <a:solidFill>
                <a:srgbClr val="004D7D"/>
              </a:solidFill>
            </a:endParaRPr>
          </a:p>
          <a:p>
            <a:pPr defTabSz="914260">
              <a:lnSpc>
                <a:spcPct val="100000"/>
              </a:lnSpc>
            </a:pPr>
            <a:r>
              <a:rPr lang="en-GB" sz="1000" b="1" noProof="0" dirty="0">
                <a:solidFill>
                  <a:srgbClr val="19AEE9"/>
                </a:solidFill>
              </a:rPr>
              <a:t>p ) </a:t>
            </a:r>
            <a:r>
              <a:rPr lang="en-GB" sz="1000" b="1" noProof="0" dirty="0">
                <a:solidFill>
                  <a:srgbClr val="004D7D"/>
                </a:solidFill>
              </a:rPr>
              <a:t>+31 88 511 31 13  </a:t>
            </a:r>
          </a:p>
          <a:p>
            <a:pPr defTabSz="914260">
              <a:lnSpc>
                <a:spcPct val="100000"/>
              </a:lnSpc>
            </a:pPr>
            <a:r>
              <a:rPr lang="en-GB" sz="1000" b="1" noProof="0" dirty="0">
                <a:solidFill>
                  <a:srgbClr val="19AEE9"/>
                </a:solidFill>
              </a:rPr>
              <a:t>e ) </a:t>
            </a:r>
            <a:r>
              <a:rPr lang="en-GB" sz="1000" b="1" noProof="0" dirty="0">
                <a:solidFill>
                  <a:srgbClr val="004D7D"/>
                </a:solidFill>
              </a:rPr>
              <a:t>info@nlr.nl  </a:t>
            </a:r>
            <a:r>
              <a:rPr lang="en-GB" sz="1000" b="1" noProof="0" dirty="0">
                <a:solidFill>
                  <a:srgbClr val="19AEE9"/>
                </a:solidFill>
              </a:rPr>
              <a:t>i ) </a:t>
            </a:r>
            <a:r>
              <a:rPr lang="en-GB" sz="1000" b="1" noProof="0" dirty="0">
                <a:solidFill>
                  <a:srgbClr val="004D7D"/>
                </a:solidFill>
              </a:rPr>
              <a:t>www.nlr.org</a:t>
            </a:r>
          </a:p>
        </p:txBody>
      </p:sp>
      <p:sp>
        <p:nvSpPr>
          <p:cNvPr id="7" name="TextBox 6"/>
          <p:cNvSpPr txBox="1"/>
          <p:nvPr userDrawn="1"/>
        </p:nvSpPr>
        <p:spPr bwMode="gray">
          <a:xfrm>
            <a:off x="3002710" y="3565903"/>
            <a:ext cx="2089005" cy="1015649"/>
          </a:xfrm>
          <a:prstGeom prst="rect">
            <a:avLst/>
          </a:prstGeom>
          <a:noFill/>
        </p:spPr>
        <p:txBody>
          <a:bodyPr wrap="none" lIns="91426" tIns="45713" rIns="91426" bIns="45713" rtlCol="0">
            <a:spAutoFit/>
          </a:bodyPr>
          <a:lstStyle/>
          <a:p>
            <a:pPr defTabSz="914260">
              <a:lnSpc>
                <a:spcPct val="100000"/>
              </a:lnSpc>
            </a:pPr>
            <a:r>
              <a:rPr lang="en-GB" sz="1000" b="1" noProof="0" dirty="0" err="1">
                <a:solidFill>
                  <a:srgbClr val="004D7D"/>
                </a:solidFill>
              </a:rPr>
              <a:t>Voorsterweg</a:t>
            </a:r>
            <a:r>
              <a:rPr lang="en-GB" sz="1000" b="1" noProof="0" dirty="0">
                <a:solidFill>
                  <a:srgbClr val="004D7D"/>
                </a:solidFill>
              </a:rPr>
              <a:t> 31</a:t>
            </a:r>
          </a:p>
          <a:p>
            <a:pPr defTabSz="914260">
              <a:lnSpc>
                <a:spcPct val="100000"/>
              </a:lnSpc>
            </a:pPr>
            <a:r>
              <a:rPr lang="en-GB" sz="1000" b="1" noProof="0" dirty="0">
                <a:solidFill>
                  <a:srgbClr val="004D7D"/>
                </a:solidFill>
              </a:rPr>
              <a:t>8316 PR </a:t>
            </a:r>
            <a:r>
              <a:rPr lang="en-GB" sz="1000" b="1" noProof="0" dirty="0" err="1">
                <a:solidFill>
                  <a:srgbClr val="004D7D"/>
                </a:solidFill>
              </a:rPr>
              <a:t>Marknesse</a:t>
            </a:r>
            <a:endParaRPr lang="en-GB" sz="1000" b="1" noProof="0" dirty="0">
              <a:solidFill>
                <a:srgbClr val="004D7D"/>
              </a:solidFill>
            </a:endParaRPr>
          </a:p>
          <a:p>
            <a:pPr marL="0" marR="0" indent="0" algn="l" defTabSz="914260" rtl="0" eaLnBrk="1" fontAlgn="auto" latinLnBrk="0" hangingPunct="1">
              <a:lnSpc>
                <a:spcPct val="100000"/>
              </a:lnSpc>
              <a:spcBef>
                <a:spcPts val="0"/>
              </a:spcBef>
              <a:spcAft>
                <a:spcPts val="0"/>
              </a:spcAft>
              <a:buClrTx/>
              <a:buSzTx/>
              <a:buFontTx/>
              <a:buNone/>
              <a:tabLst/>
              <a:defRPr/>
            </a:pPr>
            <a:r>
              <a:rPr lang="en-GB" sz="1000" b="1" noProof="0" dirty="0">
                <a:solidFill>
                  <a:srgbClr val="004D7D"/>
                </a:solidFill>
              </a:rPr>
              <a:t>The</a:t>
            </a:r>
            <a:r>
              <a:rPr lang="en-GB" sz="1000" b="1" baseline="0" noProof="0" dirty="0">
                <a:solidFill>
                  <a:srgbClr val="004D7D"/>
                </a:solidFill>
              </a:rPr>
              <a:t> Netherlands</a:t>
            </a:r>
            <a:endParaRPr lang="en-GB" sz="1000" b="1" noProof="0" dirty="0">
              <a:solidFill>
                <a:srgbClr val="004D7D"/>
              </a:solidFill>
            </a:endParaRPr>
          </a:p>
          <a:p>
            <a:pPr defTabSz="914260">
              <a:lnSpc>
                <a:spcPct val="100000"/>
              </a:lnSpc>
            </a:pPr>
            <a:endParaRPr lang="en-GB" sz="1000" b="1" noProof="0" dirty="0">
              <a:solidFill>
                <a:srgbClr val="004D7D"/>
              </a:solidFill>
            </a:endParaRPr>
          </a:p>
          <a:p>
            <a:pPr defTabSz="914260">
              <a:lnSpc>
                <a:spcPct val="100000"/>
              </a:lnSpc>
            </a:pPr>
            <a:r>
              <a:rPr lang="en-GB" sz="1000" b="1" noProof="0" dirty="0">
                <a:solidFill>
                  <a:srgbClr val="19AEE9"/>
                </a:solidFill>
              </a:rPr>
              <a:t>p ) </a:t>
            </a:r>
            <a:r>
              <a:rPr lang="en-GB" sz="1000" b="1" noProof="0" dirty="0">
                <a:solidFill>
                  <a:srgbClr val="004D7D"/>
                </a:solidFill>
              </a:rPr>
              <a:t>+31 88 511 44 44  </a:t>
            </a:r>
          </a:p>
          <a:p>
            <a:pPr defTabSz="914260">
              <a:lnSpc>
                <a:spcPct val="100000"/>
              </a:lnSpc>
            </a:pPr>
            <a:r>
              <a:rPr lang="en-GB" sz="1000" b="1" noProof="0" dirty="0">
                <a:solidFill>
                  <a:srgbClr val="19AEE9"/>
                </a:solidFill>
              </a:rPr>
              <a:t>e ) </a:t>
            </a:r>
            <a:r>
              <a:rPr lang="en-GB" sz="1000" b="1" noProof="0" dirty="0">
                <a:solidFill>
                  <a:srgbClr val="004D7D"/>
                </a:solidFill>
              </a:rPr>
              <a:t>info@nlr.nl  </a:t>
            </a:r>
            <a:r>
              <a:rPr lang="en-GB" sz="1000" b="1" noProof="0" dirty="0">
                <a:solidFill>
                  <a:srgbClr val="19AEE9"/>
                </a:solidFill>
              </a:rPr>
              <a:t>i ) </a:t>
            </a:r>
            <a:r>
              <a:rPr lang="en-GB" sz="1000" b="1" noProof="0" dirty="0">
                <a:solidFill>
                  <a:srgbClr val="004D7D"/>
                </a:solidFill>
              </a:rPr>
              <a:t>www.nlr.org</a:t>
            </a:r>
          </a:p>
        </p:txBody>
      </p:sp>
      <p:cxnSp>
        <p:nvCxnSpPr>
          <p:cNvPr id="8" name="Straight Connector 7"/>
          <p:cNvCxnSpPr>
            <a:cxnSpLocks/>
          </p:cNvCxnSpPr>
          <p:nvPr userDrawn="1"/>
        </p:nvCxnSpPr>
        <p:spPr bwMode="gray">
          <a:xfrm>
            <a:off x="2869820" y="3655835"/>
            <a:ext cx="0" cy="843366"/>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userDrawn="1"/>
        </p:nvSpPr>
        <p:spPr bwMode="gray">
          <a:xfrm>
            <a:off x="540691" y="561948"/>
            <a:ext cx="6666819" cy="984885"/>
          </a:xfrm>
          <a:prstGeom prst="rect">
            <a:avLst/>
          </a:prstGeom>
          <a:noFill/>
        </p:spPr>
        <p:txBody>
          <a:bodyPr wrap="square" rtlCol="0">
            <a:spAutoFit/>
          </a:bodyPr>
          <a:lstStyle/>
          <a:p>
            <a:r>
              <a:rPr lang="en-GB" sz="4000" noProof="0" dirty="0">
                <a:solidFill>
                  <a:schemeClr val="bg1"/>
                </a:solidFill>
                <a:ea typeface="+mj-ea"/>
                <a:cs typeface="+mj-cs"/>
              </a:rPr>
              <a:t>Fully engaged</a:t>
            </a:r>
            <a:br>
              <a:rPr lang="en-GB" sz="4000" noProof="0" dirty="0">
                <a:solidFill>
                  <a:srgbClr val="004D7D"/>
                </a:solidFill>
                <a:ea typeface="+mj-ea"/>
                <a:cs typeface="+mj-cs"/>
              </a:rPr>
            </a:br>
            <a:r>
              <a:rPr lang="en-GB" spc="130" noProof="0" dirty="0">
                <a:solidFill>
                  <a:schemeClr val="bg1"/>
                </a:solidFill>
                <a:ea typeface="+mj-ea"/>
                <a:cs typeface="+mj-cs"/>
              </a:rPr>
              <a:t>NLR - Netherlands Aerospace </a:t>
            </a:r>
            <a:r>
              <a:rPr lang="nl-NL" sz="1800" kern="1200" dirty="0">
                <a:solidFill>
                  <a:schemeClr val="bg1"/>
                </a:solidFill>
                <a:effectLst/>
                <a:latin typeface="+mn-lt"/>
                <a:ea typeface="+mn-ea"/>
                <a:cs typeface="+mn-cs"/>
              </a:rPr>
              <a:t>Centre</a:t>
            </a:r>
            <a:endParaRPr lang="en-GB" spc="130" noProof="0" dirty="0">
              <a:solidFill>
                <a:schemeClr val="bg1"/>
              </a:solidFill>
              <a:ea typeface="+mj-ea"/>
              <a:cs typeface="+mj-cs"/>
            </a:endParaRPr>
          </a:p>
        </p:txBody>
      </p:sp>
      <p:grpSp>
        <p:nvGrpSpPr>
          <p:cNvPr id="13" name="Group 12"/>
          <p:cNvGrpSpPr/>
          <p:nvPr userDrawn="1"/>
        </p:nvGrpSpPr>
        <p:grpSpPr>
          <a:xfrm>
            <a:off x="146050" y="128588"/>
            <a:ext cx="2376877" cy="609600"/>
            <a:chOff x="146050" y="128588"/>
            <a:chExt cx="2376877" cy="609600"/>
          </a:xfrm>
        </p:grpSpPr>
        <p:sp>
          <p:nvSpPr>
            <p:cNvPr id="14" name="Freeform 5"/>
            <p:cNvSpPr>
              <a:spLocks noEditPoints="1"/>
            </p:cNvSpPr>
            <p:nvPr userDrawn="1"/>
          </p:nvSpPr>
          <p:spPr bwMode="auto">
            <a:xfrm>
              <a:off x="686263" y="404561"/>
              <a:ext cx="1836664" cy="85111"/>
            </a:xfrm>
            <a:custGeom>
              <a:avLst/>
              <a:gdLst>
                <a:gd name="T0" fmla="*/ 2284 w 2308"/>
                <a:gd name="T1" fmla="*/ 22 h 108"/>
                <a:gd name="T2" fmla="*/ 2281 w 2308"/>
                <a:gd name="T3" fmla="*/ 61 h 108"/>
                <a:gd name="T4" fmla="*/ 2234 w 2308"/>
                <a:gd name="T5" fmla="*/ 73 h 108"/>
                <a:gd name="T6" fmla="*/ 2138 w 2308"/>
                <a:gd name="T7" fmla="*/ 79 h 108"/>
                <a:gd name="T8" fmla="*/ 2116 w 2308"/>
                <a:gd name="T9" fmla="*/ 36 h 108"/>
                <a:gd name="T10" fmla="*/ 2138 w 2308"/>
                <a:gd name="T11" fmla="*/ 89 h 108"/>
                <a:gd name="T12" fmla="*/ 2065 w 2308"/>
                <a:gd name="T13" fmla="*/ 22 h 108"/>
                <a:gd name="T14" fmla="*/ 2013 w 2308"/>
                <a:gd name="T15" fmla="*/ 68 h 108"/>
                <a:gd name="T16" fmla="*/ 1967 w 2308"/>
                <a:gd name="T17" fmla="*/ 43 h 108"/>
                <a:gd name="T18" fmla="*/ 2013 w 2308"/>
                <a:gd name="T19" fmla="*/ 68 h 108"/>
                <a:gd name="T20" fmla="*/ 1888 w 2308"/>
                <a:gd name="T21" fmla="*/ 57 h 108"/>
                <a:gd name="T22" fmla="*/ 1846 w 2308"/>
                <a:gd name="T23" fmla="*/ 88 h 108"/>
                <a:gd name="T24" fmla="*/ 1774 w 2308"/>
                <a:gd name="T25" fmla="*/ 49 h 108"/>
                <a:gd name="T26" fmla="*/ 1815 w 2308"/>
                <a:gd name="T27" fmla="*/ 72 h 108"/>
                <a:gd name="T28" fmla="*/ 1703 w 2308"/>
                <a:gd name="T29" fmla="*/ 69 h 108"/>
                <a:gd name="T30" fmla="*/ 1694 w 2308"/>
                <a:gd name="T31" fmla="*/ 41 h 108"/>
                <a:gd name="T32" fmla="*/ 1741 w 2308"/>
                <a:gd name="T33" fmla="*/ 67 h 108"/>
                <a:gd name="T34" fmla="*/ 1594 w 2308"/>
                <a:gd name="T35" fmla="*/ 51 h 108"/>
                <a:gd name="T36" fmla="*/ 1561 w 2308"/>
                <a:gd name="T37" fmla="*/ 78 h 108"/>
                <a:gd name="T38" fmla="*/ 1554 w 2308"/>
                <a:gd name="T39" fmla="*/ 7 h 108"/>
                <a:gd name="T40" fmla="*/ 1428 w 2308"/>
                <a:gd name="T41" fmla="*/ 51 h 108"/>
                <a:gd name="T42" fmla="*/ 1477 w 2308"/>
                <a:gd name="T43" fmla="*/ 88 h 108"/>
                <a:gd name="T44" fmla="*/ 1377 w 2308"/>
                <a:gd name="T45" fmla="*/ 23 h 108"/>
                <a:gd name="T46" fmla="*/ 1317 w 2308"/>
                <a:gd name="T47" fmla="*/ 32 h 108"/>
                <a:gd name="T48" fmla="*/ 1304 w 2308"/>
                <a:gd name="T49" fmla="*/ 7 h 108"/>
                <a:gd name="T50" fmla="*/ 1273 w 2308"/>
                <a:gd name="T51" fmla="*/ 89 h 108"/>
                <a:gd name="T52" fmla="*/ 1286 w 2308"/>
                <a:gd name="T53" fmla="*/ 27 h 108"/>
                <a:gd name="T54" fmla="*/ 1217 w 2308"/>
                <a:gd name="T55" fmla="*/ 58 h 108"/>
                <a:gd name="T56" fmla="*/ 1202 w 2308"/>
                <a:gd name="T57" fmla="*/ 33 h 108"/>
                <a:gd name="T58" fmla="*/ 1162 w 2308"/>
                <a:gd name="T59" fmla="*/ 29 h 108"/>
                <a:gd name="T60" fmla="*/ 1134 w 2308"/>
                <a:gd name="T61" fmla="*/ 89 h 108"/>
                <a:gd name="T62" fmla="*/ 1088 w 2308"/>
                <a:gd name="T63" fmla="*/ 54 h 108"/>
                <a:gd name="T64" fmla="*/ 955 w 2308"/>
                <a:gd name="T65" fmla="*/ 51 h 108"/>
                <a:gd name="T66" fmla="*/ 1004 w 2308"/>
                <a:gd name="T67" fmla="*/ 88 h 108"/>
                <a:gd name="T68" fmla="*/ 888 w 2308"/>
                <a:gd name="T69" fmla="*/ 88 h 108"/>
                <a:gd name="T70" fmla="*/ 860 w 2308"/>
                <a:gd name="T71" fmla="*/ 78 h 108"/>
                <a:gd name="T72" fmla="*/ 860 w 2308"/>
                <a:gd name="T73" fmla="*/ 82 h 108"/>
                <a:gd name="T74" fmla="*/ 729 w 2308"/>
                <a:gd name="T75" fmla="*/ 55 h 108"/>
                <a:gd name="T76" fmla="*/ 680 w 2308"/>
                <a:gd name="T77" fmla="*/ 11 h 108"/>
                <a:gd name="T78" fmla="*/ 701 w 2308"/>
                <a:gd name="T79" fmla="*/ 77 h 108"/>
                <a:gd name="T80" fmla="*/ 680 w 2308"/>
                <a:gd name="T81" fmla="*/ 11 h 108"/>
                <a:gd name="T82" fmla="*/ 603 w 2308"/>
                <a:gd name="T83" fmla="*/ 2 h 108"/>
                <a:gd name="T84" fmla="*/ 503 w 2308"/>
                <a:gd name="T85" fmla="*/ 52 h 108"/>
                <a:gd name="T86" fmla="*/ 508 w 2308"/>
                <a:gd name="T87" fmla="*/ 89 h 108"/>
                <a:gd name="T88" fmla="*/ 440 w 2308"/>
                <a:gd name="T89" fmla="*/ 11 h 108"/>
                <a:gd name="T90" fmla="*/ 460 w 2308"/>
                <a:gd name="T91" fmla="*/ 77 h 108"/>
                <a:gd name="T92" fmla="*/ 440 w 2308"/>
                <a:gd name="T93" fmla="*/ 11 h 108"/>
                <a:gd name="T94" fmla="*/ 404 w 2308"/>
                <a:gd name="T95" fmla="*/ 47 h 108"/>
                <a:gd name="T96" fmla="*/ 385 w 2308"/>
                <a:gd name="T97" fmla="*/ 49 h 108"/>
                <a:gd name="T98" fmla="*/ 316 w 2308"/>
                <a:gd name="T99" fmla="*/ 89 h 108"/>
                <a:gd name="T100" fmla="*/ 270 w 2308"/>
                <a:gd name="T101" fmla="*/ 82 h 108"/>
                <a:gd name="T102" fmla="*/ 263 w 2308"/>
                <a:gd name="T103" fmla="*/ 88 h 108"/>
                <a:gd name="T104" fmla="*/ 190 w 2308"/>
                <a:gd name="T105" fmla="*/ 79 h 108"/>
                <a:gd name="T106" fmla="*/ 207 w 2308"/>
                <a:gd name="T107" fmla="*/ 35 h 108"/>
                <a:gd name="T108" fmla="*/ 96 w 2308"/>
                <a:gd name="T109" fmla="*/ 49 h 108"/>
                <a:gd name="T110" fmla="*/ 137 w 2308"/>
                <a:gd name="T111" fmla="*/ 72 h 108"/>
                <a:gd name="T112" fmla="*/ 22 w 2308"/>
                <a:gd name="T113" fmla="*/ 79 h 108"/>
                <a:gd name="T114" fmla="*/ 18 w 2308"/>
                <a:gd name="T115" fmla="*/ 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308" h="108">
                  <a:moveTo>
                    <a:pt x="2298" y="45"/>
                  </a:moveTo>
                  <a:cubicBezTo>
                    <a:pt x="2298" y="50"/>
                    <a:pt x="2295" y="52"/>
                    <a:pt x="2280" y="52"/>
                  </a:cubicBezTo>
                  <a:cubicBezTo>
                    <a:pt x="2265" y="52"/>
                    <a:pt x="2265" y="52"/>
                    <a:pt x="2265" y="52"/>
                  </a:cubicBezTo>
                  <a:cubicBezTo>
                    <a:pt x="2265" y="49"/>
                    <a:pt x="2265" y="49"/>
                    <a:pt x="2265" y="49"/>
                  </a:cubicBezTo>
                  <a:cubicBezTo>
                    <a:pt x="2266" y="41"/>
                    <a:pt x="2272" y="32"/>
                    <a:pt x="2283" y="32"/>
                  </a:cubicBezTo>
                  <a:cubicBezTo>
                    <a:pt x="2293" y="32"/>
                    <a:pt x="2298" y="38"/>
                    <a:pt x="2298" y="45"/>
                  </a:cubicBezTo>
                  <a:moveTo>
                    <a:pt x="2308" y="45"/>
                  </a:moveTo>
                  <a:cubicBezTo>
                    <a:pt x="2308" y="32"/>
                    <a:pt x="2296" y="22"/>
                    <a:pt x="2284" y="22"/>
                  </a:cubicBezTo>
                  <a:cubicBezTo>
                    <a:pt x="2267" y="22"/>
                    <a:pt x="2254" y="36"/>
                    <a:pt x="2254" y="57"/>
                  </a:cubicBezTo>
                  <a:cubicBezTo>
                    <a:pt x="2254" y="75"/>
                    <a:pt x="2267" y="89"/>
                    <a:pt x="2284" y="89"/>
                  </a:cubicBezTo>
                  <a:cubicBezTo>
                    <a:pt x="2299" y="89"/>
                    <a:pt x="2306" y="84"/>
                    <a:pt x="2306" y="77"/>
                  </a:cubicBezTo>
                  <a:cubicBezTo>
                    <a:pt x="2306" y="72"/>
                    <a:pt x="2306" y="72"/>
                    <a:pt x="2306" y="72"/>
                  </a:cubicBezTo>
                  <a:cubicBezTo>
                    <a:pt x="2305" y="72"/>
                    <a:pt x="2305" y="72"/>
                    <a:pt x="2305" y="72"/>
                  </a:cubicBezTo>
                  <a:cubicBezTo>
                    <a:pt x="2302" y="76"/>
                    <a:pt x="2296" y="79"/>
                    <a:pt x="2286" y="79"/>
                  </a:cubicBezTo>
                  <a:cubicBezTo>
                    <a:pt x="2274" y="79"/>
                    <a:pt x="2266" y="71"/>
                    <a:pt x="2265" y="61"/>
                  </a:cubicBezTo>
                  <a:cubicBezTo>
                    <a:pt x="2281" y="61"/>
                    <a:pt x="2281" y="61"/>
                    <a:pt x="2281" y="61"/>
                  </a:cubicBezTo>
                  <a:cubicBezTo>
                    <a:pt x="2303" y="61"/>
                    <a:pt x="2308" y="56"/>
                    <a:pt x="2308" y="45"/>
                  </a:cubicBezTo>
                  <a:moveTo>
                    <a:pt x="2234" y="41"/>
                  </a:moveTo>
                  <a:cubicBezTo>
                    <a:pt x="2234" y="36"/>
                    <a:pt x="2234" y="36"/>
                    <a:pt x="2234" y="36"/>
                  </a:cubicBezTo>
                  <a:cubicBezTo>
                    <a:pt x="2234" y="27"/>
                    <a:pt x="2226" y="22"/>
                    <a:pt x="2216" y="22"/>
                  </a:cubicBezTo>
                  <a:cubicBezTo>
                    <a:pt x="2197" y="22"/>
                    <a:pt x="2185" y="38"/>
                    <a:pt x="2185" y="56"/>
                  </a:cubicBezTo>
                  <a:cubicBezTo>
                    <a:pt x="2185" y="77"/>
                    <a:pt x="2202" y="89"/>
                    <a:pt x="2215" y="89"/>
                  </a:cubicBezTo>
                  <a:cubicBezTo>
                    <a:pt x="2229" y="89"/>
                    <a:pt x="2234" y="82"/>
                    <a:pt x="2234" y="78"/>
                  </a:cubicBezTo>
                  <a:cubicBezTo>
                    <a:pt x="2234" y="73"/>
                    <a:pt x="2234" y="73"/>
                    <a:pt x="2234" y="73"/>
                  </a:cubicBezTo>
                  <a:cubicBezTo>
                    <a:pt x="2233" y="73"/>
                    <a:pt x="2233" y="73"/>
                    <a:pt x="2233" y="73"/>
                  </a:cubicBezTo>
                  <a:cubicBezTo>
                    <a:pt x="2230" y="77"/>
                    <a:pt x="2224" y="79"/>
                    <a:pt x="2217" y="79"/>
                  </a:cubicBezTo>
                  <a:cubicBezTo>
                    <a:pt x="2207" y="79"/>
                    <a:pt x="2196" y="72"/>
                    <a:pt x="2196" y="55"/>
                  </a:cubicBezTo>
                  <a:cubicBezTo>
                    <a:pt x="2196" y="42"/>
                    <a:pt x="2204" y="33"/>
                    <a:pt x="2217" y="33"/>
                  </a:cubicBezTo>
                  <a:cubicBezTo>
                    <a:pt x="2223" y="33"/>
                    <a:pt x="2231" y="36"/>
                    <a:pt x="2233" y="41"/>
                  </a:cubicBezTo>
                  <a:lnTo>
                    <a:pt x="2234" y="41"/>
                  </a:lnTo>
                  <a:close/>
                  <a:moveTo>
                    <a:pt x="2152" y="66"/>
                  </a:moveTo>
                  <a:cubicBezTo>
                    <a:pt x="2152" y="75"/>
                    <a:pt x="2148" y="79"/>
                    <a:pt x="2138" y="79"/>
                  </a:cubicBezTo>
                  <a:cubicBezTo>
                    <a:pt x="2130" y="79"/>
                    <a:pt x="2125" y="74"/>
                    <a:pt x="2125" y="69"/>
                  </a:cubicBezTo>
                  <a:cubicBezTo>
                    <a:pt x="2125" y="62"/>
                    <a:pt x="2130" y="58"/>
                    <a:pt x="2143" y="58"/>
                  </a:cubicBezTo>
                  <a:cubicBezTo>
                    <a:pt x="2152" y="58"/>
                    <a:pt x="2152" y="58"/>
                    <a:pt x="2152" y="58"/>
                  </a:cubicBezTo>
                  <a:lnTo>
                    <a:pt x="2152" y="66"/>
                  </a:lnTo>
                  <a:close/>
                  <a:moveTo>
                    <a:pt x="2163" y="67"/>
                  </a:moveTo>
                  <a:cubicBezTo>
                    <a:pt x="2163" y="47"/>
                    <a:pt x="2163" y="47"/>
                    <a:pt x="2163" y="47"/>
                  </a:cubicBezTo>
                  <a:cubicBezTo>
                    <a:pt x="2163" y="31"/>
                    <a:pt x="2154" y="22"/>
                    <a:pt x="2138" y="22"/>
                  </a:cubicBezTo>
                  <a:cubicBezTo>
                    <a:pt x="2123" y="22"/>
                    <a:pt x="2116" y="30"/>
                    <a:pt x="2116" y="36"/>
                  </a:cubicBezTo>
                  <a:cubicBezTo>
                    <a:pt x="2116" y="41"/>
                    <a:pt x="2116" y="41"/>
                    <a:pt x="2116" y="41"/>
                  </a:cubicBezTo>
                  <a:cubicBezTo>
                    <a:pt x="2116" y="41"/>
                    <a:pt x="2116" y="41"/>
                    <a:pt x="2116" y="41"/>
                  </a:cubicBezTo>
                  <a:cubicBezTo>
                    <a:pt x="2120" y="36"/>
                    <a:pt x="2127" y="33"/>
                    <a:pt x="2137" y="33"/>
                  </a:cubicBezTo>
                  <a:cubicBezTo>
                    <a:pt x="2147" y="33"/>
                    <a:pt x="2152" y="36"/>
                    <a:pt x="2152" y="46"/>
                  </a:cubicBezTo>
                  <a:cubicBezTo>
                    <a:pt x="2152" y="49"/>
                    <a:pt x="2152" y="49"/>
                    <a:pt x="2152" y="49"/>
                  </a:cubicBezTo>
                  <a:cubicBezTo>
                    <a:pt x="2143" y="49"/>
                    <a:pt x="2143" y="49"/>
                    <a:pt x="2143" y="49"/>
                  </a:cubicBezTo>
                  <a:cubicBezTo>
                    <a:pt x="2124" y="49"/>
                    <a:pt x="2113" y="56"/>
                    <a:pt x="2113" y="70"/>
                  </a:cubicBezTo>
                  <a:cubicBezTo>
                    <a:pt x="2113" y="81"/>
                    <a:pt x="2125" y="89"/>
                    <a:pt x="2138" y="89"/>
                  </a:cubicBezTo>
                  <a:cubicBezTo>
                    <a:pt x="2156" y="89"/>
                    <a:pt x="2163" y="80"/>
                    <a:pt x="2163" y="67"/>
                  </a:cubicBezTo>
                  <a:moveTo>
                    <a:pt x="2082" y="57"/>
                  </a:moveTo>
                  <a:cubicBezTo>
                    <a:pt x="2082" y="71"/>
                    <a:pt x="2076" y="79"/>
                    <a:pt x="2065" y="79"/>
                  </a:cubicBezTo>
                  <a:cubicBezTo>
                    <a:pt x="2054" y="79"/>
                    <a:pt x="2045" y="71"/>
                    <a:pt x="2045" y="54"/>
                  </a:cubicBezTo>
                  <a:cubicBezTo>
                    <a:pt x="2045" y="41"/>
                    <a:pt x="2052" y="33"/>
                    <a:pt x="2063" y="33"/>
                  </a:cubicBezTo>
                  <a:cubicBezTo>
                    <a:pt x="2074" y="33"/>
                    <a:pt x="2082" y="40"/>
                    <a:pt x="2082" y="57"/>
                  </a:cubicBezTo>
                  <a:moveTo>
                    <a:pt x="2093" y="54"/>
                  </a:moveTo>
                  <a:cubicBezTo>
                    <a:pt x="2093" y="35"/>
                    <a:pt x="2079" y="22"/>
                    <a:pt x="2065" y="22"/>
                  </a:cubicBezTo>
                  <a:cubicBezTo>
                    <a:pt x="2045" y="22"/>
                    <a:pt x="2035" y="36"/>
                    <a:pt x="2035" y="57"/>
                  </a:cubicBezTo>
                  <a:cubicBezTo>
                    <a:pt x="2035" y="100"/>
                    <a:pt x="2035" y="100"/>
                    <a:pt x="2035" y="100"/>
                  </a:cubicBezTo>
                  <a:cubicBezTo>
                    <a:pt x="2035" y="106"/>
                    <a:pt x="2037" y="108"/>
                    <a:pt x="2042" y="108"/>
                  </a:cubicBezTo>
                  <a:cubicBezTo>
                    <a:pt x="2046" y="108"/>
                    <a:pt x="2046" y="108"/>
                    <a:pt x="2046" y="108"/>
                  </a:cubicBezTo>
                  <a:cubicBezTo>
                    <a:pt x="2046" y="78"/>
                    <a:pt x="2046" y="78"/>
                    <a:pt x="2046" y="78"/>
                  </a:cubicBezTo>
                  <a:cubicBezTo>
                    <a:pt x="2049" y="84"/>
                    <a:pt x="2057" y="89"/>
                    <a:pt x="2064" y="89"/>
                  </a:cubicBezTo>
                  <a:cubicBezTo>
                    <a:pt x="2080" y="89"/>
                    <a:pt x="2093" y="76"/>
                    <a:pt x="2093" y="54"/>
                  </a:cubicBezTo>
                  <a:moveTo>
                    <a:pt x="2013" y="68"/>
                  </a:moveTo>
                  <a:cubicBezTo>
                    <a:pt x="2013" y="59"/>
                    <a:pt x="2006" y="54"/>
                    <a:pt x="1994" y="51"/>
                  </a:cubicBezTo>
                  <a:cubicBezTo>
                    <a:pt x="1980" y="48"/>
                    <a:pt x="1978" y="46"/>
                    <a:pt x="1978" y="42"/>
                  </a:cubicBezTo>
                  <a:cubicBezTo>
                    <a:pt x="1978" y="36"/>
                    <a:pt x="1982" y="33"/>
                    <a:pt x="1993" y="33"/>
                  </a:cubicBezTo>
                  <a:cubicBezTo>
                    <a:pt x="2001" y="33"/>
                    <a:pt x="2008" y="36"/>
                    <a:pt x="2011" y="39"/>
                  </a:cubicBezTo>
                  <a:cubicBezTo>
                    <a:pt x="2011" y="39"/>
                    <a:pt x="2011" y="39"/>
                    <a:pt x="2011" y="39"/>
                  </a:cubicBezTo>
                  <a:cubicBezTo>
                    <a:pt x="2011" y="35"/>
                    <a:pt x="2011" y="35"/>
                    <a:pt x="2011" y="35"/>
                  </a:cubicBezTo>
                  <a:cubicBezTo>
                    <a:pt x="2011" y="27"/>
                    <a:pt x="2002" y="22"/>
                    <a:pt x="1992" y="22"/>
                  </a:cubicBezTo>
                  <a:cubicBezTo>
                    <a:pt x="1977" y="22"/>
                    <a:pt x="1967" y="32"/>
                    <a:pt x="1967" y="43"/>
                  </a:cubicBezTo>
                  <a:cubicBezTo>
                    <a:pt x="1967" y="52"/>
                    <a:pt x="1973" y="56"/>
                    <a:pt x="1985" y="59"/>
                  </a:cubicBezTo>
                  <a:cubicBezTo>
                    <a:pt x="1999" y="62"/>
                    <a:pt x="2002" y="64"/>
                    <a:pt x="2002" y="69"/>
                  </a:cubicBezTo>
                  <a:cubicBezTo>
                    <a:pt x="2002" y="76"/>
                    <a:pt x="1997" y="79"/>
                    <a:pt x="1988" y="79"/>
                  </a:cubicBezTo>
                  <a:cubicBezTo>
                    <a:pt x="1980" y="79"/>
                    <a:pt x="1972" y="76"/>
                    <a:pt x="1969" y="72"/>
                  </a:cubicBezTo>
                  <a:cubicBezTo>
                    <a:pt x="1968" y="72"/>
                    <a:pt x="1968" y="72"/>
                    <a:pt x="1968" y="72"/>
                  </a:cubicBezTo>
                  <a:cubicBezTo>
                    <a:pt x="1968" y="76"/>
                    <a:pt x="1968" y="76"/>
                    <a:pt x="1968" y="76"/>
                  </a:cubicBezTo>
                  <a:cubicBezTo>
                    <a:pt x="1968" y="84"/>
                    <a:pt x="1977" y="89"/>
                    <a:pt x="1988" y="89"/>
                  </a:cubicBezTo>
                  <a:cubicBezTo>
                    <a:pt x="2002" y="89"/>
                    <a:pt x="2013" y="82"/>
                    <a:pt x="2013" y="68"/>
                  </a:cubicBezTo>
                  <a:moveTo>
                    <a:pt x="1936" y="57"/>
                  </a:moveTo>
                  <a:cubicBezTo>
                    <a:pt x="1936" y="70"/>
                    <a:pt x="1930" y="79"/>
                    <a:pt x="1919" y="79"/>
                  </a:cubicBezTo>
                  <a:cubicBezTo>
                    <a:pt x="1907" y="79"/>
                    <a:pt x="1899" y="69"/>
                    <a:pt x="1899" y="55"/>
                  </a:cubicBezTo>
                  <a:cubicBezTo>
                    <a:pt x="1899" y="41"/>
                    <a:pt x="1906" y="33"/>
                    <a:pt x="1917" y="33"/>
                  </a:cubicBezTo>
                  <a:cubicBezTo>
                    <a:pt x="1929" y="33"/>
                    <a:pt x="1936" y="41"/>
                    <a:pt x="1936" y="57"/>
                  </a:cubicBezTo>
                  <a:moveTo>
                    <a:pt x="1947" y="54"/>
                  </a:moveTo>
                  <a:cubicBezTo>
                    <a:pt x="1947" y="35"/>
                    <a:pt x="1935" y="23"/>
                    <a:pt x="1918" y="23"/>
                  </a:cubicBezTo>
                  <a:cubicBezTo>
                    <a:pt x="1900" y="23"/>
                    <a:pt x="1888" y="36"/>
                    <a:pt x="1888" y="57"/>
                  </a:cubicBezTo>
                  <a:cubicBezTo>
                    <a:pt x="1888" y="76"/>
                    <a:pt x="1901" y="89"/>
                    <a:pt x="1918" y="89"/>
                  </a:cubicBezTo>
                  <a:cubicBezTo>
                    <a:pt x="1935" y="89"/>
                    <a:pt x="1947" y="76"/>
                    <a:pt x="1947" y="54"/>
                  </a:cubicBezTo>
                  <a:moveTo>
                    <a:pt x="1873" y="37"/>
                  </a:moveTo>
                  <a:cubicBezTo>
                    <a:pt x="1873" y="32"/>
                    <a:pt x="1873" y="32"/>
                    <a:pt x="1873" y="32"/>
                  </a:cubicBezTo>
                  <a:cubicBezTo>
                    <a:pt x="1873" y="28"/>
                    <a:pt x="1870" y="24"/>
                    <a:pt x="1861" y="24"/>
                  </a:cubicBezTo>
                  <a:cubicBezTo>
                    <a:pt x="1849" y="24"/>
                    <a:pt x="1840" y="33"/>
                    <a:pt x="1840" y="51"/>
                  </a:cubicBezTo>
                  <a:cubicBezTo>
                    <a:pt x="1840" y="80"/>
                    <a:pt x="1840" y="80"/>
                    <a:pt x="1840" y="80"/>
                  </a:cubicBezTo>
                  <a:cubicBezTo>
                    <a:pt x="1840" y="85"/>
                    <a:pt x="1842" y="88"/>
                    <a:pt x="1846" y="88"/>
                  </a:cubicBezTo>
                  <a:cubicBezTo>
                    <a:pt x="1851" y="88"/>
                    <a:pt x="1851" y="88"/>
                    <a:pt x="1851" y="88"/>
                  </a:cubicBezTo>
                  <a:cubicBezTo>
                    <a:pt x="1851" y="52"/>
                    <a:pt x="1851" y="52"/>
                    <a:pt x="1851" y="52"/>
                  </a:cubicBezTo>
                  <a:cubicBezTo>
                    <a:pt x="1851" y="38"/>
                    <a:pt x="1854" y="34"/>
                    <a:pt x="1863" y="34"/>
                  </a:cubicBezTo>
                  <a:cubicBezTo>
                    <a:pt x="1867" y="34"/>
                    <a:pt x="1871" y="35"/>
                    <a:pt x="1873" y="37"/>
                  </a:cubicBezTo>
                  <a:close/>
                  <a:moveTo>
                    <a:pt x="1807" y="45"/>
                  </a:moveTo>
                  <a:cubicBezTo>
                    <a:pt x="1807" y="50"/>
                    <a:pt x="1804" y="52"/>
                    <a:pt x="1789" y="52"/>
                  </a:cubicBezTo>
                  <a:cubicBezTo>
                    <a:pt x="1774" y="52"/>
                    <a:pt x="1774" y="52"/>
                    <a:pt x="1774" y="52"/>
                  </a:cubicBezTo>
                  <a:cubicBezTo>
                    <a:pt x="1774" y="49"/>
                    <a:pt x="1774" y="49"/>
                    <a:pt x="1774" y="49"/>
                  </a:cubicBezTo>
                  <a:cubicBezTo>
                    <a:pt x="1775" y="41"/>
                    <a:pt x="1781" y="32"/>
                    <a:pt x="1792" y="32"/>
                  </a:cubicBezTo>
                  <a:cubicBezTo>
                    <a:pt x="1802" y="32"/>
                    <a:pt x="1807" y="38"/>
                    <a:pt x="1807" y="45"/>
                  </a:cubicBezTo>
                  <a:moveTo>
                    <a:pt x="1817" y="45"/>
                  </a:moveTo>
                  <a:cubicBezTo>
                    <a:pt x="1817" y="32"/>
                    <a:pt x="1806" y="22"/>
                    <a:pt x="1793" y="22"/>
                  </a:cubicBezTo>
                  <a:cubicBezTo>
                    <a:pt x="1776" y="22"/>
                    <a:pt x="1763" y="36"/>
                    <a:pt x="1763" y="57"/>
                  </a:cubicBezTo>
                  <a:cubicBezTo>
                    <a:pt x="1763" y="75"/>
                    <a:pt x="1776" y="89"/>
                    <a:pt x="1793" y="89"/>
                  </a:cubicBezTo>
                  <a:cubicBezTo>
                    <a:pt x="1808" y="89"/>
                    <a:pt x="1815" y="84"/>
                    <a:pt x="1815" y="77"/>
                  </a:cubicBezTo>
                  <a:cubicBezTo>
                    <a:pt x="1815" y="72"/>
                    <a:pt x="1815" y="72"/>
                    <a:pt x="1815" y="72"/>
                  </a:cubicBezTo>
                  <a:cubicBezTo>
                    <a:pt x="1814" y="72"/>
                    <a:pt x="1814" y="72"/>
                    <a:pt x="1814" y="72"/>
                  </a:cubicBezTo>
                  <a:cubicBezTo>
                    <a:pt x="1811" y="76"/>
                    <a:pt x="1805" y="79"/>
                    <a:pt x="1795" y="79"/>
                  </a:cubicBezTo>
                  <a:cubicBezTo>
                    <a:pt x="1783" y="79"/>
                    <a:pt x="1775" y="71"/>
                    <a:pt x="1774" y="61"/>
                  </a:cubicBezTo>
                  <a:cubicBezTo>
                    <a:pt x="1790" y="61"/>
                    <a:pt x="1790" y="61"/>
                    <a:pt x="1790" y="61"/>
                  </a:cubicBezTo>
                  <a:cubicBezTo>
                    <a:pt x="1812" y="61"/>
                    <a:pt x="1817" y="56"/>
                    <a:pt x="1817" y="45"/>
                  </a:cubicBezTo>
                  <a:moveTo>
                    <a:pt x="1731" y="66"/>
                  </a:moveTo>
                  <a:cubicBezTo>
                    <a:pt x="1731" y="75"/>
                    <a:pt x="1727" y="79"/>
                    <a:pt x="1717" y="79"/>
                  </a:cubicBezTo>
                  <a:cubicBezTo>
                    <a:pt x="1709" y="79"/>
                    <a:pt x="1703" y="74"/>
                    <a:pt x="1703" y="69"/>
                  </a:cubicBezTo>
                  <a:cubicBezTo>
                    <a:pt x="1703" y="62"/>
                    <a:pt x="1709" y="58"/>
                    <a:pt x="1722" y="58"/>
                  </a:cubicBezTo>
                  <a:cubicBezTo>
                    <a:pt x="1731" y="58"/>
                    <a:pt x="1731" y="58"/>
                    <a:pt x="1731" y="58"/>
                  </a:cubicBezTo>
                  <a:lnTo>
                    <a:pt x="1731" y="66"/>
                  </a:lnTo>
                  <a:close/>
                  <a:moveTo>
                    <a:pt x="1741" y="67"/>
                  </a:moveTo>
                  <a:cubicBezTo>
                    <a:pt x="1741" y="47"/>
                    <a:pt x="1741" y="47"/>
                    <a:pt x="1741" y="47"/>
                  </a:cubicBezTo>
                  <a:cubicBezTo>
                    <a:pt x="1741" y="31"/>
                    <a:pt x="1733" y="22"/>
                    <a:pt x="1717" y="22"/>
                  </a:cubicBezTo>
                  <a:cubicBezTo>
                    <a:pt x="1702" y="22"/>
                    <a:pt x="1694" y="30"/>
                    <a:pt x="1694" y="36"/>
                  </a:cubicBezTo>
                  <a:cubicBezTo>
                    <a:pt x="1694" y="41"/>
                    <a:pt x="1694" y="41"/>
                    <a:pt x="1694" y="41"/>
                  </a:cubicBezTo>
                  <a:cubicBezTo>
                    <a:pt x="1695" y="41"/>
                    <a:pt x="1695" y="41"/>
                    <a:pt x="1695" y="41"/>
                  </a:cubicBezTo>
                  <a:cubicBezTo>
                    <a:pt x="1699" y="36"/>
                    <a:pt x="1706" y="33"/>
                    <a:pt x="1715" y="33"/>
                  </a:cubicBezTo>
                  <a:cubicBezTo>
                    <a:pt x="1726" y="33"/>
                    <a:pt x="1731" y="36"/>
                    <a:pt x="1731" y="46"/>
                  </a:cubicBezTo>
                  <a:cubicBezTo>
                    <a:pt x="1731" y="49"/>
                    <a:pt x="1731" y="49"/>
                    <a:pt x="1731" y="49"/>
                  </a:cubicBezTo>
                  <a:cubicBezTo>
                    <a:pt x="1722" y="49"/>
                    <a:pt x="1722" y="49"/>
                    <a:pt x="1722" y="49"/>
                  </a:cubicBezTo>
                  <a:cubicBezTo>
                    <a:pt x="1703" y="49"/>
                    <a:pt x="1692" y="56"/>
                    <a:pt x="1692" y="70"/>
                  </a:cubicBezTo>
                  <a:cubicBezTo>
                    <a:pt x="1692" y="81"/>
                    <a:pt x="1703" y="89"/>
                    <a:pt x="1717" y="89"/>
                  </a:cubicBezTo>
                  <a:cubicBezTo>
                    <a:pt x="1734" y="89"/>
                    <a:pt x="1741" y="80"/>
                    <a:pt x="1741" y="67"/>
                  </a:cubicBezTo>
                  <a:moveTo>
                    <a:pt x="1636" y="88"/>
                  </a:moveTo>
                  <a:cubicBezTo>
                    <a:pt x="1636" y="51"/>
                    <a:pt x="1636" y="51"/>
                    <a:pt x="1636" y="51"/>
                  </a:cubicBezTo>
                  <a:cubicBezTo>
                    <a:pt x="1636" y="32"/>
                    <a:pt x="1627" y="22"/>
                    <a:pt x="1611" y="22"/>
                  </a:cubicBezTo>
                  <a:cubicBezTo>
                    <a:pt x="1594" y="22"/>
                    <a:pt x="1583" y="33"/>
                    <a:pt x="1583" y="51"/>
                  </a:cubicBezTo>
                  <a:cubicBezTo>
                    <a:pt x="1583" y="80"/>
                    <a:pt x="1583" y="80"/>
                    <a:pt x="1583" y="80"/>
                  </a:cubicBezTo>
                  <a:cubicBezTo>
                    <a:pt x="1583" y="85"/>
                    <a:pt x="1586" y="88"/>
                    <a:pt x="1590" y="88"/>
                  </a:cubicBezTo>
                  <a:cubicBezTo>
                    <a:pt x="1594" y="88"/>
                    <a:pt x="1594" y="88"/>
                    <a:pt x="1594" y="88"/>
                  </a:cubicBezTo>
                  <a:cubicBezTo>
                    <a:pt x="1594" y="51"/>
                    <a:pt x="1594" y="51"/>
                    <a:pt x="1594" y="51"/>
                  </a:cubicBezTo>
                  <a:cubicBezTo>
                    <a:pt x="1594" y="38"/>
                    <a:pt x="1600" y="33"/>
                    <a:pt x="1609" y="33"/>
                  </a:cubicBezTo>
                  <a:cubicBezTo>
                    <a:pt x="1621" y="33"/>
                    <a:pt x="1626" y="38"/>
                    <a:pt x="1626" y="51"/>
                  </a:cubicBezTo>
                  <a:cubicBezTo>
                    <a:pt x="1626" y="81"/>
                    <a:pt x="1626" y="81"/>
                    <a:pt x="1626" y="81"/>
                  </a:cubicBezTo>
                  <a:cubicBezTo>
                    <a:pt x="1626" y="85"/>
                    <a:pt x="1628" y="88"/>
                    <a:pt x="1632" y="88"/>
                  </a:cubicBezTo>
                  <a:lnTo>
                    <a:pt x="1636" y="88"/>
                  </a:lnTo>
                  <a:close/>
                  <a:moveTo>
                    <a:pt x="1566" y="82"/>
                  </a:moveTo>
                  <a:cubicBezTo>
                    <a:pt x="1566" y="78"/>
                    <a:pt x="1566" y="78"/>
                    <a:pt x="1566" y="78"/>
                  </a:cubicBezTo>
                  <a:cubicBezTo>
                    <a:pt x="1561" y="78"/>
                    <a:pt x="1561" y="78"/>
                    <a:pt x="1561" y="78"/>
                  </a:cubicBezTo>
                  <a:cubicBezTo>
                    <a:pt x="1555" y="78"/>
                    <a:pt x="1551" y="76"/>
                    <a:pt x="1551" y="68"/>
                  </a:cubicBezTo>
                  <a:cubicBezTo>
                    <a:pt x="1551" y="32"/>
                    <a:pt x="1551" y="32"/>
                    <a:pt x="1551" y="32"/>
                  </a:cubicBezTo>
                  <a:cubicBezTo>
                    <a:pt x="1551" y="27"/>
                    <a:pt x="1548" y="24"/>
                    <a:pt x="1544" y="24"/>
                  </a:cubicBezTo>
                  <a:cubicBezTo>
                    <a:pt x="1541" y="24"/>
                    <a:pt x="1541" y="24"/>
                    <a:pt x="1541" y="24"/>
                  </a:cubicBezTo>
                  <a:cubicBezTo>
                    <a:pt x="1541" y="69"/>
                    <a:pt x="1541" y="69"/>
                    <a:pt x="1541" y="69"/>
                  </a:cubicBezTo>
                  <a:cubicBezTo>
                    <a:pt x="1541" y="82"/>
                    <a:pt x="1547" y="88"/>
                    <a:pt x="1560" y="88"/>
                  </a:cubicBezTo>
                  <a:cubicBezTo>
                    <a:pt x="1563" y="88"/>
                    <a:pt x="1566" y="86"/>
                    <a:pt x="1566" y="82"/>
                  </a:cubicBezTo>
                  <a:moveTo>
                    <a:pt x="1554" y="7"/>
                  </a:moveTo>
                  <a:cubicBezTo>
                    <a:pt x="1554" y="3"/>
                    <a:pt x="1550" y="0"/>
                    <a:pt x="1546" y="0"/>
                  </a:cubicBezTo>
                  <a:cubicBezTo>
                    <a:pt x="1542" y="0"/>
                    <a:pt x="1539" y="3"/>
                    <a:pt x="1539" y="7"/>
                  </a:cubicBezTo>
                  <a:cubicBezTo>
                    <a:pt x="1539" y="11"/>
                    <a:pt x="1542" y="15"/>
                    <a:pt x="1546" y="15"/>
                  </a:cubicBezTo>
                  <a:cubicBezTo>
                    <a:pt x="1550" y="15"/>
                    <a:pt x="1554" y="11"/>
                    <a:pt x="1554" y="7"/>
                  </a:cubicBezTo>
                  <a:moveTo>
                    <a:pt x="1481" y="88"/>
                  </a:moveTo>
                  <a:cubicBezTo>
                    <a:pt x="1481" y="51"/>
                    <a:pt x="1481" y="51"/>
                    <a:pt x="1481" y="51"/>
                  </a:cubicBezTo>
                  <a:cubicBezTo>
                    <a:pt x="1481" y="32"/>
                    <a:pt x="1471" y="22"/>
                    <a:pt x="1455" y="22"/>
                  </a:cubicBezTo>
                  <a:cubicBezTo>
                    <a:pt x="1439" y="22"/>
                    <a:pt x="1428" y="33"/>
                    <a:pt x="1428" y="51"/>
                  </a:cubicBezTo>
                  <a:cubicBezTo>
                    <a:pt x="1428" y="80"/>
                    <a:pt x="1428" y="80"/>
                    <a:pt x="1428" y="80"/>
                  </a:cubicBezTo>
                  <a:cubicBezTo>
                    <a:pt x="1428" y="85"/>
                    <a:pt x="1431" y="88"/>
                    <a:pt x="1435" y="88"/>
                  </a:cubicBezTo>
                  <a:cubicBezTo>
                    <a:pt x="1439" y="88"/>
                    <a:pt x="1439" y="88"/>
                    <a:pt x="1439" y="88"/>
                  </a:cubicBezTo>
                  <a:cubicBezTo>
                    <a:pt x="1439" y="51"/>
                    <a:pt x="1439" y="51"/>
                    <a:pt x="1439" y="51"/>
                  </a:cubicBezTo>
                  <a:cubicBezTo>
                    <a:pt x="1439" y="38"/>
                    <a:pt x="1444" y="33"/>
                    <a:pt x="1454" y="33"/>
                  </a:cubicBezTo>
                  <a:cubicBezTo>
                    <a:pt x="1465" y="33"/>
                    <a:pt x="1470" y="38"/>
                    <a:pt x="1470" y="51"/>
                  </a:cubicBezTo>
                  <a:cubicBezTo>
                    <a:pt x="1470" y="81"/>
                    <a:pt x="1470" y="81"/>
                    <a:pt x="1470" y="81"/>
                  </a:cubicBezTo>
                  <a:cubicBezTo>
                    <a:pt x="1470" y="85"/>
                    <a:pt x="1472" y="88"/>
                    <a:pt x="1477" y="88"/>
                  </a:cubicBezTo>
                  <a:lnTo>
                    <a:pt x="1481" y="88"/>
                  </a:lnTo>
                  <a:close/>
                  <a:moveTo>
                    <a:pt x="1395" y="57"/>
                  </a:moveTo>
                  <a:cubicBezTo>
                    <a:pt x="1395" y="70"/>
                    <a:pt x="1389" y="79"/>
                    <a:pt x="1378" y="79"/>
                  </a:cubicBezTo>
                  <a:cubicBezTo>
                    <a:pt x="1365" y="79"/>
                    <a:pt x="1358" y="69"/>
                    <a:pt x="1358" y="55"/>
                  </a:cubicBezTo>
                  <a:cubicBezTo>
                    <a:pt x="1358" y="41"/>
                    <a:pt x="1365" y="33"/>
                    <a:pt x="1375" y="33"/>
                  </a:cubicBezTo>
                  <a:cubicBezTo>
                    <a:pt x="1388" y="33"/>
                    <a:pt x="1395" y="41"/>
                    <a:pt x="1395" y="57"/>
                  </a:cubicBezTo>
                  <a:moveTo>
                    <a:pt x="1406" y="54"/>
                  </a:moveTo>
                  <a:cubicBezTo>
                    <a:pt x="1406" y="35"/>
                    <a:pt x="1394" y="23"/>
                    <a:pt x="1377" y="23"/>
                  </a:cubicBezTo>
                  <a:cubicBezTo>
                    <a:pt x="1359" y="23"/>
                    <a:pt x="1347" y="36"/>
                    <a:pt x="1347" y="57"/>
                  </a:cubicBezTo>
                  <a:cubicBezTo>
                    <a:pt x="1347" y="76"/>
                    <a:pt x="1360" y="89"/>
                    <a:pt x="1377" y="89"/>
                  </a:cubicBezTo>
                  <a:cubicBezTo>
                    <a:pt x="1394" y="89"/>
                    <a:pt x="1406" y="76"/>
                    <a:pt x="1406" y="54"/>
                  </a:cubicBezTo>
                  <a:moveTo>
                    <a:pt x="1332" y="82"/>
                  </a:moveTo>
                  <a:cubicBezTo>
                    <a:pt x="1332" y="78"/>
                    <a:pt x="1332" y="78"/>
                    <a:pt x="1332" y="78"/>
                  </a:cubicBezTo>
                  <a:cubicBezTo>
                    <a:pt x="1327" y="78"/>
                    <a:pt x="1327" y="78"/>
                    <a:pt x="1327" y="78"/>
                  </a:cubicBezTo>
                  <a:cubicBezTo>
                    <a:pt x="1321" y="78"/>
                    <a:pt x="1317" y="76"/>
                    <a:pt x="1317" y="68"/>
                  </a:cubicBezTo>
                  <a:cubicBezTo>
                    <a:pt x="1317" y="32"/>
                    <a:pt x="1317" y="32"/>
                    <a:pt x="1317" y="32"/>
                  </a:cubicBezTo>
                  <a:cubicBezTo>
                    <a:pt x="1317" y="27"/>
                    <a:pt x="1313" y="24"/>
                    <a:pt x="1309" y="24"/>
                  </a:cubicBezTo>
                  <a:cubicBezTo>
                    <a:pt x="1306" y="24"/>
                    <a:pt x="1306" y="24"/>
                    <a:pt x="1306" y="24"/>
                  </a:cubicBezTo>
                  <a:cubicBezTo>
                    <a:pt x="1306" y="69"/>
                    <a:pt x="1306" y="69"/>
                    <a:pt x="1306" y="69"/>
                  </a:cubicBezTo>
                  <a:cubicBezTo>
                    <a:pt x="1306" y="82"/>
                    <a:pt x="1313" y="88"/>
                    <a:pt x="1325" y="88"/>
                  </a:cubicBezTo>
                  <a:cubicBezTo>
                    <a:pt x="1329" y="88"/>
                    <a:pt x="1332" y="86"/>
                    <a:pt x="1332" y="82"/>
                  </a:cubicBezTo>
                  <a:moveTo>
                    <a:pt x="1319" y="7"/>
                  </a:moveTo>
                  <a:cubicBezTo>
                    <a:pt x="1319" y="3"/>
                    <a:pt x="1316" y="0"/>
                    <a:pt x="1312" y="0"/>
                  </a:cubicBezTo>
                  <a:cubicBezTo>
                    <a:pt x="1308" y="0"/>
                    <a:pt x="1304" y="3"/>
                    <a:pt x="1304" y="7"/>
                  </a:cubicBezTo>
                  <a:cubicBezTo>
                    <a:pt x="1304" y="11"/>
                    <a:pt x="1308" y="15"/>
                    <a:pt x="1312" y="15"/>
                  </a:cubicBezTo>
                  <a:cubicBezTo>
                    <a:pt x="1316" y="15"/>
                    <a:pt x="1319" y="11"/>
                    <a:pt x="1319" y="7"/>
                  </a:cubicBezTo>
                  <a:moveTo>
                    <a:pt x="1264" y="11"/>
                  </a:moveTo>
                  <a:cubicBezTo>
                    <a:pt x="1262" y="11"/>
                    <a:pt x="1262" y="11"/>
                    <a:pt x="1262" y="11"/>
                  </a:cubicBezTo>
                  <a:cubicBezTo>
                    <a:pt x="1261" y="11"/>
                    <a:pt x="1257" y="13"/>
                    <a:pt x="1256" y="15"/>
                  </a:cubicBezTo>
                  <a:cubicBezTo>
                    <a:pt x="1254" y="18"/>
                    <a:pt x="1253" y="21"/>
                    <a:pt x="1253" y="25"/>
                  </a:cubicBezTo>
                  <a:cubicBezTo>
                    <a:pt x="1253" y="67"/>
                    <a:pt x="1253" y="67"/>
                    <a:pt x="1253" y="67"/>
                  </a:cubicBezTo>
                  <a:cubicBezTo>
                    <a:pt x="1253" y="82"/>
                    <a:pt x="1259" y="89"/>
                    <a:pt x="1273" y="89"/>
                  </a:cubicBezTo>
                  <a:cubicBezTo>
                    <a:pt x="1281" y="89"/>
                    <a:pt x="1285" y="86"/>
                    <a:pt x="1285" y="81"/>
                  </a:cubicBezTo>
                  <a:cubicBezTo>
                    <a:pt x="1285" y="77"/>
                    <a:pt x="1285" y="77"/>
                    <a:pt x="1285" y="77"/>
                  </a:cubicBezTo>
                  <a:cubicBezTo>
                    <a:pt x="1284" y="77"/>
                    <a:pt x="1284" y="77"/>
                    <a:pt x="1284" y="77"/>
                  </a:cubicBezTo>
                  <a:cubicBezTo>
                    <a:pt x="1282" y="78"/>
                    <a:pt x="1278" y="79"/>
                    <a:pt x="1274" y="79"/>
                  </a:cubicBezTo>
                  <a:cubicBezTo>
                    <a:pt x="1267" y="79"/>
                    <a:pt x="1264" y="75"/>
                    <a:pt x="1264" y="66"/>
                  </a:cubicBezTo>
                  <a:cubicBezTo>
                    <a:pt x="1264" y="34"/>
                    <a:pt x="1264" y="34"/>
                    <a:pt x="1264" y="34"/>
                  </a:cubicBezTo>
                  <a:cubicBezTo>
                    <a:pt x="1277" y="34"/>
                    <a:pt x="1277" y="34"/>
                    <a:pt x="1277" y="34"/>
                  </a:cubicBezTo>
                  <a:cubicBezTo>
                    <a:pt x="1283" y="34"/>
                    <a:pt x="1286" y="31"/>
                    <a:pt x="1286" y="27"/>
                  </a:cubicBezTo>
                  <a:cubicBezTo>
                    <a:pt x="1286" y="24"/>
                    <a:pt x="1286" y="24"/>
                    <a:pt x="1286" y="24"/>
                  </a:cubicBezTo>
                  <a:cubicBezTo>
                    <a:pt x="1264" y="24"/>
                    <a:pt x="1264" y="24"/>
                    <a:pt x="1264" y="24"/>
                  </a:cubicBezTo>
                  <a:lnTo>
                    <a:pt x="1264" y="11"/>
                  </a:lnTo>
                  <a:close/>
                  <a:moveTo>
                    <a:pt x="1217" y="66"/>
                  </a:moveTo>
                  <a:cubicBezTo>
                    <a:pt x="1217" y="75"/>
                    <a:pt x="1213" y="79"/>
                    <a:pt x="1204" y="79"/>
                  </a:cubicBezTo>
                  <a:cubicBezTo>
                    <a:pt x="1196" y="79"/>
                    <a:pt x="1190" y="74"/>
                    <a:pt x="1190" y="69"/>
                  </a:cubicBezTo>
                  <a:cubicBezTo>
                    <a:pt x="1190" y="62"/>
                    <a:pt x="1196" y="58"/>
                    <a:pt x="1209" y="58"/>
                  </a:cubicBezTo>
                  <a:cubicBezTo>
                    <a:pt x="1217" y="58"/>
                    <a:pt x="1217" y="58"/>
                    <a:pt x="1217" y="58"/>
                  </a:cubicBezTo>
                  <a:lnTo>
                    <a:pt x="1217" y="66"/>
                  </a:lnTo>
                  <a:close/>
                  <a:moveTo>
                    <a:pt x="1228" y="67"/>
                  </a:moveTo>
                  <a:cubicBezTo>
                    <a:pt x="1228" y="47"/>
                    <a:pt x="1228" y="47"/>
                    <a:pt x="1228" y="47"/>
                  </a:cubicBezTo>
                  <a:cubicBezTo>
                    <a:pt x="1228" y="31"/>
                    <a:pt x="1220" y="22"/>
                    <a:pt x="1203" y="22"/>
                  </a:cubicBezTo>
                  <a:cubicBezTo>
                    <a:pt x="1189" y="22"/>
                    <a:pt x="1181" y="30"/>
                    <a:pt x="1181" y="36"/>
                  </a:cubicBezTo>
                  <a:cubicBezTo>
                    <a:pt x="1181" y="41"/>
                    <a:pt x="1181" y="41"/>
                    <a:pt x="1181" y="41"/>
                  </a:cubicBezTo>
                  <a:cubicBezTo>
                    <a:pt x="1182" y="41"/>
                    <a:pt x="1182" y="41"/>
                    <a:pt x="1182" y="41"/>
                  </a:cubicBezTo>
                  <a:cubicBezTo>
                    <a:pt x="1186" y="36"/>
                    <a:pt x="1193" y="33"/>
                    <a:pt x="1202" y="33"/>
                  </a:cubicBezTo>
                  <a:cubicBezTo>
                    <a:pt x="1213" y="33"/>
                    <a:pt x="1217" y="36"/>
                    <a:pt x="1217" y="46"/>
                  </a:cubicBezTo>
                  <a:cubicBezTo>
                    <a:pt x="1217" y="49"/>
                    <a:pt x="1217" y="49"/>
                    <a:pt x="1217" y="49"/>
                  </a:cubicBezTo>
                  <a:cubicBezTo>
                    <a:pt x="1209" y="49"/>
                    <a:pt x="1209" y="49"/>
                    <a:pt x="1209" y="49"/>
                  </a:cubicBezTo>
                  <a:cubicBezTo>
                    <a:pt x="1190" y="49"/>
                    <a:pt x="1179" y="56"/>
                    <a:pt x="1179" y="70"/>
                  </a:cubicBezTo>
                  <a:cubicBezTo>
                    <a:pt x="1179" y="81"/>
                    <a:pt x="1190" y="89"/>
                    <a:pt x="1203" y="89"/>
                  </a:cubicBezTo>
                  <a:cubicBezTo>
                    <a:pt x="1221" y="89"/>
                    <a:pt x="1228" y="80"/>
                    <a:pt x="1228" y="67"/>
                  </a:cubicBezTo>
                  <a:moveTo>
                    <a:pt x="1161" y="37"/>
                  </a:moveTo>
                  <a:cubicBezTo>
                    <a:pt x="1162" y="35"/>
                    <a:pt x="1162" y="32"/>
                    <a:pt x="1162" y="29"/>
                  </a:cubicBezTo>
                  <a:cubicBezTo>
                    <a:pt x="1162" y="26"/>
                    <a:pt x="1161" y="24"/>
                    <a:pt x="1158" y="24"/>
                  </a:cubicBezTo>
                  <a:cubicBezTo>
                    <a:pt x="1154" y="24"/>
                    <a:pt x="1154" y="24"/>
                    <a:pt x="1154" y="24"/>
                  </a:cubicBezTo>
                  <a:cubicBezTo>
                    <a:pt x="1152" y="36"/>
                    <a:pt x="1144" y="62"/>
                    <a:pt x="1135" y="77"/>
                  </a:cubicBezTo>
                  <a:cubicBezTo>
                    <a:pt x="1125" y="61"/>
                    <a:pt x="1120" y="45"/>
                    <a:pt x="1117" y="30"/>
                  </a:cubicBezTo>
                  <a:cubicBezTo>
                    <a:pt x="1116" y="27"/>
                    <a:pt x="1115" y="24"/>
                    <a:pt x="1110" y="24"/>
                  </a:cubicBezTo>
                  <a:cubicBezTo>
                    <a:pt x="1105" y="24"/>
                    <a:pt x="1105" y="24"/>
                    <a:pt x="1105" y="24"/>
                  </a:cubicBezTo>
                  <a:cubicBezTo>
                    <a:pt x="1108" y="45"/>
                    <a:pt x="1116" y="68"/>
                    <a:pt x="1129" y="86"/>
                  </a:cubicBezTo>
                  <a:cubicBezTo>
                    <a:pt x="1130" y="88"/>
                    <a:pt x="1132" y="89"/>
                    <a:pt x="1134" y="89"/>
                  </a:cubicBezTo>
                  <a:cubicBezTo>
                    <a:pt x="1137" y="89"/>
                    <a:pt x="1137" y="89"/>
                    <a:pt x="1137" y="89"/>
                  </a:cubicBezTo>
                  <a:cubicBezTo>
                    <a:pt x="1147" y="77"/>
                    <a:pt x="1157" y="52"/>
                    <a:pt x="1161" y="37"/>
                  </a:cubicBezTo>
                  <a:moveTo>
                    <a:pt x="1077" y="57"/>
                  </a:moveTo>
                  <a:cubicBezTo>
                    <a:pt x="1077" y="70"/>
                    <a:pt x="1071" y="79"/>
                    <a:pt x="1060" y="79"/>
                  </a:cubicBezTo>
                  <a:cubicBezTo>
                    <a:pt x="1048" y="79"/>
                    <a:pt x="1041" y="69"/>
                    <a:pt x="1041" y="55"/>
                  </a:cubicBezTo>
                  <a:cubicBezTo>
                    <a:pt x="1041" y="41"/>
                    <a:pt x="1048" y="33"/>
                    <a:pt x="1058" y="33"/>
                  </a:cubicBezTo>
                  <a:cubicBezTo>
                    <a:pt x="1070" y="33"/>
                    <a:pt x="1077" y="41"/>
                    <a:pt x="1077" y="57"/>
                  </a:cubicBezTo>
                  <a:moveTo>
                    <a:pt x="1088" y="54"/>
                  </a:moveTo>
                  <a:cubicBezTo>
                    <a:pt x="1088" y="35"/>
                    <a:pt x="1076" y="23"/>
                    <a:pt x="1059" y="23"/>
                  </a:cubicBezTo>
                  <a:cubicBezTo>
                    <a:pt x="1041" y="23"/>
                    <a:pt x="1030" y="36"/>
                    <a:pt x="1030" y="57"/>
                  </a:cubicBezTo>
                  <a:cubicBezTo>
                    <a:pt x="1030" y="76"/>
                    <a:pt x="1042" y="89"/>
                    <a:pt x="1059" y="89"/>
                  </a:cubicBezTo>
                  <a:cubicBezTo>
                    <a:pt x="1077" y="89"/>
                    <a:pt x="1088" y="76"/>
                    <a:pt x="1088" y="54"/>
                  </a:cubicBezTo>
                  <a:moveTo>
                    <a:pt x="1008" y="88"/>
                  </a:moveTo>
                  <a:cubicBezTo>
                    <a:pt x="1008" y="51"/>
                    <a:pt x="1008" y="51"/>
                    <a:pt x="1008" y="51"/>
                  </a:cubicBezTo>
                  <a:cubicBezTo>
                    <a:pt x="1008" y="32"/>
                    <a:pt x="998" y="22"/>
                    <a:pt x="982" y="22"/>
                  </a:cubicBezTo>
                  <a:cubicBezTo>
                    <a:pt x="965" y="22"/>
                    <a:pt x="955" y="33"/>
                    <a:pt x="955" y="51"/>
                  </a:cubicBezTo>
                  <a:cubicBezTo>
                    <a:pt x="955" y="80"/>
                    <a:pt x="955" y="80"/>
                    <a:pt x="955" y="80"/>
                  </a:cubicBezTo>
                  <a:cubicBezTo>
                    <a:pt x="955" y="85"/>
                    <a:pt x="957" y="88"/>
                    <a:pt x="961" y="88"/>
                  </a:cubicBezTo>
                  <a:cubicBezTo>
                    <a:pt x="965" y="88"/>
                    <a:pt x="965" y="88"/>
                    <a:pt x="965" y="88"/>
                  </a:cubicBezTo>
                  <a:cubicBezTo>
                    <a:pt x="965" y="51"/>
                    <a:pt x="965" y="51"/>
                    <a:pt x="965" y="51"/>
                  </a:cubicBezTo>
                  <a:cubicBezTo>
                    <a:pt x="965" y="38"/>
                    <a:pt x="971" y="33"/>
                    <a:pt x="980" y="33"/>
                  </a:cubicBezTo>
                  <a:cubicBezTo>
                    <a:pt x="992" y="33"/>
                    <a:pt x="997" y="38"/>
                    <a:pt x="997" y="51"/>
                  </a:cubicBezTo>
                  <a:cubicBezTo>
                    <a:pt x="997" y="81"/>
                    <a:pt x="997" y="81"/>
                    <a:pt x="997" y="81"/>
                  </a:cubicBezTo>
                  <a:cubicBezTo>
                    <a:pt x="997" y="85"/>
                    <a:pt x="999" y="88"/>
                    <a:pt x="1004" y="88"/>
                  </a:cubicBezTo>
                  <a:lnTo>
                    <a:pt x="1008" y="88"/>
                  </a:lnTo>
                  <a:close/>
                  <a:moveTo>
                    <a:pt x="931" y="88"/>
                  </a:moveTo>
                  <a:cubicBezTo>
                    <a:pt x="931" y="51"/>
                    <a:pt x="931" y="51"/>
                    <a:pt x="931" y="51"/>
                  </a:cubicBezTo>
                  <a:cubicBezTo>
                    <a:pt x="931" y="32"/>
                    <a:pt x="921" y="22"/>
                    <a:pt x="905" y="22"/>
                  </a:cubicBezTo>
                  <a:cubicBezTo>
                    <a:pt x="888" y="22"/>
                    <a:pt x="878" y="33"/>
                    <a:pt x="878" y="51"/>
                  </a:cubicBezTo>
                  <a:cubicBezTo>
                    <a:pt x="878" y="80"/>
                    <a:pt x="878" y="80"/>
                    <a:pt x="878" y="80"/>
                  </a:cubicBezTo>
                  <a:cubicBezTo>
                    <a:pt x="878" y="85"/>
                    <a:pt x="880" y="88"/>
                    <a:pt x="884" y="88"/>
                  </a:cubicBezTo>
                  <a:cubicBezTo>
                    <a:pt x="888" y="88"/>
                    <a:pt x="888" y="88"/>
                    <a:pt x="888" y="88"/>
                  </a:cubicBezTo>
                  <a:cubicBezTo>
                    <a:pt x="888" y="51"/>
                    <a:pt x="888" y="51"/>
                    <a:pt x="888" y="51"/>
                  </a:cubicBezTo>
                  <a:cubicBezTo>
                    <a:pt x="888" y="38"/>
                    <a:pt x="894" y="33"/>
                    <a:pt x="904" y="33"/>
                  </a:cubicBezTo>
                  <a:cubicBezTo>
                    <a:pt x="915" y="33"/>
                    <a:pt x="920" y="38"/>
                    <a:pt x="920" y="51"/>
                  </a:cubicBezTo>
                  <a:cubicBezTo>
                    <a:pt x="920" y="81"/>
                    <a:pt x="920" y="81"/>
                    <a:pt x="920" y="81"/>
                  </a:cubicBezTo>
                  <a:cubicBezTo>
                    <a:pt x="920" y="85"/>
                    <a:pt x="922" y="88"/>
                    <a:pt x="927" y="88"/>
                  </a:cubicBezTo>
                  <a:lnTo>
                    <a:pt x="931" y="88"/>
                  </a:lnTo>
                  <a:close/>
                  <a:moveTo>
                    <a:pt x="860" y="82"/>
                  </a:moveTo>
                  <a:cubicBezTo>
                    <a:pt x="860" y="78"/>
                    <a:pt x="860" y="78"/>
                    <a:pt x="860" y="78"/>
                  </a:cubicBezTo>
                  <a:cubicBezTo>
                    <a:pt x="856" y="78"/>
                    <a:pt x="856" y="78"/>
                    <a:pt x="856" y="78"/>
                  </a:cubicBezTo>
                  <a:cubicBezTo>
                    <a:pt x="850" y="78"/>
                    <a:pt x="846" y="76"/>
                    <a:pt x="846" y="68"/>
                  </a:cubicBezTo>
                  <a:cubicBezTo>
                    <a:pt x="846" y="32"/>
                    <a:pt x="846" y="32"/>
                    <a:pt x="846" y="32"/>
                  </a:cubicBezTo>
                  <a:cubicBezTo>
                    <a:pt x="846" y="27"/>
                    <a:pt x="842" y="24"/>
                    <a:pt x="838" y="24"/>
                  </a:cubicBezTo>
                  <a:cubicBezTo>
                    <a:pt x="835" y="24"/>
                    <a:pt x="835" y="24"/>
                    <a:pt x="835" y="24"/>
                  </a:cubicBezTo>
                  <a:cubicBezTo>
                    <a:pt x="835" y="69"/>
                    <a:pt x="835" y="69"/>
                    <a:pt x="835" y="69"/>
                  </a:cubicBezTo>
                  <a:cubicBezTo>
                    <a:pt x="835" y="82"/>
                    <a:pt x="841" y="88"/>
                    <a:pt x="854" y="88"/>
                  </a:cubicBezTo>
                  <a:cubicBezTo>
                    <a:pt x="858" y="88"/>
                    <a:pt x="860" y="86"/>
                    <a:pt x="860" y="82"/>
                  </a:cubicBezTo>
                  <a:moveTo>
                    <a:pt x="848" y="7"/>
                  </a:moveTo>
                  <a:cubicBezTo>
                    <a:pt x="848" y="3"/>
                    <a:pt x="845" y="0"/>
                    <a:pt x="841" y="0"/>
                  </a:cubicBezTo>
                  <a:cubicBezTo>
                    <a:pt x="837" y="0"/>
                    <a:pt x="833" y="3"/>
                    <a:pt x="833" y="7"/>
                  </a:cubicBezTo>
                  <a:cubicBezTo>
                    <a:pt x="833" y="11"/>
                    <a:pt x="837" y="15"/>
                    <a:pt x="841" y="15"/>
                  </a:cubicBezTo>
                  <a:cubicBezTo>
                    <a:pt x="845" y="15"/>
                    <a:pt x="848" y="11"/>
                    <a:pt x="848" y="7"/>
                  </a:cubicBezTo>
                  <a:moveTo>
                    <a:pt x="766" y="57"/>
                  </a:moveTo>
                  <a:cubicBezTo>
                    <a:pt x="766" y="70"/>
                    <a:pt x="760" y="79"/>
                    <a:pt x="749" y="79"/>
                  </a:cubicBezTo>
                  <a:cubicBezTo>
                    <a:pt x="737" y="79"/>
                    <a:pt x="729" y="69"/>
                    <a:pt x="729" y="55"/>
                  </a:cubicBezTo>
                  <a:cubicBezTo>
                    <a:pt x="729" y="41"/>
                    <a:pt x="736" y="33"/>
                    <a:pt x="746" y="33"/>
                  </a:cubicBezTo>
                  <a:cubicBezTo>
                    <a:pt x="759" y="33"/>
                    <a:pt x="766" y="41"/>
                    <a:pt x="766" y="57"/>
                  </a:cubicBezTo>
                  <a:moveTo>
                    <a:pt x="777" y="54"/>
                  </a:moveTo>
                  <a:cubicBezTo>
                    <a:pt x="777" y="35"/>
                    <a:pt x="765" y="23"/>
                    <a:pt x="748" y="23"/>
                  </a:cubicBezTo>
                  <a:cubicBezTo>
                    <a:pt x="730" y="23"/>
                    <a:pt x="718" y="36"/>
                    <a:pt x="718" y="57"/>
                  </a:cubicBezTo>
                  <a:cubicBezTo>
                    <a:pt x="718" y="76"/>
                    <a:pt x="731" y="89"/>
                    <a:pt x="748" y="89"/>
                  </a:cubicBezTo>
                  <a:cubicBezTo>
                    <a:pt x="765" y="89"/>
                    <a:pt x="777" y="76"/>
                    <a:pt x="777" y="54"/>
                  </a:cubicBezTo>
                  <a:moveTo>
                    <a:pt x="680" y="11"/>
                  </a:moveTo>
                  <a:cubicBezTo>
                    <a:pt x="679" y="11"/>
                    <a:pt x="679" y="11"/>
                    <a:pt x="679" y="11"/>
                  </a:cubicBezTo>
                  <a:cubicBezTo>
                    <a:pt x="677" y="11"/>
                    <a:pt x="674" y="13"/>
                    <a:pt x="672" y="15"/>
                  </a:cubicBezTo>
                  <a:cubicBezTo>
                    <a:pt x="670" y="18"/>
                    <a:pt x="669" y="21"/>
                    <a:pt x="669" y="25"/>
                  </a:cubicBezTo>
                  <a:cubicBezTo>
                    <a:pt x="669" y="67"/>
                    <a:pt x="669" y="67"/>
                    <a:pt x="669" y="67"/>
                  </a:cubicBezTo>
                  <a:cubicBezTo>
                    <a:pt x="669" y="82"/>
                    <a:pt x="676" y="89"/>
                    <a:pt x="690" y="89"/>
                  </a:cubicBezTo>
                  <a:cubicBezTo>
                    <a:pt x="697" y="89"/>
                    <a:pt x="701" y="86"/>
                    <a:pt x="701" y="81"/>
                  </a:cubicBezTo>
                  <a:cubicBezTo>
                    <a:pt x="701" y="77"/>
                    <a:pt x="701" y="77"/>
                    <a:pt x="701" y="77"/>
                  </a:cubicBezTo>
                  <a:cubicBezTo>
                    <a:pt x="701" y="77"/>
                    <a:pt x="701" y="77"/>
                    <a:pt x="701" y="77"/>
                  </a:cubicBezTo>
                  <a:cubicBezTo>
                    <a:pt x="699" y="78"/>
                    <a:pt x="695" y="79"/>
                    <a:pt x="691" y="79"/>
                  </a:cubicBezTo>
                  <a:cubicBezTo>
                    <a:pt x="684" y="79"/>
                    <a:pt x="680" y="75"/>
                    <a:pt x="680" y="66"/>
                  </a:cubicBezTo>
                  <a:cubicBezTo>
                    <a:pt x="680" y="34"/>
                    <a:pt x="680" y="34"/>
                    <a:pt x="680" y="34"/>
                  </a:cubicBezTo>
                  <a:cubicBezTo>
                    <a:pt x="694" y="34"/>
                    <a:pt x="694" y="34"/>
                    <a:pt x="694" y="34"/>
                  </a:cubicBezTo>
                  <a:cubicBezTo>
                    <a:pt x="700" y="34"/>
                    <a:pt x="702" y="31"/>
                    <a:pt x="702" y="27"/>
                  </a:cubicBezTo>
                  <a:cubicBezTo>
                    <a:pt x="702" y="24"/>
                    <a:pt x="702" y="24"/>
                    <a:pt x="702" y="24"/>
                  </a:cubicBezTo>
                  <a:cubicBezTo>
                    <a:pt x="680" y="24"/>
                    <a:pt x="680" y="24"/>
                    <a:pt x="680" y="24"/>
                  </a:cubicBezTo>
                  <a:lnTo>
                    <a:pt x="680" y="11"/>
                  </a:lnTo>
                  <a:close/>
                  <a:moveTo>
                    <a:pt x="600" y="57"/>
                  </a:moveTo>
                  <a:cubicBezTo>
                    <a:pt x="600" y="73"/>
                    <a:pt x="594" y="79"/>
                    <a:pt x="583" y="79"/>
                  </a:cubicBezTo>
                  <a:cubicBezTo>
                    <a:pt x="571" y="79"/>
                    <a:pt x="563" y="68"/>
                    <a:pt x="563" y="56"/>
                  </a:cubicBezTo>
                  <a:cubicBezTo>
                    <a:pt x="563" y="41"/>
                    <a:pt x="570" y="33"/>
                    <a:pt x="581" y="33"/>
                  </a:cubicBezTo>
                  <a:cubicBezTo>
                    <a:pt x="596" y="33"/>
                    <a:pt x="600" y="45"/>
                    <a:pt x="600" y="57"/>
                  </a:cubicBezTo>
                  <a:moveTo>
                    <a:pt x="611" y="54"/>
                  </a:moveTo>
                  <a:cubicBezTo>
                    <a:pt x="611" y="10"/>
                    <a:pt x="611" y="10"/>
                    <a:pt x="611" y="10"/>
                  </a:cubicBezTo>
                  <a:cubicBezTo>
                    <a:pt x="611" y="4"/>
                    <a:pt x="608" y="2"/>
                    <a:pt x="603" y="2"/>
                  </a:cubicBezTo>
                  <a:cubicBezTo>
                    <a:pt x="600" y="2"/>
                    <a:pt x="600" y="2"/>
                    <a:pt x="600" y="2"/>
                  </a:cubicBezTo>
                  <a:cubicBezTo>
                    <a:pt x="600" y="35"/>
                    <a:pt x="600" y="35"/>
                    <a:pt x="600" y="35"/>
                  </a:cubicBezTo>
                  <a:cubicBezTo>
                    <a:pt x="595" y="26"/>
                    <a:pt x="588" y="22"/>
                    <a:pt x="580" y="22"/>
                  </a:cubicBezTo>
                  <a:cubicBezTo>
                    <a:pt x="563" y="22"/>
                    <a:pt x="552" y="35"/>
                    <a:pt x="552" y="57"/>
                  </a:cubicBezTo>
                  <a:cubicBezTo>
                    <a:pt x="552" y="74"/>
                    <a:pt x="566" y="89"/>
                    <a:pt x="582" y="89"/>
                  </a:cubicBezTo>
                  <a:cubicBezTo>
                    <a:pt x="602" y="89"/>
                    <a:pt x="611" y="78"/>
                    <a:pt x="611" y="54"/>
                  </a:cubicBezTo>
                  <a:moveTo>
                    <a:pt x="521" y="45"/>
                  </a:moveTo>
                  <a:cubicBezTo>
                    <a:pt x="521" y="50"/>
                    <a:pt x="519" y="52"/>
                    <a:pt x="503" y="52"/>
                  </a:cubicBezTo>
                  <a:cubicBezTo>
                    <a:pt x="489" y="52"/>
                    <a:pt x="489" y="52"/>
                    <a:pt x="489" y="52"/>
                  </a:cubicBezTo>
                  <a:cubicBezTo>
                    <a:pt x="489" y="49"/>
                    <a:pt x="489" y="49"/>
                    <a:pt x="489" y="49"/>
                  </a:cubicBezTo>
                  <a:cubicBezTo>
                    <a:pt x="489" y="41"/>
                    <a:pt x="496" y="32"/>
                    <a:pt x="507" y="32"/>
                  </a:cubicBezTo>
                  <a:cubicBezTo>
                    <a:pt x="517" y="32"/>
                    <a:pt x="521" y="38"/>
                    <a:pt x="521" y="45"/>
                  </a:cubicBezTo>
                  <a:moveTo>
                    <a:pt x="532" y="45"/>
                  </a:moveTo>
                  <a:cubicBezTo>
                    <a:pt x="532" y="32"/>
                    <a:pt x="520" y="22"/>
                    <a:pt x="508" y="22"/>
                  </a:cubicBezTo>
                  <a:cubicBezTo>
                    <a:pt x="491" y="22"/>
                    <a:pt x="478" y="36"/>
                    <a:pt x="478" y="57"/>
                  </a:cubicBezTo>
                  <a:cubicBezTo>
                    <a:pt x="478" y="75"/>
                    <a:pt x="490" y="89"/>
                    <a:pt x="508" y="89"/>
                  </a:cubicBezTo>
                  <a:cubicBezTo>
                    <a:pt x="522" y="89"/>
                    <a:pt x="529" y="84"/>
                    <a:pt x="529" y="77"/>
                  </a:cubicBezTo>
                  <a:cubicBezTo>
                    <a:pt x="529" y="72"/>
                    <a:pt x="529" y="72"/>
                    <a:pt x="529" y="72"/>
                  </a:cubicBezTo>
                  <a:cubicBezTo>
                    <a:pt x="529" y="72"/>
                    <a:pt x="529" y="72"/>
                    <a:pt x="529" y="72"/>
                  </a:cubicBezTo>
                  <a:cubicBezTo>
                    <a:pt x="525" y="76"/>
                    <a:pt x="519" y="79"/>
                    <a:pt x="509" y="79"/>
                  </a:cubicBezTo>
                  <a:cubicBezTo>
                    <a:pt x="498" y="79"/>
                    <a:pt x="490" y="71"/>
                    <a:pt x="489" y="61"/>
                  </a:cubicBezTo>
                  <a:cubicBezTo>
                    <a:pt x="505" y="61"/>
                    <a:pt x="505" y="61"/>
                    <a:pt x="505" y="61"/>
                  </a:cubicBezTo>
                  <a:cubicBezTo>
                    <a:pt x="527" y="61"/>
                    <a:pt x="532" y="56"/>
                    <a:pt x="532" y="45"/>
                  </a:cubicBezTo>
                  <a:moveTo>
                    <a:pt x="440" y="11"/>
                  </a:moveTo>
                  <a:cubicBezTo>
                    <a:pt x="438" y="11"/>
                    <a:pt x="438" y="11"/>
                    <a:pt x="438" y="11"/>
                  </a:cubicBezTo>
                  <a:cubicBezTo>
                    <a:pt x="437" y="11"/>
                    <a:pt x="433" y="13"/>
                    <a:pt x="432" y="15"/>
                  </a:cubicBezTo>
                  <a:cubicBezTo>
                    <a:pt x="430" y="18"/>
                    <a:pt x="429" y="21"/>
                    <a:pt x="429" y="25"/>
                  </a:cubicBezTo>
                  <a:cubicBezTo>
                    <a:pt x="429" y="67"/>
                    <a:pt x="429" y="67"/>
                    <a:pt x="429" y="67"/>
                  </a:cubicBezTo>
                  <a:cubicBezTo>
                    <a:pt x="429" y="82"/>
                    <a:pt x="435" y="89"/>
                    <a:pt x="449" y="89"/>
                  </a:cubicBezTo>
                  <a:cubicBezTo>
                    <a:pt x="457" y="89"/>
                    <a:pt x="461" y="86"/>
                    <a:pt x="461" y="81"/>
                  </a:cubicBezTo>
                  <a:cubicBezTo>
                    <a:pt x="461" y="77"/>
                    <a:pt x="461" y="77"/>
                    <a:pt x="461" y="77"/>
                  </a:cubicBezTo>
                  <a:cubicBezTo>
                    <a:pt x="460" y="77"/>
                    <a:pt x="460" y="77"/>
                    <a:pt x="460" y="77"/>
                  </a:cubicBezTo>
                  <a:cubicBezTo>
                    <a:pt x="458" y="78"/>
                    <a:pt x="454" y="79"/>
                    <a:pt x="450" y="79"/>
                  </a:cubicBezTo>
                  <a:cubicBezTo>
                    <a:pt x="443" y="79"/>
                    <a:pt x="440" y="75"/>
                    <a:pt x="440" y="66"/>
                  </a:cubicBezTo>
                  <a:cubicBezTo>
                    <a:pt x="440" y="34"/>
                    <a:pt x="440" y="34"/>
                    <a:pt x="440" y="34"/>
                  </a:cubicBezTo>
                  <a:cubicBezTo>
                    <a:pt x="453" y="34"/>
                    <a:pt x="453" y="34"/>
                    <a:pt x="453" y="34"/>
                  </a:cubicBezTo>
                  <a:cubicBezTo>
                    <a:pt x="459" y="34"/>
                    <a:pt x="462" y="31"/>
                    <a:pt x="462" y="27"/>
                  </a:cubicBezTo>
                  <a:cubicBezTo>
                    <a:pt x="462" y="24"/>
                    <a:pt x="462" y="24"/>
                    <a:pt x="462" y="24"/>
                  </a:cubicBezTo>
                  <a:cubicBezTo>
                    <a:pt x="440" y="24"/>
                    <a:pt x="440" y="24"/>
                    <a:pt x="440" y="24"/>
                  </a:cubicBezTo>
                  <a:lnTo>
                    <a:pt x="440" y="11"/>
                  </a:lnTo>
                  <a:close/>
                  <a:moveTo>
                    <a:pt x="393" y="66"/>
                  </a:moveTo>
                  <a:cubicBezTo>
                    <a:pt x="393" y="75"/>
                    <a:pt x="389" y="79"/>
                    <a:pt x="380" y="79"/>
                  </a:cubicBezTo>
                  <a:cubicBezTo>
                    <a:pt x="371" y="79"/>
                    <a:pt x="366" y="74"/>
                    <a:pt x="366" y="69"/>
                  </a:cubicBezTo>
                  <a:cubicBezTo>
                    <a:pt x="366" y="62"/>
                    <a:pt x="372" y="58"/>
                    <a:pt x="385" y="58"/>
                  </a:cubicBezTo>
                  <a:cubicBezTo>
                    <a:pt x="393" y="58"/>
                    <a:pt x="393" y="58"/>
                    <a:pt x="393" y="58"/>
                  </a:cubicBezTo>
                  <a:lnTo>
                    <a:pt x="393" y="66"/>
                  </a:lnTo>
                  <a:close/>
                  <a:moveTo>
                    <a:pt x="404" y="67"/>
                  </a:moveTo>
                  <a:cubicBezTo>
                    <a:pt x="404" y="47"/>
                    <a:pt x="404" y="47"/>
                    <a:pt x="404" y="47"/>
                  </a:cubicBezTo>
                  <a:cubicBezTo>
                    <a:pt x="404" y="31"/>
                    <a:pt x="395" y="22"/>
                    <a:pt x="379" y="22"/>
                  </a:cubicBezTo>
                  <a:cubicBezTo>
                    <a:pt x="365" y="22"/>
                    <a:pt x="357" y="30"/>
                    <a:pt x="357" y="36"/>
                  </a:cubicBezTo>
                  <a:cubicBezTo>
                    <a:pt x="357" y="41"/>
                    <a:pt x="357" y="41"/>
                    <a:pt x="357" y="41"/>
                  </a:cubicBezTo>
                  <a:cubicBezTo>
                    <a:pt x="358" y="41"/>
                    <a:pt x="358" y="41"/>
                    <a:pt x="358" y="41"/>
                  </a:cubicBezTo>
                  <a:cubicBezTo>
                    <a:pt x="361" y="36"/>
                    <a:pt x="369" y="33"/>
                    <a:pt x="378" y="33"/>
                  </a:cubicBezTo>
                  <a:cubicBezTo>
                    <a:pt x="389" y="33"/>
                    <a:pt x="393" y="36"/>
                    <a:pt x="393" y="46"/>
                  </a:cubicBezTo>
                  <a:cubicBezTo>
                    <a:pt x="393" y="49"/>
                    <a:pt x="393" y="49"/>
                    <a:pt x="393" y="49"/>
                  </a:cubicBezTo>
                  <a:cubicBezTo>
                    <a:pt x="385" y="49"/>
                    <a:pt x="385" y="49"/>
                    <a:pt x="385" y="49"/>
                  </a:cubicBezTo>
                  <a:cubicBezTo>
                    <a:pt x="365" y="49"/>
                    <a:pt x="355" y="56"/>
                    <a:pt x="355" y="70"/>
                  </a:cubicBezTo>
                  <a:cubicBezTo>
                    <a:pt x="355" y="81"/>
                    <a:pt x="366" y="89"/>
                    <a:pt x="379" y="89"/>
                  </a:cubicBezTo>
                  <a:cubicBezTo>
                    <a:pt x="397" y="89"/>
                    <a:pt x="404" y="80"/>
                    <a:pt x="404" y="67"/>
                  </a:cubicBezTo>
                  <a:moveTo>
                    <a:pt x="334" y="41"/>
                  </a:moveTo>
                  <a:cubicBezTo>
                    <a:pt x="334" y="36"/>
                    <a:pt x="334" y="36"/>
                    <a:pt x="334" y="36"/>
                  </a:cubicBezTo>
                  <a:cubicBezTo>
                    <a:pt x="334" y="27"/>
                    <a:pt x="326" y="22"/>
                    <a:pt x="317" y="22"/>
                  </a:cubicBezTo>
                  <a:cubicBezTo>
                    <a:pt x="298" y="22"/>
                    <a:pt x="285" y="38"/>
                    <a:pt x="285" y="56"/>
                  </a:cubicBezTo>
                  <a:cubicBezTo>
                    <a:pt x="285" y="77"/>
                    <a:pt x="302" y="89"/>
                    <a:pt x="316" y="89"/>
                  </a:cubicBezTo>
                  <a:cubicBezTo>
                    <a:pt x="330" y="89"/>
                    <a:pt x="334" y="82"/>
                    <a:pt x="334" y="78"/>
                  </a:cubicBezTo>
                  <a:cubicBezTo>
                    <a:pt x="334" y="73"/>
                    <a:pt x="334" y="73"/>
                    <a:pt x="334" y="73"/>
                  </a:cubicBezTo>
                  <a:cubicBezTo>
                    <a:pt x="334" y="73"/>
                    <a:pt x="334" y="73"/>
                    <a:pt x="334" y="73"/>
                  </a:cubicBezTo>
                  <a:cubicBezTo>
                    <a:pt x="330" y="77"/>
                    <a:pt x="325" y="79"/>
                    <a:pt x="318" y="79"/>
                  </a:cubicBezTo>
                  <a:cubicBezTo>
                    <a:pt x="308" y="79"/>
                    <a:pt x="296" y="72"/>
                    <a:pt x="296" y="55"/>
                  </a:cubicBezTo>
                  <a:cubicBezTo>
                    <a:pt x="296" y="42"/>
                    <a:pt x="305" y="33"/>
                    <a:pt x="317" y="33"/>
                  </a:cubicBezTo>
                  <a:cubicBezTo>
                    <a:pt x="324" y="33"/>
                    <a:pt x="331" y="36"/>
                    <a:pt x="334" y="41"/>
                  </a:cubicBezTo>
                  <a:close/>
                  <a:moveTo>
                    <a:pt x="270" y="82"/>
                  </a:moveTo>
                  <a:cubicBezTo>
                    <a:pt x="270" y="78"/>
                    <a:pt x="270" y="78"/>
                    <a:pt x="270" y="78"/>
                  </a:cubicBezTo>
                  <a:cubicBezTo>
                    <a:pt x="265" y="78"/>
                    <a:pt x="265" y="78"/>
                    <a:pt x="265" y="78"/>
                  </a:cubicBezTo>
                  <a:cubicBezTo>
                    <a:pt x="259" y="78"/>
                    <a:pt x="255" y="76"/>
                    <a:pt x="255" y="68"/>
                  </a:cubicBezTo>
                  <a:cubicBezTo>
                    <a:pt x="255" y="32"/>
                    <a:pt x="255" y="32"/>
                    <a:pt x="255" y="32"/>
                  </a:cubicBezTo>
                  <a:cubicBezTo>
                    <a:pt x="255" y="27"/>
                    <a:pt x="251" y="24"/>
                    <a:pt x="247" y="24"/>
                  </a:cubicBezTo>
                  <a:cubicBezTo>
                    <a:pt x="244" y="24"/>
                    <a:pt x="244" y="24"/>
                    <a:pt x="244" y="24"/>
                  </a:cubicBezTo>
                  <a:cubicBezTo>
                    <a:pt x="244" y="69"/>
                    <a:pt x="244" y="69"/>
                    <a:pt x="244" y="69"/>
                  </a:cubicBezTo>
                  <a:cubicBezTo>
                    <a:pt x="244" y="82"/>
                    <a:pt x="251" y="88"/>
                    <a:pt x="263" y="88"/>
                  </a:cubicBezTo>
                  <a:cubicBezTo>
                    <a:pt x="267" y="88"/>
                    <a:pt x="270" y="86"/>
                    <a:pt x="270" y="82"/>
                  </a:cubicBezTo>
                  <a:moveTo>
                    <a:pt x="257" y="7"/>
                  </a:moveTo>
                  <a:cubicBezTo>
                    <a:pt x="257" y="3"/>
                    <a:pt x="254" y="0"/>
                    <a:pt x="250" y="0"/>
                  </a:cubicBezTo>
                  <a:cubicBezTo>
                    <a:pt x="246" y="0"/>
                    <a:pt x="242" y="3"/>
                    <a:pt x="242" y="7"/>
                  </a:cubicBezTo>
                  <a:cubicBezTo>
                    <a:pt x="242" y="11"/>
                    <a:pt x="246" y="15"/>
                    <a:pt x="250" y="15"/>
                  </a:cubicBezTo>
                  <a:cubicBezTo>
                    <a:pt x="254" y="15"/>
                    <a:pt x="257" y="11"/>
                    <a:pt x="257" y="7"/>
                  </a:cubicBezTo>
                  <a:moveTo>
                    <a:pt x="207" y="57"/>
                  </a:moveTo>
                  <a:cubicBezTo>
                    <a:pt x="207" y="73"/>
                    <a:pt x="201" y="79"/>
                    <a:pt x="190" y="79"/>
                  </a:cubicBezTo>
                  <a:cubicBezTo>
                    <a:pt x="178" y="79"/>
                    <a:pt x="170" y="68"/>
                    <a:pt x="170" y="56"/>
                  </a:cubicBezTo>
                  <a:cubicBezTo>
                    <a:pt x="170" y="41"/>
                    <a:pt x="177" y="33"/>
                    <a:pt x="188" y="33"/>
                  </a:cubicBezTo>
                  <a:cubicBezTo>
                    <a:pt x="203" y="33"/>
                    <a:pt x="207" y="45"/>
                    <a:pt x="207" y="57"/>
                  </a:cubicBezTo>
                  <a:moveTo>
                    <a:pt x="218" y="54"/>
                  </a:moveTo>
                  <a:cubicBezTo>
                    <a:pt x="218" y="10"/>
                    <a:pt x="218" y="10"/>
                    <a:pt x="218" y="10"/>
                  </a:cubicBezTo>
                  <a:cubicBezTo>
                    <a:pt x="218" y="4"/>
                    <a:pt x="215" y="2"/>
                    <a:pt x="210" y="2"/>
                  </a:cubicBezTo>
                  <a:cubicBezTo>
                    <a:pt x="207" y="2"/>
                    <a:pt x="207" y="2"/>
                    <a:pt x="207" y="2"/>
                  </a:cubicBezTo>
                  <a:cubicBezTo>
                    <a:pt x="207" y="35"/>
                    <a:pt x="207" y="35"/>
                    <a:pt x="207" y="35"/>
                  </a:cubicBezTo>
                  <a:cubicBezTo>
                    <a:pt x="202" y="26"/>
                    <a:pt x="195" y="22"/>
                    <a:pt x="187" y="22"/>
                  </a:cubicBezTo>
                  <a:cubicBezTo>
                    <a:pt x="170" y="22"/>
                    <a:pt x="159" y="35"/>
                    <a:pt x="159" y="57"/>
                  </a:cubicBezTo>
                  <a:cubicBezTo>
                    <a:pt x="159" y="74"/>
                    <a:pt x="173" y="89"/>
                    <a:pt x="189" y="89"/>
                  </a:cubicBezTo>
                  <a:cubicBezTo>
                    <a:pt x="209" y="89"/>
                    <a:pt x="218" y="78"/>
                    <a:pt x="218" y="54"/>
                  </a:cubicBezTo>
                  <a:moveTo>
                    <a:pt x="129" y="45"/>
                  </a:moveTo>
                  <a:cubicBezTo>
                    <a:pt x="129" y="50"/>
                    <a:pt x="126" y="52"/>
                    <a:pt x="110" y="52"/>
                  </a:cubicBezTo>
                  <a:cubicBezTo>
                    <a:pt x="96" y="52"/>
                    <a:pt x="96" y="52"/>
                    <a:pt x="96" y="52"/>
                  </a:cubicBezTo>
                  <a:cubicBezTo>
                    <a:pt x="96" y="49"/>
                    <a:pt x="96" y="49"/>
                    <a:pt x="96" y="49"/>
                  </a:cubicBezTo>
                  <a:cubicBezTo>
                    <a:pt x="96" y="41"/>
                    <a:pt x="103" y="32"/>
                    <a:pt x="114" y="32"/>
                  </a:cubicBezTo>
                  <a:cubicBezTo>
                    <a:pt x="124" y="32"/>
                    <a:pt x="129" y="38"/>
                    <a:pt x="129" y="45"/>
                  </a:cubicBezTo>
                  <a:moveTo>
                    <a:pt x="139" y="45"/>
                  </a:moveTo>
                  <a:cubicBezTo>
                    <a:pt x="139" y="32"/>
                    <a:pt x="127" y="22"/>
                    <a:pt x="115" y="22"/>
                  </a:cubicBezTo>
                  <a:cubicBezTo>
                    <a:pt x="98" y="22"/>
                    <a:pt x="85" y="36"/>
                    <a:pt x="85" y="57"/>
                  </a:cubicBezTo>
                  <a:cubicBezTo>
                    <a:pt x="85" y="75"/>
                    <a:pt x="97" y="89"/>
                    <a:pt x="115" y="89"/>
                  </a:cubicBezTo>
                  <a:cubicBezTo>
                    <a:pt x="129" y="89"/>
                    <a:pt x="137" y="84"/>
                    <a:pt x="137" y="77"/>
                  </a:cubicBezTo>
                  <a:cubicBezTo>
                    <a:pt x="137" y="72"/>
                    <a:pt x="137" y="72"/>
                    <a:pt x="137" y="72"/>
                  </a:cubicBezTo>
                  <a:cubicBezTo>
                    <a:pt x="136" y="72"/>
                    <a:pt x="136" y="72"/>
                    <a:pt x="136" y="72"/>
                  </a:cubicBezTo>
                  <a:cubicBezTo>
                    <a:pt x="132" y="76"/>
                    <a:pt x="126" y="79"/>
                    <a:pt x="117" y="79"/>
                  </a:cubicBezTo>
                  <a:cubicBezTo>
                    <a:pt x="105" y="79"/>
                    <a:pt x="97" y="71"/>
                    <a:pt x="96" y="61"/>
                  </a:cubicBezTo>
                  <a:cubicBezTo>
                    <a:pt x="112" y="61"/>
                    <a:pt x="112" y="61"/>
                    <a:pt x="112" y="61"/>
                  </a:cubicBezTo>
                  <a:cubicBezTo>
                    <a:pt x="134" y="61"/>
                    <a:pt x="139" y="56"/>
                    <a:pt x="139" y="45"/>
                  </a:cubicBezTo>
                  <a:moveTo>
                    <a:pt x="54" y="48"/>
                  </a:moveTo>
                  <a:cubicBezTo>
                    <a:pt x="54" y="66"/>
                    <a:pt x="44" y="79"/>
                    <a:pt x="27" y="79"/>
                  </a:cubicBezTo>
                  <a:cubicBezTo>
                    <a:pt x="22" y="79"/>
                    <a:pt x="22" y="79"/>
                    <a:pt x="22" y="79"/>
                  </a:cubicBezTo>
                  <a:cubicBezTo>
                    <a:pt x="15" y="79"/>
                    <a:pt x="11" y="75"/>
                    <a:pt x="11" y="68"/>
                  </a:cubicBezTo>
                  <a:cubicBezTo>
                    <a:pt x="11" y="17"/>
                    <a:pt x="11" y="17"/>
                    <a:pt x="11" y="17"/>
                  </a:cubicBezTo>
                  <a:cubicBezTo>
                    <a:pt x="14" y="16"/>
                    <a:pt x="18" y="16"/>
                    <a:pt x="21" y="16"/>
                  </a:cubicBezTo>
                  <a:cubicBezTo>
                    <a:pt x="26" y="16"/>
                    <a:pt x="26" y="16"/>
                    <a:pt x="26" y="16"/>
                  </a:cubicBezTo>
                  <a:cubicBezTo>
                    <a:pt x="43" y="16"/>
                    <a:pt x="54" y="26"/>
                    <a:pt x="54" y="48"/>
                  </a:cubicBezTo>
                  <a:moveTo>
                    <a:pt x="65" y="46"/>
                  </a:moveTo>
                  <a:cubicBezTo>
                    <a:pt x="65" y="22"/>
                    <a:pt x="48" y="6"/>
                    <a:pt x="28" y="6"/>
                  </a:cubicBezTo>
                  <a:cubicBezTo>
                    <a:pt x="18" y="6"/>
                    <a:pt x="18" y="6"/>
                    <a:pt x="18" y="6"/>
                  </a:cubicBezTo>
                  <a:cubicBezTo>
                    <a:pt x="13" y="6"/>
                    <a:pt x="5" y="7"/>
                    <a:pt x="0" y="8"/>
                  </a:cubicBezTo>
                  <a:cubicBezTo>
                    <a:pt x="0" y="71"/>
                    <a:pt x="0" y="71"/>
                    <a:pt x="0" y="71"/>
                  </a:cubicBezTo>
                  <a:cubicBezTo>
                    <a:pt x="0" y="81"/>
                    <a:pt x="7" y="88"/>
                    <a:pt x="21" y="88"/>
                  </a:cubicBezTo>
                  <a:cubicBezTo>
                    <a:pt x="28" y="88"/>
                    <a:pt x="28" y="88"/>
                    <a:pt x="28" y="88"/>
                  </a:cubicBezTo>
                  <a:cubicBezTo>
                    <a:pt x="49" y="88"/>
                    <a:pt x="65" y="71"/>
                    <a:pt x="65" y="46"/>
                  </a:cubicBezTo>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pPr defTabSz="914260"/>
              <a:endParaRPr lang="en-GB" dirty="0">
                <a:solidFill>
                  <a:prstClr val="black"/>
                </a:solidFill>
              </a:endParaRPr>
            </a:p>
          </p:txBody>
        </p:sp>
        <p:grpSp>
          <p:nvGrpSpPr>
            <p:cNvPr id="15" name="Group 4"/>
            <p:cNvGrpSpPr>
              <a:grpSpLocks noChangeAspect="1"/>
            </p:cNvGrpSpPr>
            <p:nvPr userDrawn="1"/>
          </p:nvGrpSpPr>
          <p:grpSpPr bwMode="auto">
            <a:xfrm>
              <a:off x="146050" y="128588"/>
              <a:ext cx="473075" cy="609600"/>
              <a:chOff x="92" y="81"/>
              <a:chExt cx="298" cy="384"/>
            </a:xfrm>
          </p:grpSpPr>
          <p:sp>
            <p:nvSpPr>
              <p:cNvPr id="16" name="AutoShape 3"/>
              <p:cNvSpPr>
                <a:spLocks noChangeAspect="1" noChangeArrowheads="1" noTextEdit="1"/>
              </p:cNvSpPr>
              <p:nvPr userDrawn="1"/>
            </p:nvSpPr>
            <p:spPr bwMode="auto">
              <a:xfrm>
                <a:off x="92" y="81"/>
                <a:ext cx="298"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 name="Freeform 5"/>
              <p:cNvSpPr>
                <a:spLocks/>
              </p:cNvSpPr>
              <p:nvPr userDrawn="1"/>
            </p:nvSpPr>
            <p:spPr bwMode="auto">
              <a:xfrm>
                <a:off x="273" y="78"/>
                <a:ext cx="82" cy="64"/>
              </a:xfrm>
              <a:custGeom>
                <a:avLst/>
                <a:gdLst>
                  <a:gd name="T0" fmla="*/ 4 w 51"/>
                  <a:gd name="T1" fmla="*/ 20 h 40"/>
                  <a:gd name="T2" fmla="*/ 11 w 51"/>
                  <a:gd name="T3" fmla="*/ 26 h 40"/>
                  <a:gd name="T4" fmla="*/ 12 w 51"/>
                  <a:gd name="T5" fmla="*/ 35 h 40"/>
                  <a:gd name="T6" fmla="*/ 14 w 51"/>
                  <a:gd name="T7" fmla="*/ 40 h 40"/>
                  <a:gd name="T8" fmla="*/ 15 w 51"/>
                  <a:gd name="T9" fmla="*/ 40 h 40"/>
                  <a:gd name="T10" fmla="*/ 23 w 51"/>
                  <a:gd name="T11" fmla="*/ 25 h 40"/>
                  <a:gd name="T12" fmla="*/ 46 w 51"/>
                  <a:gd name="T13" fmla="*/ 8 h 40"/>
                  <a:gd name="T14" fmla="*/ 50 w 51"/>
                  <a:gd name="T15" fmla="*/ 2 h 40"/>
                  <a:gd name="T16" fmla="*/ 42 w 51"/>
                  <a:gd name="T17" fmla="*/ 3 h 40"/>
                  <a:gd name="T18" fmla="*/ 16 w 51"/>
                  <a:gd name="T19" fmla="*/ 16 h 40"/>
                  <a:gd name="T20" fmla="*/ 1 w 51"/>
                  <a:gd name="T21" fmla="*/ 17 h 40"/>
                  <a:gd name="T22" fmla="*/ 1 w 51"/>
                  <a:gd name="T23" fmla="*/ 18 h 40"/>
                  <a:gd name="T24" fmla="*/ 3 w 51"/>
                  <a:gd name="T25" fmla="*/ 22 h 40"/>
                  <a:gd name="T26" fmla="*/ 4 w 51"/>
                  <a:gd name="T2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1" h="40">
                    <a:moveTo>
                      <a:pt x="4" y="20"/>
                    </a:moveTo>
                    <a:cubicBezTo>
                      <a:pt x="6" y="19"/>
                      <a:pt x="9" y="22"/>
                      <a:pt x="11" y="26"/>
                    </a:cubicBezTo>
                    <a:cubicBezTo>
                      <a:pt x="13" y="30"/>
                      <a:pt x="13" y="34"/>
                      <a:pt x="12" y="35"/>
                    </a:cubicBezTo>
                    <a:cubicBezTo>
                      <a:pt x="12" y="35"/>
                      <a:pt x="14" y="39"/>
                      <a:pt x="14" y="40"/>
                    </a:cubicBezTo>
                    <a:cubicBezTo>
                      <a:pt x="15" y="40"/>
                      <a:pt x="15" y="40"/>
                      <a:pt x="15" y="40"/>
                    </a:cubicBezTo>
                    <a:cubicBezTo>
                      <a:pt x="15" y="39"/>
                      <a:pt x="23" y="25"/>
                      <a:pt x="23" y="25"/>
                    </a:cubicBezTo>
                    <a:cubicBezTo>
                      <a:pt x="23" y="25"/>
                      <a:pt x="45" y="10"/>
                      <a:pt x="46" y="8"/>
                    </a:cubicBezTo>
                    <a:cubicBezTo>
                      <a:pt x="48" y="7"/>
                      <a:pt x="51" y="3"/>
                      <a:pt x="50" y="2"/>
                    </a:cubicBezTo>
                    <a:cubicBezTo>
                      <a:pt x="49" y="0"/>
                      <a:pt x="42" y="3"/>
                      <a:pt x="42" y="3"/>
                    </a:cubicBezTo>
                    <a:cubicBezTo>
                      <a:pt x="16" y="16"/>
                      <a:pt x="16" y="16"/>
                      <a:pt x="16" y="16"/>
                    </a:cubicBezTo>
                    <a:cubicBezTo>
                      <a:pt x="16" y="16"/>
                      <a:pt x="2" y="17"/>
                      <a:pt x="1" y="17"/>
                    </a:cubicBezTo>
                    <a:cubicBezTo>
                      <a:pt x="0" y="17"/>
                      <a:pt x="1" y="18"/>
                      <a:pt x="1" y="18"/>
                    </a:cubicBezTo>
                    <a:cubicBezTo>
                      <a:pt x="3" y="22"/>
                      <a:pt x="3" y="22"/>
                      <a:pt x="3" y="22"/>
                    </a:cubicBezTo>
                    <a:cubicBezTo>
                      <a:pt x="3" y="21"/>
                      <a:pt x="4" y="20"/>
                      <a:pt x="4" y="2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 name="Freeform 6"/>
              <p:cNvSpPr>
                <a:spLocks/>
              </p:cNvSpPr>
              <p:nvPr userDrawn="1"/>
            </p:nvSpPr>
            <p:spPr bwMode="auto">
              <a:xfrm>
                <a:off x="275" y="116"/>
                <a:ext cx="11" cy="19"/>
              </a:xfrm>
              <a:custGeom>
                <a:avLst/>
                <a:gdLst>
                  <a:gd name="T0" fmla="*/ 5 w 7"/>
                  <a:gd name="T1" fmla="*/ 5 h 12"/>
                  <a:gd name="T2" fmla="*/ 1 w 7"/>
                  <a:gd name="T3" fmla="*/ 1 h 12"/>
                  <a:gd name="T4" fmla="*/ 1 w 7"/>
                  <a:gd name="T5" fmla="*/ 8 h 12"/>
                  <a:gd name="T6" fmla="*/ 5 w 7"/>
                  <a:gd name="T7" fmla="*/ 12 h 12"/>
                  <a:gd name="T8" fmla="*/ 5 w 7"/>
                  <a:gd name="T9" fmla="*/ 5 h 12"/>
                </a:gdLst>
                <a:ahLst/>
                <a:cxnLst>
                  <a:cxn ang="0">
                    <a:pos x="T0" y="T1"/>
                  </a:cxn>
                  <a:cxn ang="0">
                    <a:pos x="T2" y="T3"/>
                  </a:cxn>
                  <a:cxn ang="0">
                    <a:pos x="T4" y="T5"/>
                  </a:cxn>
                  <a:cxn ang="0">
                    <a:pos x="T6" y="T7"/>
                  </a:cxn>
                  <a:cxn ang="0">
                    <a:pos x="T8" y="T9"/>
                  </a:cxn>
                </a:cxnLst>
                <a:rect l="0" t="0" r="r" b="b"/>
                <a:pathLst>
                  <a:path w="7" h="12">
                    <a:moveTo>
                      <a:pt x="5" y="5"/>
                    </a:moveTo>
                    <a:cubicBezTo>
                      <a:pt x="4" y="2"/>
                      <a:pt x="2" y="0"/>
                      <a:pt x="1" y="1"/>
                    </a:cubicBezTo>
                    <a:cubicBezTo>
                      <a:pt x="0" y="2"/>
                      <a:pt x="0" y="5"/>
                      <a:pt x="1" y="8"/>
                    </a:cubicBezTo>
                    <a:cubicBezTo>
                      <a:pt x="2" y="11"/>
                      <a:pt x="4" y="12"/>
                      <a:pt x="5" y="12"/>
                    </a:cubicBezTo>
                    <a:cubicBezTo>
                      <a:pt x="7" y="11"/>
                      <a:pt x="7" y="8"/>
                      <a:pt x="5" y="5"/>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 name="Freeform 7"/>
              <p:cNvSpPr>
                <a:spLocks/>
              </p:cNvSpPr>
              <p:nvPr userDrawn="1"/>
            </p:nvSpPr>
            <p:spPr bwMode="auto">
              <a:xfrm>
                <a:off x="122" y="391"/>
                <a:ext cx="101" cy="80"/>
              </a:xfrm>
              <a:custGeom>
                <a:avLst/>
                <a:gdLst>
                  <a:gd name="T0" fmla="*/ 63 w 63"/>
                  <a:gd name="T1" fmla="*/ 34 h 50"/>
                  <a:gd name="T2" fmla="*/ 34 w 63"/>
                  <a:gd name="T3" fmla="*/ 31 h 50"/>
                  <a:gd name="T4" fmla="*/ 34 w 63"/>
                  <a:gd name="T5" fmla="*/ 31 h 50"/>
                  <a:gd name="T6" fmla="*/ 47 w 63"/>
                  <a:gd name="T7" fmla="*/ 20 h 50"/>
                  <a:gd name="T8" fmla="*/ 47 w 63"/>
                  <a:gd name="T9" fmla="*/ 20 h 50"/>
                  <a:gd name="T10" fmla="*/ 56 w 63"/>
                  <a:gd name="T11" fmla="*/ 21 h 50"/>
                  <a:gd name="T12" fmla="*/ 57 w 63"/>
                  <a:gd name="T13" fmla="*/ 20 h 50"/>
                  <a:gd name="T14" fmla="*/ 59 w 63"/>
                  <a:gd name="T15" fmla="*/ 19 h 50"/>
                  <a:gd name="T16" fmla="*/ 59 w 63"/>
                  <a:gd name="T17" fmla="*/ 19 h 50"/>
                  <a:gd name="T18" fmla="*/ 50 w 63"/>
                  <a:gd name="T19" fmla="*/ 16 h 50"/>
                  <a:gd name="T20" fmla="*/ 50 w 63"/>
                  <a:gd name="T21" fmla="*/ 16 h 50"/>
                  <a:gd name="T22" fmla="*/ 50 w 63"/>
                  <a:gd name="T23" fmla="*/ 0 h 50"/>
                  <a:gd name="T24" fmla="*/ 49 w 63"/>
                  <a:gd name="T25" fmla="*/ 0 h 50"/>
                  <a:gd name="T26" fmla="*/ 47 w 63"/>
                  <a:gd name="T27" fmla="*/ 1 h 50"/>
                  <a:gd name="T28" fmla="*/ 47 w 63"/>
                  <a:gd name="T29" fmla="*/ 2 h 50"/>
                  <a:gd name="T30" fmla="*/ 43 w 63"/>
                  <a:gd name="T31" fmla="*/ 14 h 50"/>
                  <a:gd name="T32" fmla="*/ 43 w 63"/>
                  <a:gd name="T33" fmla="*/ 14 h 50"/>
                  <a:gd name="T34" fmla="*/ 39 w 63"/>
                  <a:gd name="T35" fmla="*/ 13 h 50"/>
                  <a:gd name="T36" fmla="*/ 38 w 63"/>
                  <a:gd name="T37" fmla="*/ 13 h 50"/>
                  <a:gd name="T38" fmla="*/ 37 w 63"/>
                  <a:gd name="T39" fmla="*/ 14 h 50"/>
                  <a:gd name="T40" fmla="*/ 36 w 63"/>
                  <a:gd name="T41" fmla="*/ 14 h 50"/>
                  <a:gd name="T42" fmla="*/ 40 w 63"/>
                  <a:gd name="T43" fmla="*/ 18 h 50"/>
                  <a:gd name="T44" fmla="*/ 40 w 63"/>
                  <a:gd name="T45" fmla="*/ 18 h 50"/>
                  <a:gd name="T46" fmla="*/ 23 w 63"/>
                  <a:gd name="T47" fmla="*/ 27 h 50"/>
                  <a:gd name="T48" fmla="*/ 23 w 63"/>
                  <a:gd name="T49" fmla="*/ 27 h 50"/>
                  <a:gd name="T50" fmla="*/ 9 w 63"/>
                  <a:gd name="T51" fmla="*/ 17 h 50"/>
                  <a:gd name="T52" fmla="*/ 8 w 63"/>
                  <a:gd name="T53" fmla="*/ 17 h 50"/>
                  <a:gd name="T54" fmla="*/ 6 w 63"/>
                  <a:gd name="T55" fmla="*/ 18 h 50"/>
                  <a:gd name="T56" fmla="*/ 6 w 63"/>
                  <a:gd name="T57" fmla="*/ 18 h 50"/>
                  <a:gd name="T58" fmla="*/ 13 w 63"/>
                  <a:gd name="T59" fmla="*/ 32 h 50"/>
                  <a:gd name="T60" fmla="*/ 12 w 63"/>
                  <a:gd name="T61" fmla="*/ 32 h 50"/>
                  <a:gd name="T62" fmla="*/ 3 w 63"/>
                  <a:gd name="T63" fmla="*/ 39 h 50"/>
                  <a:gd name="T64" fmla="*/ 0 w 63"/>
                  <a:gd name="T65" fmla="*/ 46 h 50"/>
                  <a:gd name="T66" fmla="*/ 25 w 63"/>
                  <a:gd name="T67" fmla="*/ 37 h 50"/>
                  <a:gd name="T68" fmla="*/ 25 w 63"/>
                  <a:gd name="T69" fmla="*/ 36 h 50"/>
                  <a:gd name="T70" fmla="*/ 60 w 63"/>
                  <a:gd name="T71" fmla="*/ 36 h 50"/>
                  <a:gd name="T72" fmla="*/ 61 w 63"/>
                  <a:gd name="T73" fmla="*/ 36 h 50"/>
                  <a:gd name="T74" fmla="*/ 63 w 63"/>
                  <a:gd name="T75" fmla="*/ 35 h 50"/>
                  <a:gd name="T76" fmla="*/ 63 w 63"/>
                  <a:gd name="T77" fmla="*/ 3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3" h="50">
                    <a:moveTo>
                      <a:pt x="63" y="34"/>
                    </a:moveTo>
                    <a:cubicBezTo>
                      <a:pt x="34" y="31"/>
                      <a:pt x="34" y="31"/>
                      <a:pt x="34" y="31"/>
                    </a:cubicBezTo>
                    <a:cubicBezTo>
                      <a:pt x="34" y="31"/>
                      <a:pt x="33" y="31"/>
                      <a:pt x="34" y="31"/>
                    </a:cubicBezTo>
                    <a:cubicBezTo>
                      <a:pt x="34" y="30"/>
                      <a:pt x="47" y="20"/>
                      <a:pt x="47" y="20"/>
                    </a:cubicBezTo>
                    <a:cubicBezTo>
                      <a:pt x="47" y="20"/>
                      <a:pt x="47" y="20"/>
                      <a:pt x="47" y="20"/>
                    </a:cubicBezTo>
                    <a:cubicBezTo>
                      <a:pt x="48" y="20"/>
                      <a:pt x="54" y="21"/>
                      <a:pt x="56" y="21"/>
                    </a:cubicBezTo>
                    <a:cubicBezTo>
                      <a:pt x="56" y="21"/>
                      <a:pt x="57" y="20"/>
                      <a:pt x="57" y="20"/>
                    </a:cubicBezTo>
                    <a:cubicBezTo>
                      <a:pt x="57" y="20"/>
                      <a:pt x="58" y="20"/>
                      <a:pt x="59" y="19"/>
                    </a:cubicBezTo>
                    <a:cubicBezTo>
                      <a:pt x="59" y="19"/>
                      <a:pt x="59" y="19"/>
                      <a:pt x="59" y="19"/>
                    </a:cubicBezTo>
                    <a:cubicBezTo>
                      <a:pt x="59" y="19"/>
                      <a:pt x="51" y="17"/>
                      <a:pt x="50" y="16"/>
                    </a:cubicBezTo>
                    <a:cubicBezTo>
                      <a:pt x="50" y="16"/>
                      <a:pt x="50" y="16"/>
                      <a:pt x="50" y="16"/>
                    </a:cubicBezTo>
                    <a:cubicBezTo>
                      <a:pt x="50" y="14"/>
                      <a:pt x="50" y="1"/>
                      <a:pt x="50" y="0"/>
                    </a:cubicBezTo>
                    <a:cubicBezTo>
                      <a:pt x="50" y="0"/>
                      <a:pt x="49" y="0"/>
                      <a:pt x="49" y="0"/>
                    </a:cubicBezTo>
                    <a:cubicBezTo>
                      <a:pt x="49" y="0"/>
                      <a:pt x="48" y="1"/>
                      <a:pt x="47" y="1"/>
                    </a:cubicBezTo>
                    <a:cubicBezTo>
                      <a:pt x="47" y="1"/>
                      <a:pt x="47" y="2"/>
                      <a:pt x="47" y="2"/>
                    </a:cubicBezTo>
                    <a:cubicBezTo>
                      <a:pt x="46" y="3"/>
                      <a:pt x="43" y="13"/>
                      <a:pt x="43" y="14"/>
                    </a:cubicBezTo>
                    <a:cubicBezTo>
                      <a:pt x="43" y="14"/>
                      <a:pt x="43" y="14"/>
                      <a:pt x="43" y="14"/>
                    </a:cubicBezTo>
                    <a:cubicBezTo>
                      <a:pt x="42" y="14"/>
                      <a:pt x="40" y="13"/>
                      <a:pt x="39" y="13"/>
                    </a:cubicBezTo>
                    <a:cubicBezTo>
                      <a:pt x="39" y="13"/>
                      <a:pt x="39" y="13"/>
                      <a:pt x="38" y="13"/>
                    </a:cubicBezTo>
                    <a:cubicBezTo>
                      <a:pt x="38" y="13"/>
                      <a:pt x="37" y="13"/>
                      <a:pt x="37" y="14"/>
                    </a:cubicBezTo>
                    <a:cubicBezTo>
                      <a:pt x="36" y="14"/>
                      <a:pt x="36" y="14"/>
                      <a:pt x="36" y="14"/>
                    </a:cubicBezTo>
                    <a:cubicBezTo>
                      <a:pt x="37" y="14"/>
                      <a:pt x="40" y="18"/>
                      <a:pt x="40" y="18"/>
                    </a:cubicBezTo>
                    <a:cubicBezTo>
                      <a:pt x="40" y="18"/>
                      <a:pt x="40" y="18"/>
                      <a:pt x="40" y="18"/>
                    </a:cubicBezTo>
                    <a:cubicBezTo>
                      <a:pt x="23" y="27"/>
                      <a:pt x="23" y="27"/>
                      <a:pt x="23" y="27"/>
                    </a:cubicBezTo>
                    <a:cubicBezTo>
                      <a:pt x="23" y="27"/>
                      <a:pt x="23" y="27"/>
                      <a:pt x="23" y="27"/>
                    </a:cubicBezTo>
                    <a:cubicBezTo>
                      <a:pt x="22" y="26"/>
                      <a:pt x="10" y="18"/>
                      <a:pt x="9" y="17"/>
                    </a:cubicBezTo>
                    <a:cubicBezTo>
                      <a:pt x="9" y="17"/>
                      <a:pt x="9" y="17"/>
                      <a:pt x="8" y="17"/>
                    </a:cubicBezTo>
                    <a:cubicBezTo>
                      <a:pt x="8" y="17"/>
                      <a:pt x="7" y="17"/>
                      <a:pt x="6" y="18"/>
                    </a:cubicBezTo>
                    <a:cubicBezTo>
                      <a:pt x="6" y="18"/>
                      <a:pt x="6" y="18"/>
                      <a:pt x="6" y="18"/>
                    </a:cubicBezTo>
                    <a:cubicBezTo>
                      <a:pt x="6" y="18"/>
                      <a:pt x="13" y="32"/>
                      <a:pt x="13" y="32"/>
                    </a:cubicBezTo>
                    <a:cubicBezTo>
                      <a:pt x="13" y="32"/>
                      <a:pt x="13" y="32"/>
                      <a:pt x="12" y="32"/>
                    </a:cubicBezTo>
                    <a:cubicBezTo>
                      <a:pt x="11" y="33"/>
                      <a:pt x="3" y="36"/>
                      <a:pt x="3" y="39"/>
                    </a:cubicBezTo>
                    <a:cubicBezTo>
                      <a:pt x="2" y="40"/>
                      <a:pt x="0" y="44"/>
                      <a:pt x="0" y="46"/>
                    </a:cubicBezTo>
                    <a:cubicBezTo>
                      <a:pt x="1" y="50"/>
                      <a:pt x="22" y="38"/>
                      <a:pt x="25" y="37"/>
                    </a:cubicBezTo>
                    <a:cubicBezTo>
                      <a:pt x="25" y="36"/>
                      <a:pt x="25" y="36"/>
                      <a:pt x="25" y="36"/>
                    </a:cubicBezTo>
                    <a:cubicBezTo>
                      <a:pt x="29" y="36"/>
                      <a:pt x="58" y="36"/>
                      <a:pt x="60" y="36"/>
                    </a:cubicBezTo>
                    <a:cubicBezTo>
                      <a:pt x="61" y="36"/>
                      <a:pt x="61" y="36"/>
                      <a:pt x="61" y="36"/>
                    </a:cubicBezTo>
                    <a:cubicBezTo>
                      <a:pt x="61" y="36"/>
                      <a:pt x="62" y="35"/>
                      <a:pt x="63" y="35"/>
                    </a:cubicBezTo>
                    <a:cubicBezTo>
                      <a:pt x="63" y="34"/>
                      <a:pt x="63" y="34"/>
                      <a:pt x="63" y="3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 name="Freeform 8"/>
              <p:cNvSpPr>
                <a:spLocks/>
              </p:cNvSpPr>
              <p:nvPr userDrawn="1"/>
            </p:nvSpPr>
            <p:spPr bwMode="auto">
              <a:xfrm>
                <a:off x="94" y="199"/>
                <a:ext cx="145" cy="160"/>
              </a:xfrm>
              <a:custGeom>
                <a:avLst/>
                <a:gdLst>
                  <a:gd name="T0" fmla="*/ 89 w 91"/>
                  <a:gd name="T1" fmla="*/ 89 h 100"/>
                  <a:gd name="T2" fmla="*/ 15 w 91"/>
                  <a:gd name="T3" fmla="*/ 38 h 100"/>
                  <a:gd name="T4" fmla="*/ 29 w 91"/>
                  <a:gd name="T5" fmla="*/ 12 h 100"/>
                  <a:gd name="T6" fmla="*/ 30 w 91"/>
                  <a:gd name="T7" fmla="*/ 11 h 100"/>
                  <a:gd name="T8" fmla="*/ 30 w 91"/>
                  <a:gd name="T9" fmla="*/ 1 h 100"/>
                  <a:gd name="T10" fmla="*/ 28 w 91"/>
                  <a:gd name="T11" fmla="*/ 0 h 100"/>
                  <a:gd name="T12" fmla="*/ 14 w 91"/>
                  <a:gd name="T13" fmla="*/ 10 h 100"/>
                  <a:gd name="T14" fmla="*/ 0 w 91"/>
                  <a:gd name="T15" fmla="*/ 39 h 100"/>
                  <a:gd name="T16" fmla="*/ 71 w 91"/>
                  <a:gd name="T17" fmla="*/ 100 h 100"/>
                  <a:gd name="T18" fmla="*/ 75 w 91"/>
                  <a:gd name="T19" fmla="*/ 100 h 100"/>
                  <a:gd name="T20" fmla="*/ 90 w 91"/>
                  <a:gd name="T21" fmla="*/ 91 h 100"/>
                  <a:gd name="T22" fmla="*/ 89 w 91"/>
                  <a:gd name="T23" fmla="*/ 89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1" h="100">
                    <a:moveTo>
                      <a:pt x="89" y="89"/>
                    </a:moveTo>
                    <a:cubicBezTo>
                      <a:pt x="48" y="85"/>
                      <a:pt x="15" y="64"/>
                      <a:pt x="15" y="38"/>
                    </a:cubicBezTo>
                    <a:cubicBezTo>
                      <a:pt x="15" y="28"/>
                      <a:pt x="20" y="20"/>
                      <a:pt x="29" y="12"/>
                    </a:cubicBezTo>
                    <a:cubicBezTo>
                      <a:pt x="29" y="12"/>
                      <a:pt x="30" y="11"/>
                      <a:pt x="30" y="11"/>
                    </a:cubicBezTo>
                    <a:cubicBezTo>
                      <a:pt x="30" y="1"/>
                      <a:pt x="30" y="1"/>
                      <a:pt x="30" y="1"/>
                    </a:cubicBezTo>
                    <a:cubicBezTo>
                      <a:pt x="30" y="0"/>
                      <a:pt x="29" y="0"/>
                      <a:pt x="28" y="0"/>
                    </a:cubicBezTo>
                    <a:cubicBezTo>
                      <a:pt x="22" y="4"/>
                      <a:pt x="17" y="8"/>
                      <a:pt x="14" y="10"/>
                    </a:cubicBezTo>
                    <a:cubicBezTo>
                      <a:pt x="3" y="21"/>
                      <a:pt x="0" y="28"/>
                      <a:pt x="0" y="39"/>
                    </a:cubicBezTo>
                    <a:cubicBezTo>
                      <a:pt x="0" y="67"/>
                      <a:pt x="30" y="93"/>
                      <a:pt x="71" y="100"/>
                    </a:cubicBezTo>
                    <a:cubicBezTo>
                      <a:pt x="73" y="100"/>
                      <a:pt x="74" y="100"/>
                      <a:pt x="75" y="100"/>
                    </a:cubicBezTo>
                    <a:cubicBezTo>
                      <a:pt x="77" y="99"/>
                      <a:pt x="90" y="91"/>
                      <a:pt x="90" y="91"/>
                    </a:cubicBezTo>
                    <a:cubicBezTo>
                      <a:pt x="91" y="90"/>
                      <a:pt x="91" y="89"/>
                      <a:pt x="89" y="89"/>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 name="Freeform 9"/>
              <p:cNvSpPr>
                <a:spLocks/>
              </p:cNvSpPr>
              <p:nvPr userDrawn="1"/>
            </p:nvSpPr>
            <p:spPr bwMode="auto">
              <a:xfrm>
                <a:off x="217" y="126"/>
                <a:ext cx="50" cy="29"/>
              </a:xfrm>
              <a:custGeom>
                <a:avLst/>
                <a:gdLst>
                  <a:gd name="T0" fmla="*/ 31 w 31"/>
                  <a:gd name="T1" fmla="*/ 1 h 18"/>
                  <a:gd name="T2" fmla="*/ 30 w 31"/>
                  <a:gd name="T3" fmla="*/ 0 h 18"/>
                  <a:gd name="T4" fmla="*/ 1 w 31"/>
                  <a:gd name="T5" fmla="*/ 17 h 18"/>
                  <a:gd name="T6" fmla="*/ 1 w 31"/>
                  <a:gd name="T7" fmla="*/ 18 h 18"/>
                  <a:gd name="T8" fmla="*/ 14 w 31"/>
                  <a:gd name="T9" fmla="*/ 18 h 18"/>
                  <a:gd name="T10" fmla="*/ 16 w 31"/>
                  <a:gd name="T11" fmla="*/ 18 h 18"/>
                  <a:gd name="T12" fmla="*/ 30 w 31"/>
                  <a:gd name="T13" fmla="*/ 9 h 18"/>
                  <a:gd name="T14" fmla="*/ 31 w 31"/>
                  <a:gd name="T15" fmla="*/ 7 h 18"/>
                  <a:gd name="T16" fmla="*/ 31 w 31"/>
                  <a:gd name="T17" fmla="*/ 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18">
                    <a:moveTo>
                      <a:pt x="31" y="1"/>
                    </a:moveTo>
                    <a:cubicBezTo>
                      <a:pt x="31" y="1"/>
                      <a:pt x="31" y="0"/>
                      <a:pt x="30" y="0"/>
                    </a:cubicBezTo>
                    <a:cubicBezTo>
                      <a:pt x="28" y="2"/>
                      <a:pt x="16" y="9"/>
                      <a:pt x="1" y="17"/>
                    </a:cubicBezTo>
                    <a:cubicBezTo>
                      <a:pt x="0" y="17"/>
                      <a:pt x="0" y="18"/>
                      <a:pt x="1" y="18"/>
                    </a:cubicBezTo>
                    <a:cubicBezTo>
                      <a:pt x="14" y="18"/>
                      <a:pt x="14" y="18"/>
                      <a:pt x="14" y="18"/>
                    </a:cubicBezTo>
                    <a:cubicBezTo>
                      <a:pt x="15" y="18"/>
                      <a:pt x="15" y="18"/>
                      <a:pt x="16" y="18"/>
                    </a:cubicBezTo>
                    <a:cubicBezTo>
                      <a:pt x="23" y="13"/>
                      <a:pt x="28" y="10"/>
                      <a:pt x="30" y="9"/>
                    </a:cubicBezTo>
                    <a:cubicBezTo>
                      <a:pt x="31" y="8"/>
                      <a:pt x="31" y="7"/>
                      <a:pt x="31" y="7"/>
                    </a:cubicBezTo>
                    <a:cubicBezTo>
                      <a:pt x="31" y="7"/>
                      <a:pt x="31" y="1"/>
                      <a:pt x="31" y="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 name="Freeform 10"/>
              <p:cNvSpPr>
                <a:spLocks/>
              </p:cNvSpPr>
              <p:nvPr userDrawn="1"/>
            </p:nvSpPr>
            <p:spPr bwMode="auto">
              <a:xfrm>
                <a:off x="172" y="140"/>
                <a:ext cx="39" cy="51"/>
              </a:xfrm>
              <a:custGeom>
                <a:avLst/>
                <a:gdLst>
                  <a:gd name="T0" fmla="*/ 15 w 24"/>
                  <a:gd name="T1" fmla="*/ 1 h 32"/>
                  <a:gd name="T2" fmla="*/ 12 w 24"/>
                  <a:gd name="T3" fmla="*/ 0 h 32"/>
                  <a:gd name="T4" fmla="*/ 9 w 24"/>
                  <a:gd name="T5" fmla="*/ 1 h 32"/>
                  <a:gd name="T6" fmla="*/ 1 w 24"/>
                  <a:gd name="T7" fmla="*/ 14 h 32"/>
                  <a:gd name="T8" fmla="*/ 1 w 24"/>
                  <a:gd name="T9" fmla="*/ 18 h 32"/>
                  <a:gd name="T10" fmla="*/ 9 w 24"/>
                  <a:gd name="T11" fmla="*/ 30 h 32"/>
                  <a:gd name="T12" fmla="*/ 12 w 24"/>
                  <a:gd name="T13" fmla="*/ 32 h 32"/>
                  <a:gd name="T14" fmla="*/ 15 w 24"/>
                  <a:gd name="T15" fmla="*/ 30 h 32"/>
                  <a:gd name="T16" fmla="*/ 23 w 24"/>
                  <a:gd name="T17" fmla="*/ 18 h 32"/>
                  <a:gd name="T18" fmla="*/ 23 w 24"/>
                  <a:gd name="T19" fmla="*/ 14 h 32"/>
                  <a:gd name="T20" fmla="*/ 15 w 24"/>
                  <a:gd name="T21" fmla="*/ 1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 h="32">
                    <a:moveTo>
                      <a:pt x="15" y="1"/>
                    </a:moveTo>
                    <a:cubicBezTo>
                      <a:pt x="14" y="0"/>
                      <a:pt x="13" y="0"/>
                      <a:pt x="12" y="0"/>
                    </a:cubicBezTo>
                    <a:cubicBezTo>
                      <a:pt x="11" y="0"/>
                      <a:pt x="9" y="0"/>
                      <a:pt x="9" y="1"/>
                    </a:cubicBezTo>
                    <a:cubicBezTo>
                      <a:pt x="1" y="14"/>
                      <a:pt x="1" y="14"/>
                      <a:pt x="1" y="14"/>
                    </a:cubicBezTo>
                    <a:cubicBezTo>
                      <a:pt x="0" y="15"/>
                      <a:pt x="0" y="17"/>
                      <a:pt x="1" y="18"/>
                    </a:cubicBezTo>
                    <a:cubicBezTo>
                      <a:pt x="9" y="30"/>
                      <a:pt x="9" y="30"/>
                      <a:pt x="9" y="30"/>
                    </a:cubicBezTo>
                    <a:cubicBezTo>
                      <a:pt x="9" y="31"/>
                      <a:pt x="11" y="32"/>
                      <a:pt x="12" y="32"/>
                    </a:cubicBezTo>
                    <a:cubicBezTo>
                      <a:pt x="13" y="32"/>
                      <a:pt x="14" y="31"/>
                      <a:pt x="15" y="30"/>
                    </a:cubicBezTo>
                    <a:cubicBezTo>
                      <a:pt x="23" y="18"/>
                      <a:pt x="23" y="18"/>
                      <a:pt x="23" y="18"/>
                    </a:cubicBezTo>
                    <a:cubicBezTo>
                      <a:pt x="24" y="17"/>
                      <a:pt x="24" y="15"/>
                      <a:pt x="23" y="14"/>
                    </a:cubicBezTo>
                    <a:lnTo>
                      <a:pt x="15"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 name="Freeform 11"/>
              <p:cNvSpPr>
                <a:spLocks/>
              </p:cNvSpPr>
              <p:nvPr userDrawn="1"/>
            </p:nvSpPr>
            <p:spPr bwMode="auto">
              <a:xfrm>
                <a:off x="211" y="169"/>
                <a:ext cx="33" cy="22"/>
              </a:xfrm>
              <a:custGeom>
                <a:avLst/>
                <a:gdLst>
                  <a:gd name="T0" fmla="*/ 20 w 21"/>
                  <a:gd name="T1" fmla="*/ 0 h 14"/>
                  <a:gd name="T2" fmla="*/ 11 w 21"/>
                  <a:gd name="T3" fmla="*/ 0 h 14"/>
                  <a:gd name="T4" fmla="*/ 9 w 21"/>
                  <a:gd name="T5" fmla="*/ 1 h 14"/>
                  <a:gd name="T6" fmla="*/ 1 w 21"/>
                  <a:gd name="T7" fmla="*/ 12 h 14"/>
                  <a:gd name="T8" fmla="*/ 1 w 21"/>
                  <a:gd name="T9" fmla="*/ 13 h 14"/>
                  <a:gd name="T10" fmla="*/ 2 w 21"/>
                  <a:gd name="T11" fmla="*/ 14 h 14"/>
                  <a:gd name="T12" fmla="*/ 9 w 21"/>
                  <a:gd name="T13" fmla="*/ 14 h 14"/>
                  <a:gd name="T14" fmla="*/ 10 w 21"/>
                  <a:gd name="T15" fmla="*/ 13 h 14"/>
                  <a:gd name="T16" fmla="*/ 21 w 21"/>
                  <a:gd name="T17" fmla="*/ 2 h 14"/>
                  <a:gd name="T18" fmla="*/ 21 w 21"/>
                  <a:gd name="T19" fmla="*/ 1 h 14"/>
                  <a:gd name="T20" fmla="*/ 20 w 21"/>
                  <a:gd name="T21"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14">
                    <a:moveTo>
                      <a:pt x="20" y="0"/>
                    </a:moveTo>
                    <a:cubicBezTo>
                      <a:pt x="11" y="0"/>
                      <a:pt x="11" y="0"/>
                      <a:pt x="11" y="0"/>
                    </a:cubicBezTo>
                    <a:cubicBezTo>
                      <a:pt x="10" y="0"/>
                      <a:pt x="10" y="0"/>
                      <a:pt x="9" y="1"/>
                    </a:cubicBezTo>
                    <a:cubicBezTo>
                      <a:pt x="1" y="12"/>
                      <a:pt x="1" y="12"/>
                      <a:pt x="1" y="12"/>
                    </a:cubicBezTo>
                    <a:cubicBezTo>
                      <a:pt x="0" y="12"/>
                      <a:pt x="0" y="13"/>
                      <a:pt x="1" y="13"/>
                    </a:cubicBezTo>
                    <a:cubicBezTo>
                      <a:pt x="1" y="14"/>
                      <a:pt x="1" y="14"/>
                      <a:pt x="2" y="14"/>
                    </a:cubicBezTo>
                    <a:cubicBezTo>
                      <a:pt x="9" y="14"/>
                      <a:pt x="9" y="14"/>
                      <a:pt x="9" y="14"/>
                    </a:cubicBezTo>
                    <a:cubicBezTo>
                      <a:pt x="9" y="14"/>
                      <a:pt x="10" y="14"/>
                      <a:pt x="10" y="13"/>
                    </a:cubicBezTo>
                    <a:cubicBezTo>
                      <a:pt x="21" y="2"/>
                      <a:pt x="21" y="2"/>
                      <a:pt x="21" y="2"/>
                    </a:cubicBezTo>
                    <a:cubicBezTo>
                      <a:pt x="21" y="1"/>
                      <a:pt x="21" y="1"/>
                      <a:pt x="21" y="1"/>
                    </a:cubicBezTo>
                    <a:cubicBezTo>
                      <a:pt x="21" y="0"/>
                      <a:pt x="20" y="0"/>
                      <a:pt x="20"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7" name="Freeform 12"/>
              <p:cNvSpPr>
                <a:spLocks/>
              </p:cNvSpPr>
              <p:nvPr userDrawn="1"/>
            </p:nvSpPr>
            <p:spPr bwMode="auto">
              <a:xfrm>
                <a:off x="137" y="169"/>
                <a:ext cx="34" cy="22"/>
              </a:xfrm>
              <a:custGeom>
                <a:avLst/>
                <a:gdLst>
                  <a:gd name="T0" fmla="*/ 12 w 21"/>
                  <a:gd name="T1" fmla="*/ 1 h 14"/>
                  <a:gd name="T2" fmla="*/ 11 w 21"/>
                  <a:gd name="T3" fmla="*/ 0 h 14"/>
                  <a:gd name="T4" fmla="*/ 2 w 21"/>
                  <a:gd name="T5" fmla="*/ 0 h 14"/>
                  <a:gd name="T6" fmla="*/ 0 w 21"/>
                  <a:gd name="T7" fmla="*/ 1 h 14"/>
                  <a:gd name="T8" fmla="*/ 1 w 21"/>
                  <a:gd name="T9" fmla="*/ 2 h 14"/>
                  <a:gd name="T10" fmla="*/ 12 w 21"/>
                  <a:gd name="T11" fmla="*/ 13 h 14"/>
                  <a:gd name="T12" fmla="*/ 13 w 21"/>
                  <a:gd name="T13" fmla="*/ 14 h 14"/>
                  <a:gd name="T14" fmla="*/ 19 w 21"/>
                  <a:gd name="T15" fmla="*/ 14 h 14"/>
                  <a:gd name="T16" fmla="*/ 21 w 21"/>
                  <a:gd name="T17" fmla="*/ 13 h 14"/>
                  <a:gd name="T18" fmla="*/ 21 w 21"/>
                  <a:gd name="T19" fmla="*/ 12 h 14"/>
                  <a:gd name="T20" fmla="*/ 12 w 21"/>
                  <a:gd name="T21"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14">
                    <a:moveTo>
                      <a:pt x="12" y="1"/>
                    </a:moveTo>
                    <a:cubicBezTo>
                      <a:pt x="12" y="0"/>
                      <a:pt x="11" y="0"/>
                      <a:pt x="11" y="0"/>
                    </a:cubicBezTo>
                    <a:cubicBezTo>
                      <a:pt x="2" y="0"/>
                      <a:pt x="2" y="0"/>
                      <a:pt x="2" y="0"/>
                    </a:cubicBezTo>
                    <a:cubicBezTo>
                      <a:pt x="1" y="0"/>
                      <a:pt x="1" y="0"/>
                      <a:pt x="0" y="1"/>
                    </a:cubicBezTo>
                    <a:cubicBezTo>
                      <a:pt x="0" y="1"/>
                      <a:pt x="0" y="1"/>
                      <a:pt x="1" y="2"/>
                    </a:cubicBezTo>
                    <a:cubicBezTo>
                      <a:pt x="12" y="13"/>
                      <a:pt x="12" y="13"/>
                      <a:pt x="12" y="13"/>
                    </a:cubicBezTo>
                    <a:cubicBezTo>
                      <a:pt x="12" y="14"/>
                      <a:pt x="12" y="14"/>
                      <a:pt x="13" y="14"/>
                    </a:cubicBezTo>
                    <a:cubicBezTo>
                      <a:pt x="19" y="14"/>
                      <a:pt x="19" y="14"/>
                      <a:pt x="19" y="14"/>
                    </a:cubicBezTo>
                    <a:cubicBezTo>
                      <a:pt x="20" y="14"/>
                      <a:pt x="21" y="14"/>
                      <a:pt x="21" y="13"/>
                    </a:cubicBezTo>
                    <a:cubicBezTo>
                      <a:pt x="21" y="13"/>
                      <a:pt x="21" y="12"/>
                      <a:pt x="21" y="12"/>
                    </a:cubicBezTo>
                    <a:lnTo>
                      <a:pt x="12"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 name="Freeform 13"/>
              <p:cNvSpPr>
                <a:spLocks/>
              </p:cNvSpPr>
              <p:nvPr userDrawn="1"/>
            </p:nvSpPr>
            <p:spPr bwMode="auto">
              <a:xfrm>
                <a:off x="215" y="172"/>
                <a:ext cx="173" cy="235"/>
              </a:xfrm>
              <a:custGeom>
                <a:avLst/>
                <a:gdLst>
                  <a:gd name="T0" fmla="*/ 93 w 108"/>
                  <a:gd name="T1" fmla="*/ 63 h 147"/>
                  <a:gd name="T2" fmla="*/ 66 w 108"/>
                  <a:gd name="T3" fmla="*/ 98 h 147"/>
                  <a:gd name="T4" fmla="*/ 1 w 108"/>
                  <a:gd name="T5" fmla="*/ 138 h 147"/>
                  <a:gd name="T6" fmla="*/ 0 w 108"/>
                  <a:gd name="T7" fmla="*/ 139 h 147"/>
                  <a:gd name="T8" fmla="*/ 0 w 108"/>
                  <a:gd name="T9" fmla="*/ 146 h 147"/>
                  <a:gd name="T10" fmla="*/ 1 w 108"/>
                  <a:gd name="T11" fmla="*/ 147 h 147"/>
                  <a:gd name="T12" fmla="*/ 94 w 108"/>
                  <a:gd name="T13" fmla="*/ 90 h 147"/>
                  <a:gd name="T14" fmla="*/ 108 w 108"/>
                  <a:gd name="T15" fmla="*/ 62 h 147"/>
                  <a:gd name="T16" fmla="*/ 37 w 108"/>
                  <a:gd name="T17" fmla="*/ 1 h 147"/>
                  <a:gd name="T18" fmla="*/ 33 w 108"/>
                  <a:gd name="T19" fmla="*/ 1 h 147"/>
                  <a:gd name="T20" fmla="*/ 18 w 108"/>
                  <a:gd name="T21" fmla="*/ 10 h 147"/>
                  <a:gd name="T22" fmla="*/ 19 w 108"/>
                  <a:gd name="T23" fmla="*/ 12 h 147"/>
                  <a:gd name="T24" fmla="*/ 93 w 108"/>
                  <a:gd name="T25" fmla="*/ 63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8" h="147">
                    <a:moveTo>
                      <a:pt x="93" y="63"/>
                    </a:moveTo>
                    <a:cubicBezTo>
                      <a:pt x="93" y="77"/>
                      <a:pt x="83" y="87"/>
                      <a:pt x="66" y="98"/>
                    </a:cubicBezTo>
                    <a:cubicBezTo>
                      <a:pt x="51" y="108"/>
                      <a:pt x="7" y="134"/>
                      <a:pt x="1" y="138"/>
                    </a:cubicBezTo>
                    <a:cubicBezTo>
                      <a:pt x="0" y="139"/>
                      <a:pt x="0" y="139"/>
                      <a:pt x="0" y="139"/>
                    </a:cubicBezTo>
                    <a:cubicBezTo>
                      <a:pt x="0" y="139"/>
                      <a:pt x="0" y="145"/>
                      <a:pt x="0" y="146"/>
                    </a:cubicBezTo>
                    <a:cubicBezTo>
                      <a:pt x="0" y="146"/>
                      <a:pt x="0" y="147"/>
                      <a:pt x="1" y="147"/>
                    </a:cubicBezTo>
                    <a:cubicBezTo>
                      <a:pt x="7" y="142"/>
                      <a:pt x="78" y="104"/>
                      <a:pt x="94" y="90"/>
                    </a:cubicBezTo>
                    <a:cubicBezTo>
                      <a:pt x="105" y="80"/>
                      <a:pt x="108" y="72"/>
                      <a:pt x="108" y="62"/>
                    </a:cubicBezTo>
                    <a:cubicBezTo>
                      <a:pt x="108" y="34"/>
                      <a:pt x="78" y="8"/>
                      <a:pt x="37" y="1"/>
                    </a:cubicBezTo>
                    <a:cubicBezTo>
                      <a:pt x="35" y="0"/>
                      <a:pt x="34" y="1"/>
                      <a:pt x="33" y="1"/>
                    </a:cubicBezTo>
                    <a:cubicBezTo>
                      <a:pt x="31" y="2"/>
                      <a:pt x="18" y="10"/>
                      <a:pt x="18" y="10"/>
                    </a:cubicBezTo>
                    <a:cubicBezTo>
                      <a:pt x="17" y="11"/>
                      <a:pt x="17" y="12"/>
                      <a:pt x="19" y="12"/>
                    </a:cubicBezTo>
                    <a:cubicBezTo>
                      <a:pt x="60" y="15"/>
                      <a:pt x="93" y="37"/>
                      <a:pt x="93" y="63"/>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9" name="Freeform 14"/>
              <p:cNvSpPr>
                <a:spLocks noEditPoints="1"/>
              </p:cNvSpPr>
              <p:nvPr userDrawn="1"/>
            </p:nvSpPr>
            <p:spPr bwMode="auto">
              <a:xfrm>
                <a:off x="158" y="214"/>
                <a:ext cx="166" cy="91"/>
              </a:xfrm>
              <a:custGeom>
                <a:avLst/>
                <a:gdLst>
                  <a:gd name="T0" fmla="*/ 36 w 104"/>
                  <a:gd name="T1" fmla="*/ 56 h 57"/>
                  <a:gd name="T2" fmla="*/ 42 w 104"/>
                  <a:gd name="T3" fmla="*/ 56 h 57"/>
                  <a:gd name="T4" fmla="*/ 42 w 104"/>
                  <a:gd name="T5" fmla="*/ 33 h 57"/>
                  <a:gd name="T6" fmla="*/ 21 w 104"/>
                  <a:gd name="T7" fmla="*/ 13 h 57"/>
                  <a:gd name="T8" fmla="*/ 12 w 104"/>
                  <a:gd name="T9" fmla="*/ 16 h 57"/>
                  <a:gd name="T10" fmla="*/ 5 w 104"/>
                  <a:gd name="T11" fmla="*/ 13 h 57"/>
                  <a:gd name="T12" fmla="*/ 0 w 104"/>
                  <a:gd name="T13" fmla="*/ 13 h 57"/>
                  <a:gd name="T14" fmla="*/ 0 w 104"/>
                  <a:gd name="T15" fmla="*/ 47 h 57"/>
                  <a:gd name="T16" fmla="*/ 9 w 104"/>
                  <a:gd name="T17" fmla="*/ 56 h 57"/>
                  <a:gd name="T18" fmla="*/ 14 w 104"/>
                  <a:gd name="T19" fmla="*/ 56 h 57"/>
                  <a:gd name="T20" fmla="*/ 14 w 104"/>
                  <a:gd name="T21" fmla="*/ 33 h 57"/>
                  <a:gd name="T22" fmla="*/ 20 w 104"/>
                  <a:gd name="T23" fmla="*/ 25 h 57"/>
                  <a:gd name="T24" fmla="*/ 27 w 104"/>
                  <a:gd name="T25" fmla="*/ 33 h 57"/>
                  <a:gd name="T26" fmla="*/ 27 w 104"/>
                  <a:gd name="T27" fmla="*/ 47 h 57"/>
                  <a:gd name="T28" fmla="*/ 36 w 104"/>
                  <a:gd name="T29" fmla="*/ 56 h 57"/>
                  <a:gd name="T30" fmla="*/ 74 w 104"/>
                  <a:gd name="T31" fmla="*/ 50 h 57"/>
                  <a:gd name="T32" fmla="*/ 74 w 104"/>
                  <a:gd name="T33" fmla="*/ 45 h 57"/>
                  <a:gd name="T34" fmla="*/ 70 w 104"/>
                  <a:gd name="T35" fmla="*/ 45 h 57"/>
                  <a:gd name="T36" fmla="*/ 64 w 104"/>
                  <a:gd name="T37" fmla="*/ 40 h 57"/>
                  <a:gd name="T38" fmla="*/ 64 w 104"/>
                  <a:gd name="T39" fmla="*/ 10 h 57"/>
                  <a:gd name="T40" fmla="*/ 55 w 104"/>
                  <a:gd name="T41" fmla="*/ 0 h 57"/>
                  <a:gd name="T42" fmla="*/ 50 w 104"/>
                  <a:gd name="T43" fmla="*/ 0 h 57"/>
                  <a:gd name="T44" fmla="*/ 50 w 104"/>
                  <a:gd name="T45" fmla="*/ 42 h 57"/>
                  <a:gd name="T46" fmla="*/ 64 w 104"/>
                  <a:gd name="T47" fmla="*/ 57 h 57"/>
                  <a:gd name="T48" fmla="*/ 74 w 104"/>
                  <a:gd name="T49" fmla="*/ 50 h 57"/>
                  <a:gd name="T50" fmla="*/ 104 w 104"/>
                  <a:gd name="T51" fmla="*/ 25 h 57"/>
                  <a:gd name="T52" fmla="*/ 104 w 104"/>
                  <a:gd name="T53" fmla="*/ 20 h 57"/>
                  <a:gd name="T54" fmla="*/ 93 w 104"/>
                  <a:gd name="T55" fmla="*/ 13 h 57"/>
                  <a:gd name="T56" fmla="*/ 78 w 104"/>
                  <a:gd name="T57" fmla="*/ 28 h 57"/>
                  <a:gd name="T58" fmla="*/ 78 w 104"/>
                  <a:gd name="T59" fmla="*/ 46 h 57"/>
                  <a:gd name="T60" fmla="*/ 88 w 104"/>
                  <a:gd name="T61" fmla="*/ 56 h 57"/>
                  <a:gd name="T62" fmla="*/ 92 w 104"/>
                  <a:gd name="T63" fmla="*/ 56 h 57"/>
                  <a:gd name="T64" fmla="*/ 92 w 104"/>
                  <a:gd name="T65" fmla="*/ 31 h 57"/>
                  <a:gd name="T66" fmla="*/ 98 w 104"/>
                  <a:gd name="T67" fmla="*/ 24 h 57"/>
                  <a:gd name="T68" fmla="*/ 103 w 104"/>
                  <a:gd name="T69" fmla="*/ 25 h 57"/>
                  <a:gd name="T70" fmla="*/ 104 w 104"/>
                  <a:gd name="T71" fmla="*/ 25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4" h="57">
                    <a:moveTo>
                      <a:pt x="36" y="56"/>
                    </a:moveTo>
                    <a:cubicBezTo>
                      <a:pt x="42" y="56"/>
                      <a:pt x="42" y="56"/>
                      <a:pt x="42" y="56"/>
                    </a:cubicBezTo>
                    <a:cubicBezTo>
                      <a:pt x="42" y="33"/>
                      <a:pt x="42" y="33"/>
                      <a:pt x="42" y="33"/>
                    </a:cubicBezTo>
                    <a:cubicBezTo>
                      <a:pt x="42" y="21"/>
                      <a:pt x="36" y="12"/>
                      <a:pt x="21" y="13"/>
                    </a:cubicBezTo>
                    <a:cubicBezTo>
                      <a:pt x="17" y="13"/>
                      <a:pt x="12" y="16"/>
                      <a:pt x="12" y="16"/>
                    </a:cubicBezTo>
                    <a:cubicBezTo>
                      <a:pt x="10" y="14"/>
                      <a:pt x="8" y="13"/>
                      <a:pt x="5" y="13"/>
                    </a:cubicBezTo>
                    <a:cubicBezTo>
                      <a:pt x="0" y="13"/>
                      <a:pt x="0" y="13"/>
                      <a:pt x="0" y="13"/>
                    </a:cubicBezTo>
                    <a:cubicBezTo>
                      <a:pt x="0" y="47"/>
                      <a:pt x="0" y="47"/>
                      <a:pt x="0" y="47"/>
                    </a:cubicBezTo>
                    <a:cubicBezTo>
                      <a:pt x="0" y="53"/>
                      <a:pt x="3" y="56"/>
                      <a:pt x="9" y="56"/>
                    </a:cubicBezTo>
                    <a:cubicBezTo>
                      <a:pt x="14" y="56"/>
                      <a:pt x="14" y="56"/>
                      <a:pt x="14" y="56"/>
                    </a:cubicBezTo>
                    <a:cubicBezTo>
                      <a:pt x="14" y="33"/>
                      <a:pt x="14" y="33"/>
                      <a:pt x="14" y="33"/>
                    </a:cubicBezTo>
                    <a:cubicBezTo>
                      <a:pt x="14" y="27"/>
                      <a:pt x="16" y="25"/>
                      <a:pt x="20" y="25"/>
                    </a:cubicBezTo>
                    <a:cubicBezTo>
                      <a:pt x="25" y="25"/>
                      <a:pt x="27" y="27"/>
                      <a:pt x="27" y="33"/>
                    </a:cubicBezTo>
                    <a:cubicBezTo>
                      <a:pt x="27" y="47"/>
                      <a:pt x="27" y="47"/>
                      <a:pt x="27" y="47"/>
                    </a:cubicBezTo>
                    <a:cubicBezTo>
                      <a:pt x="27" y="54"/>
                      <a:pt x="29" y="56"/>
                      <a:pt x="36" y="56"/>
                    </a:cubicBezTo>
                    <a:moveTo>
                      <a:pt x="74" y="50"/>
                    </a:moveTo>
                    <a:cubicBezTo>
                      <a:pt x="74" y="45"/>
                      <a:pt x="74" y="45"/>
                      <a:pt x="74" y="45"/>
                    </a:cubicBezTo>
                    <a:cubicBezTo>
                      <a:pt x="70" y="45"/>
                      <a:pt x="70" y="45"/>
                      <a:pt x="70" y="45"/>
                    </a:cubicBezTo>
                    <a:cubicBezTo>
                      <a:pt x="66" y="45"/>
                      <a:pt x="64" y="44"/>
                      <a:pt x="64" y="40"/>
                    </a:cubicBezTo>
                    <a:cubicBezTo>
                      <a:pt x="64" y="10"/>
                      <a:pt x="64" y="10"/>
                      <a:pt x="64" y="10"/>
                    </a:cubicBezTo>
                    <a:cubicBezTo>
                      <a:pt x="64" y="3"/>
                      <a:pt x="61" y="0"/>
                      <a:pt x="55" y="0"/>
                    </a:cubicBezTo>
                    <a:cubicBezTo>
                      <a:pt x="50" y="0"/>
                      <a:pt x="50" y="0"/>
                      <a:pt x="50" y="0"/>
                    </a:cubicBezTo>
                    <a:cubicBezTo>
                      <a:pt x="50" y="42"/>
                      <a:pt x="50" y="42"/>
                      <a:pt x="50" y="42"/>
                    </a:cubicBezTo>
                    <a:cubicBezTo>
                      <a:pt x="50" y="52"/>
                      <a:pt x="56" y="57"/>
                      <a:pt x="64" y="57"/>
                    </a:cubicBezTo>
                    <a:cubicBezTo>
                      <a:pt x="69" y="57"/>
                      <a:pt x="74" y="55"/>
                      <a:pt x="74" y="50"/>
                    </a:cubicBezTo>
                    <a:moveTo>
                      <a:pt x="104" y="25"/>
                    </a:moveTo>
                    <a:cubicBezTo>
                      <a:pt x="104" y="20"/>
                      <a:pt x="104" y="20"/>
                      <a:pt x="104" y="20"/>
                    </a:cubicBezTo>
                    <a:cubicBezTo>
                      <a:pt x="104" y="16"/>
                      <a:pt x="100" y="13"/>
                      <a:pt x="93" y="13"/>
                    </a:cubicBezTo>
                    <a:cubicBezTo>
                      <a:pt x="84" y="13"/>
                      <a:pt x="78" y="20"/>
                      <a:pt x="78" y="28"/>
                    </a:cubicBezTo>
                    <a:cubicBezTo>
                      <a:pt x="78" y="46"/>
                      <a:pt x="78" y="46"/>
                      <a:pt x="78" y="46"/>
                    </a:cubicBezTo>
                    <a:cubicBezTo>
                      <a:pt x="78" y="53"/>
                      <a:pt x="82" y="56"/>
                      <a:pt x="88" y="56"/>
                    </a:cubicBezTo>
                    <a:cubicBezTo>
                      <a:pt x="92" y="56"/>
                      <a:pt x="92" y="56"/>
                      <a:pt x="92" y="56"/>
                    </a:cubicBezTo>
                    <a:cubicBezTo>
                      <a:pt x="92" y="31"/>
                      <a:pt x="92" y="31"/>
                      <a:pt x="92" y="31"/>
                    </a:cubicBezTo>
                    <a:cubicBezTo>
                      <a:pt x="92" y="26"/>
                      <a:pt x="95" y="24"/>
                      <a:pt x="98" y="24"/>
                    </a:cubicBezTo>
                    <a:cubicBezTo>
                      <a:pt x="100" y="24"/>
                      <a:pt x="102" y="24"/>
                      <a:pt x="103" y="25"/>
                    </a:cubicBezTo>
                    <a:lnTo>
                      <a:pt x="104" y="2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0" name="Freeform 15"/>
              <p:cNvSpPr>
                <a:spLocks/>
              </p:cNvSpPr>
              <p:nvPr userDrawn="1"/>
            </p:nvSpPr>
            <p:spPr bwMode="auto">
              <a:xfrm>
                <a:off x="154" y="199"/>
                <a:ext cx="73" cy="13"/>
              </a:xfrm>
              <a:custGeom>
                <a:avLst/>
                <a:gdLst>
                  <a:gd name="T0" fmla="*/ 44 w 45"/>
                  <a:gd name="T1" fmla="*/ 1 h 8"/>
                  <a:gd name="T2" fmla="*/ 43 w 45"/>
                  <a:gd name="T3" fmla="*/ 0 h 8"/>
                  <a:gd name="T4" fmla="*/ 2 w 45"/>
                  <a:gd name="T5" fmla="*/ 0 h 8"/>
                  <a:gd name="T6" fmla="*/ 1 w 45"/>
                  <a:gd name="T7" fmla="*/ 1 h 8"/>
                  <a:gd name="T8" fmla="*/ 1 w 45"/>
                  <a:gd name="T9" fmla="*/ 2 h 8"/>
                  <a:gd name="T10" fmla="*/ 2 w 45"/>
                  <a:gd name="T11" fmla="*/ 7 h 8"/>
                  <a:gd name="T12" fmla="*/ 3 w 45"/>
                  <a:gd name="T13" fmla="*/ 8 h 8"/>
                  <a:gd name="T14" fmla="*/ 42 w 45"/>
                  <a:gd name="T15" fmla="*/ 8 h 8"/>
                  <a:gd name="T16" fmla="*/ 43 w 45"/>
                  <a:gd name="T17" fmla="*/ 7 h 8"/>
                  <a:gd name="T18" fmla="*/ 45 w 45"/>
                  <a:gd name="T19" fmla="*/ 2 h 8"/>
                  <a:gd name="T20" fmla="*/ 44 w 45"/>
                  <a:gd name="T21" fmla="*/ 1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 h="8">
                    <a:moveTo>
                      <a:pt x="44" y="1"/>
                    </a:moveTo>
                    <a:cubicBezTo>
                      <a:pt x="44" y="0"/>
                      <a:pt x="44" y="0"/>
                      <a:pt x="43" y="0"/>
                    </a:cubicBezTo>
                    <a:cubicBezTo>
                      <a:pt x="2" y="0"/>
                      <a:pt x="2" y="0"/>
                      <a:pt x="2" y="0"/>
                    </a:cubicBezTo>
                    <a:cubicBezTo>
                      <a:pt x="1" y="0"/>
                      <a:pt x="1" y="0"/>
                      <a:pt x="1" y="1"/>
                    </a:cubicBezTo>
                    <a:cubicBezTo>
                      <a:pt x="1" y="1"/>
                      <a:pt x="0" y="2"/>
                      <a:pt x="1" y="2"/>
                    </a:cubicBezTo>
                    <a:cubicBezTo>
                      <a:pt x="2" y="7"/>
                      <a:pt x="2" y="7"/>
                      <a:pt x="2" y="7"/>
                    </a:cubicBezTo>
                    <a:cubicBezTo>
                      <a:pt x="2" y="7"/>
                      <a:pt x="3" y="8"/>
                      <a:pt x="3" y="8"/>
                    </a:cubicBezTo>
                    <a:cubicBezTo>
                      <a:pt x="42" y="8"/>
                      <a:pt x="42" y="8"/>
                      <a:pt x="42" y="8"/>
                    </a:cubicBezTo>
                    <a:cubicBezTo>
                      <a:pt x="42" y="8"/>
                      <a:pt x="43" y="7"/>
                      <a:pt x="43" y="7"/>
                    </a:cubicBezTo>
                    <a:cubicBezTo>
                      <a:pt x="45" y="2"/>
                      <a:pt x="45" y="2"/>
                      <a:pt x="45" y="2"/>
                    </a:cubicBezTo>
                    <a:cubicBezTo>
                      <a:pt x="45" y="2"/>
                      <a:pt x="45" y="1"/>
                      <a:pt x="44" y="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 name="Freeform 16"/>
              <p:cNvSpPr>
                <a:spLocks/>
              </p:cNvSpPr>
              <p:nvPr userDrawn="1"/>
            </p:nvSpPr>
            <p:spPr bwMode="auto">
              <a:xfrm>
                <a:off x="154" y="199"/>
                <a:ext cx="0" cy="2"/>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0"/>
                      <a:pt x="0" y="1"/>
                    </a:cubicBezTo>
                    <a:close/>
                  </a:path>
                </a:pathLst>
              </a:custGeom>
              <a:solidFill>
                <a:srgbClr val="009FE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 name="Oval 17"/>
              <p:cNvSpPr>
                <a:spLocks noChangeArrowheads="1"/>
              </p:cNvSpPr>
              <p:nvPr userDrawn="1"/>
            </p:nvSpPr>
            <p:spPr bwMode="auto">
              <a:xfrm>
                <a:off x="182" y="126"/>
                <a:ext cx="17" cy="16"/>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spTree>
    <p:extLst>
      <p:ext uri="{BB962C8B-B14F-4D97-AF65-F5344CB8AC3E}">
        <p14:creationId xmlns:p14="http://schemas.microsoft.com/office/powerpoint/2010/main" val="199415417"/>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Content and 4 Pictures">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noProof="0">
                <a:solidFill>
                  <a:srgbClr val="004D7D"/>
                </a:solidFill>
              </a:rPr>
              <a:t>© Royal NLR 2023 - NLR Copyright - JCAMS 13-15 June 2023</a:t>
            </a:r>
            <a:endParaRPr lang="en-GB" noProof="0" dirty="0">
              <a:solidFill>
                <a:srgbClr val="004D7D"/>
              </a:solidFill>
            </a:endParaRPr>
          </a:p>
        </p:txBody>
      </p:sp>
      <p:sp>
        <p:nvSpPr>
          <p:cNvPr id="6" name="Slide Number Placeholder 5"/>
          <p:cNvSpPr>
            <a:spLocks noGrp="1"/>
          </p:cNvSpPr>
          <p:nvPr>
            <p:ph type="sldNum" sz="quarter" idx="12"/>
          </p:nvPr>
        </p:nvSpPr>
        <p:spPr/>
        <p:txBody>
          <a:bodyPr/>
          <a:lstStyle/>
          <a:p>
            <a:fld id="{015EBE98-414E-493A-9124-68D86CEA4F8A}" type="slidenum">
              <a:rPr lang="nl-NL" smtClean="0">
                <a:solidFill>
                  <a:srgbClr val="004D7D"/>
                </a:solidFill>
              </a:rPr>
              <a:pPr/>
              <a:t>‹#›</a:t>
            </a:fld>
            <a:endParaRPr lang="nl-NL" dirty="0">
              <a:solidFill>
                <a:srgbClr val="004D7D"/>
              </a:solidFill>
            </a:endParaRPr>
          </a:p>
        </p:txBody>
      </p:sp>
      <p:sp>
        <p:nvSpPr>
          <p:cNvPr id="2" name="Title 1"/>
          <p:cNvSpPr>
            <a:spLocks noGrp="1"/>
          </p:cNvSpPr>
          <p:nvPr>
            <p:ph type="title"/>
          </p:nvPr>
        </p:nvSpPr>
        <p:spPr>
          <a:xfrm>
            <a:off x="576787" y="594779"/>
            <a:ext cx="8094138" cy="461665"/>
          </a:xfrm>
        </p:spPr>
        <p:txBody>
          <a:bodyPr/>
          <a:lstStyle/>
          <a:p>
            <a:r>
              <a:rPr lang="en-US" noProof="0"/>
              <a:t>Click to edit Master title style</a:t>
            </a:r>
            <a:endParaRPr lang="en-GB" noProof="0" dirty="0"/>
          </a:p>
        </p:txBody>
      </p:sp>
      <p:sp>
        <p:nvSpPr>
          <p:cNvPr id="3" name="Content Placeholder 2"/>
          <p:cNvSpPr>
            <a:spLocks noGrp="1"/>
          </p:cNvSpPr>
          <p:nvPr>
            <p:ph idx="1"/>
          </p:nvPr>
        </p:nvSpPr>
        <p:spPr>
          <a:xfrm>
            <a:off x="576788" y="1457553"/>
            <a:ext cx="7989363" cy="2007542"/>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7" name="Picture Placeholder 2"/>
          <p:cNvSpPr>
            <a:spLocks noGrp="1"/>
          </p:cNvSpPr>
          <p:nvPr>
            <p:ph type="pic" idx="17"/>
          </p:nvPr>
        </p:nvSpPr>
        <p:spPr>
          <a:xfrm>
            <a:off x="681038" y="3486713"/>
            <a:ext cx="1817362" cy="1043854"/>
          </a:xfrm>
          <a:prstGeom prst="rect">
            <a:avLst/>
          </a:prstGeom>
          <a:solidFill>
            <a:schemeClr val="bg1">
              <a:lumMod val="85000"/>
            </a:schemeClr>
          </a:solidFill>
        </p:spPr>
        <p:txBody>
          <a:bodyPr/>
          <a:lstStyle>
            <a:lvl1pPr marL="0" indent="0">
              <a:buNone/>
              <a:defRPr sz="1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GB" noProof="0" dirty="0"/>
          </a:p>
        </p:txBody>
      </p:sp>
      <p:sp>
        <p:nvSpPr>
          <p:cNvPr id="8" name="Picture Placeholder 2"/>
          <p:cNvSpPr>
            <a:spLocks noGrp="1"/>
          </p:cNvSpPr>
          <p:nvPr>
            <p:ph type="pic" idx="18"/>
          </p:nvPr>
        </p:nvSpPr>
        <p:spPr>
          <a:xfrm>
            <a:off x="2738546" y="3486713"/>
            <a:ext cx="1817362" cy="1043854"/>
          </a:xfrm>
          <a:prstGeom prst="rect">
            <a:avLst/>
          </a:prstGeom>
          <a:solidFill>
            <a:schemeClr val="bg1">
              <a:lumMod val="85000"/>
            </a:schemeClr>
          </a:solidFill>
        </p:spPr>
        <p:txBody>
          <a:bodyPr/>
          <a:lstStyle>
            <a:lvl1pPr marL="0" indent="0">
              <a:buNone/>
              <a:defRPr sz="1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GB" noProof="0" dirty="0"/>
          </a:p>
        </p:txBody>
      </p:sp>
      <p:sp>
        <p:nvSpPr>
          <p:cNvPr id="9" name="Picture Placeholder 2"/>
          <p:cNvSpPr>
            <a:spLocks noGrp="1"/>
          </p:cNvSpPr>
          <p:nvPr>
            <p:ph type="pic" idx="19"/>
          </p:nvPr>
        </p:nvSpPr>
        <p:spPr>
          <a:xfrm>
            <a:off x="4796054" y="3486713"/>
            <a:ext cx="1817362" cy="1043854"/>
          </a:xfrm>
          <a:prstGeom prst="rect">
            <a:avLst/>
          </a:prstGeom>
          <a:solidFill>
            <a:schemeClr val="bg1">
              <a:lumMod val="85000"/>
            </a:schemeClr>
          </a:solidFill>
        </p:spPr>
        <p:txBody>
          <a:bodyPr/>
          <a:lstStyle>
            <a:lvl1pPr marL="0" indent="0">
              <a:buNone/>
              <a:defRPr sz="1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GB" noProof="0" dirty="0"/>
          </a:p>
        </p:txBody>
      </p:sp>
      <p:sp>
        <p:nvSpPr>
          <p:cNvPr id="10" name="Picture Placeholder 2"/>
          <p:cNvSpPr>
            <a:spLocks noGrp="1"/>
          </p:cNvSpPr>
          <p:nvPr>
            <p:ph type="pic" idx="20"/>
          </p:nvPr>
        </p:nvSpPr>
        <p:spPr>
          <a:xfrm>
            <a:off x="6853563" y="3486713"/>
            <a:ext cx="1817362" cy="1043854"/>
          </a:xfrm>
          <a:custGeom>
            <a:avLst/>
            <a:gdLst>
              <a:gd name="connsiteX0" fmla="*/ 193310 w 1817362"/>
              <a:gd name="connsiteY0" fmla="*/ 0 h 1159838"/>
              <a:gd name="connsiteX1" fmla="*/ 1817362 w 1817362"/>
              <a:gd name="connsiteY1" fmla="*/ 0 h 1159838"/>
              <a:gd name="connsiteX2" fmla="*/ 1817362 w 1817362"/>
              <a:gd name="connsiteY2" fmla="*/ 0 h 1159838"/>
              <a:gd name="connsiteX3" fmla="*/ 1817362 w 1817362"/>
              <a:gd name="connsiteY3" fmla="*/ 966528 h 1159838"/>
              <a:gd name="connsiteX4" fmla="*/ 1624052 w 1817362"/>
              <a:gd name="connsiteY4" fmla="*/ 1159838 h 1159838"/>
              <a:gd name="connsiteX5" fmla="*/ 0 w 1817362"/>
              <a:gd name="connsiteY5" fmla="*/ 1159838 h 1159838"/>
              <a:gd name="connsiteX6" fmla="*/ 0 w 1817362"/>
              <a:gd name="connsiteY6" fmla="*/ 1159838 h 1159838"/>
              <a:gd name="connsiteX7" fmla="*/ 0 w 1817362"/>
              <a:gd name="connsiteY7" fmla="*/ 193310 h 1159838"/>
              <a:gd name="connsiteX8" fmla="*/ 193310 w 1817362"/>
              <a:gd name="connsiteY8" fmla="*/ 0 h 1159838"/>
              <a:gd name="connsiteX0" fmla="*/ 48189 w 1862741"/>
              <a:gd name="connsiteY0" fmla="*/ 0 h 1159838"/>
              <a:gd name="connsiteX1" fmla="*/ 1862741 w 1862741"/>
              <a:gd name="connsiteY1" fmla="*/ 0 h 1159838"/>
              <a:gd name="connsiteX2" fmla="*/ 1862741 w 1862741"/>
              <a:gd name="connsiteY2" fmla="*/ 0 h 1159838"/>
              <a:gd name="connsiteX3" fmla="*/ 1862741 w 1862741"/>
              <a:gd name="connsiteY3" fmla="*/ 966528 h 1159838"/>
              <a:gd name="connsiteX4" fmla="*/ 1669431 w 1862741"/>
              <a:gd name="connsiteY4" fmla="*/ 1159838 h 1159838"/>
              <a:gd name="connsiteX5" fmla="*/ 45379 w 1862741"/>
              <a:gd name="connsiteY5" fmla="*/ 1159838 h 1159838"/>
              <a:gd name="connsiteX6" fmla="*/ 45379 w 1862741"/>
              <a:gd name="connsiteY6" fmla="*/ 1159838 h 1159838"/>
              <a:gd name="connsiteX7" fmla="*/ 45379 w 1862741"/>
              <a:gd name="connsiteY7" fmla="*/ 193310 h 1159838"/>
              <a:gd name="connsiteX8" fmla="*/ 48189 w 1862741"/>
              <a:gd name="connsiteY8" fmla="*/ 0 h 1159838"/>
              <a:gd name="connsiteX0" fmla="*/ 2810 w 1817362"/>
              <a:gd name="connsiteY0" fmla="*/ 0 h 1159838"/>
              <a:gd name="connsiteX1" fmla="*/ 1817362 w 1817362"/>
              <a:gd name="connsiteY1" fmla="*/ 0 h 1159838"/>
              <a:gd name="connsiteX2" fmla="*/ 1817362 w 1817362"/>
              <a:gd name="connsiteY2" fmla="*/ 0 h 1159838"/>
              <a:gd name="connsiteX3" fmla="*/ 1817362 w 1817362"/>
              <a:gd name="connsiteY3" fmla="*/ 966528 h 1159838"/>
              <a:gd name="connsiteX4" fmla="*/ 1624052 w 1817362"/>
              <a:gd name="connsiteY4" fmla="*/ 1159838 h 1159838"/>
              <a:gd name="connsiteX5" fmla="*/ 0 w 1817362"/>
              <a:gd name="connsiteY5" fmla="*/ 1159838 h 1159838"/>
              <a:gd name="connsiteX6" fmla="*/ 0 w 1817362"/>
              <a:gd name="connsiteY6" fmla="*/ 1159838 h 1159838"/>
              <a:gd name="connsiteX7" fmla="*/ 0 w 1817362"/>
              <a:gd name="connsiteY7" fmla="*/ 193310 h 1159838"/>
              <a:gd name="connsiteX8" fmla="*/ 2810 w 1817362"/>
              <a:gd name="connsiteY8" fmla="*/ 0 h 1159838"/>
              <a:gd name="connsiteX0" fmla="*/ 758 w 1817691"/>
              <a:gd name="connsiteY0" fmla="*/ 0 h 1159838"/>
              <a:gd name="connsiteX1" fmla="*/ 1817691 w 1817691"/>
              <a:gd name="connsiteY1" fmla="*/ 0 h 1159838"/>
              <a:gd name="connsiteX2" fmla="*/ 1817691 w 1817691"/>
              <a:gd name="connsiteY2" fmla="*/ 0 h 1159838"/>
              <a:gd name="connsiteX3" fmla="*/ 1817691 w 1817691"/>
              <a:gd name="connsiteY3" fmla="*/ 966528 h 1159838"/>
              <a:gd name="connsiteX4" fmla="*/ 1624381 w 1817691"/>
              <a:gd name="connsiteY4" fmla="*/ 1159838 h 1159838"/>
              <a:gd name="connsiteX5" fmla="*/ 329 w 1817691"/>
              <a:gd name="connsiteY5" fmla="*/ 1159838 h 1159838"/>
              <a:gd name="connsiteX6" fmla="*/ 329 w 1817691"/>
              <a:gd name="connsiteY6" fmla="*/ 1159838 h 1159838"/>
              <a:gd name="connsiteX7" fmla="*/ 329 w 1817691"/>
              <a:gd name="connsiteY7" fmla="*/ 193310 h 1159838"/>
              <a:gd name="connsiteX8" fmla="*/ 758 w 1817691"/>
              <a:gd name="connsiteY8" fmla="*/ 0 h 1159838"/>
              <a:gd name="connsiteX0" fmla="*/ 429 w 1817362"/>
              <a:gd name="connsiteY0" fmla="*/ 0 h 1159838"/>
              <a:gd name="connsiteX1" fmla="*/ 1817362 w 1817362"/>
              <a:gd name="connsiteY1" fmla="*/ 0 h 1159838"/>
              <a:gd name="connsiteX2" fmla="*/ 1817362 w 1817362"/>
              <a:gd name="connsiteY2" fmla="*/ 0 h 1159838"/>
              <a:gd name="connsiteX3" fmla="*/ 1817362 w 1817362"/>
              <a:gd name="connsiteY3" fmla="*/ 966528 h 1159838"/>
              <a:gd name="connsiteX4" fmla="*/ 1624052 w 1817362"/>
              <a:gd name="connsiteY4" fmla="*/ 1159838 h 1159838"/>
              <a:gd name="connsiteX5" fmla="*/ 0 w 1817362"/>
              <a:gd name="connsiteY5" fmla="*/ 1159838 h 1159838"/>
              <a:gd name="connsiteX6" fmla="*/ 0 w 1817362"/>
              <a:gd name="connsiteY6" fmla="*/ 1159838 h 1159838"/>
              <a:gd name="connsiteX7" fmla="*/ 0 w 1817362"/>
              <a:gd name="connsiteY7" fmla="*/ 193310 h 1159838"/>
              <a:gd name="connsiteX8" fmla="*/ 429 w 1817362"/>
              <a:gd name="connsiteY8" fmla="*/ 0 h 1159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17362" h="1159838">
                <a:moveTo>
                  <a:pt x="429" y="0"/>
                </a:moveTo>
                <a:lnTo>
                  <a:pt x="1817362" y="0"/>
                </a:lnTo>
                <a:lnTo>
                  <a:pt x="1817362" y="0"/>
                </a:lnTo>
                <a:lnTo>
                  <a:pt x="1817362" y="966528"/>
                </a:lnTo>
                <a:cubicBezTo>
                  <a:pt x="1817362" y="1073290"/>
                  <a:pt x="1730814" y="1159838"/>
                  <a:pt x="1624052" y="1159838"/>
                </a:cubicBezTo>
                <a:lnTo>
                  <a:pt x="0" y="1159838"/>
                </a:lnTo>
                <a:lnTo>
                  <a:pt x="0" y="1159838"/>
                </a:lnTo>
                <a:lnTo>
                  <a:pt x="0" y="193310"/>
                </a:lnTo>
                <a:cubicBezTo>
                  <a:pt x="0" y="86548"/>
                  <a:pt x="214" y="96655"/>
                  <a:pt x="429" y="0"/>
                </a:cubicBezTo>
                <a:close/>
              </a:path>
            </a:pathLst>
          </a:custGeom>
          <a:solidFill>
            <a:schemeClr val="bg1">
              <a:lumMod val="85000"/>
            </a:schemeClr>
          </a:solidFill>
        </p:spPr>
        <p:txBody>
          <a:bodyPr/>
          <a:lstStyle>
            <a:lvl1pPr marL="0" indent="0">
              <a:buNone/>
              <a:defRPr sz="1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GB" noProof="0" dirty="0"/>
          </a:p>
        </p:txBody>
      </p:sp>
    </p:spTree>
    <p:extLst>
      <p:ext uri="{BB962C8B-B14F-4D97-AF65-F5344CB8AC3E}">
        <p14:creationId xmlns:p14="http://schemas.microsoft.com/office/powerpoint/2010/main" val="3174173017"/>
      </p:ext>
    </p:extLst>
  </p:cSld>
  <p:clrMapOvr>
    <a:masterClrMapping/>
  </p:clrMapOvr>
  <p:transition spd="slow">
    <p:push dir="u"/>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End Defence">
    <p:bg bwMode="gray">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8" name="Group 7"/>
          <p:cNvGrpSpPr/>
          <p:nvPr userDrawn="1"/>
        </p:nvGrpSpPr>
        <p:grpSpPr>
          <a:xfrm>
            <a:off x="146050" y="128588"/>
            <a:ext cx="2376877" cy="609600"/>
            <a:chOff x="146050" y="128588"/>
            <a:chExt cx="2376877" cy="609600"/>
          </a:xfrm>
        </p:grpSpPr>
        <p:sp>
          <p:nvSpPr>
            <p:cNvPr id="9" name="Freeform 5"/>
            <p:cNvSpPr>
              <a:spLocks noEditPoints="1"/>
            </p:cNvSpPr>
            <p:nvPr userDrawn="1"/>
          </p:nvSpPr>
          <p:spPr bwMode="auto">
            <a:xfrm>
              <a:off x="686263" y="404561"/>
              <a:ext cx="1836664" cy="85111"/>
            </a:xfrm>
            <a:custGeom>
              <a:avLst/>
              <a:gdLst>
                <a:gd name="T0" fmla="*/ 2284 w 2308"/>
                <a:gd name="T1" fmla="*/ 22 h 108"/>
                <a:gd name="T2" fmla="*/ 2281 w 2308"/>
                <a:gd name="T3" fmla="*/ 61 h 108"/>
                <a:gd name="T4" fmla="*/ 2234 w 2308"/>
                <a:gd name="T5" fmla="*/ 73 h 108"/>
                <a:gd name="T6" fmla="*/ 2138 w 2308"/>
                <a:gd name="T7" fmla="*/ 79 h 108"/>
                <a:gd name="T8" fmla="*/ 2116 w 2308"/>
                <a:gd name="T9" fmla="*/ 36 h 108"/>
                <a:gd name="T10" fmla="*/ 2138 w 2308"/>
                <a:gd name="T11" fmla="*/ 89 h 108"/>
                <a:gd name="T12" fmla="*/ 2065 w 2308"/>
                <a:gd name="T13" fmla="*/ 22 h 108"/>
                <a:gd name="T14" fmla="*/ 2013 w 2308"/>
                <a:gd name="T15" fmla="*/ 68 h 108"/>
                <a:gd name="T16" fmla="*/ 1967 w 2308"/>
                <a:gd name="T17" fmla="*/ 43 h 108"/>
                <a:gd name="T18" fmla="*/ 2013 w 2308"/>
                <a:gd name="T19" fmla="*/ 68 h 108"/>
                <a:gd name="T20" fmla="*/ 1888 w 2308"/>
                <a:gd name="T21" fmla="*/ 57 h 108"/>
                <a:gd name="T22" fmla="*/ 1846 w 2308"/>
                <a:gd name="T23" fmla="*/ 88 h 108"/>
                <a:gd name="T24" fmla="*/ 1774 w 2308"/>
                <a:gd name="T25" fmla="*/ 49 h 108"/>
                <a:gd name="T26" fmla="*/ 1815 w 2308"/>
                <a:gd name="T27" fmla="*/ 72 h 108"/>
                <a:gd name="T28" fmla="*/ 1703 w 2308"/>
                <a:gd name="T29" fmla="*/ 69 h 108"/>
                <a:gd name="T30" fmla="*/ 1694 w 2308"/>
                <a:gd name="T31" fmla="*/ 41 h 108"/>
                <a:gd name="T32" fmla="*/ 1741 w 2308"/>
                <a:gd name="T33" fmla="*/ 67 h 108"/>
                <a:gd name="T34" fmla="*/ 1594 w 2308"/>
                <a:gd name="T35" fmla="*/ 51 h 108"/>
                <a:gd name="T36" fmla="*/ 1561 w 2308"/>
                <a:gd name="T37" fmla="*/ 78 h 108"/>
                <a:gd name="T38" fmla="*/ 1554 w 2308"/>
                <a:gd name="T39" fmla="*/ 7 h 108"/>
                <a:gd name="T40" fmla="*/ 1428 w 2308"/>
                <a:gd name="T41" fmla="*/ 51 h 108"/>
                <a:gd name="T42" fmla="*/ 1477 w 2308"/>
                <a:gd name="T43" fmla="*/ 88 h 108"/>
                <a:gd name="T44" fmla="*/ 1377 w 2308"/>
                <a:gd name="T45" fmla="*/ 23 h 108"/>
                <a:gd name="T46" fmla="*/ 1317 w 2308"/>
                <a:gd name="T47" fmla="*/ 32 h 108"/>
                <a:gd name="T48" fmla="*/ 1304 w 2308"/>
                <a:gd name="T49" fmla="*/ 7 h 108"/>
                <a:gd name="T50" fmla="*/ 1273 w 2308"/>
                <a:gd name="T51" fmla="*/ 89 h 108"/>
                <a:gd name="T52" fmla="*/ 1286 w 2308"/>
                <a:gd name="T53" fmla="*/ 27 h 108"/>
                <a:gd name="T54" fmla="*/ 1217 w 2308"/>
                <a:gd name="T55" fmla="*/ 58 h 108"/>
                <a:gd name="T56" fmla="*/ 1202 w 2308"/>
                <a:gd name="T57" fmla="*/ 33 h 108"/>
                <a:gd name="T58" fmla="*/ 1162 w 2308"/>
                <a:gd name="T59" fmla="*/ 29 h 108"/>
                <a:gd name="T60" fmla="*/ 1134 w 2308"/>
                <a:gd name="T61" fmla="*/ 89 h 108"/>
                <a:gd name="T62" fmla="*/ 1088 w 2308"/>
                <a:gd name="T63" fmla="*/ 54 h 108"/>
                <a:gd name="T64" fmla="*/ 955 w 2308"/>
                <a:gd name="T65" fmla="*/ 51 h 108"/>
                <a:gd name="T66" fmla="*/ 1004 w 2308"/>
                <a:gd name="T67" fmla="*/ 88 h 108"/>
                <a:gd name="T68" fmla="*/ 888 w 2308"/>
                <a:gd name="T69" fmla="*/ 88 h 108"/>
                <a:gd name="T70" fmla="*/ 860 w 2308"/>
                <a:gd name="T71" fmla="*/ 78 h 108"/>
                <a:gd name="T72" fmla="*/ 860 w 2308"/>
                <a:gd name="T73" fmla="*/ 82 h 108"/>
                <a:gd name="T74" fmla="*/ 729 w 2308"/>
                <a:gd name="T75" fmla="*/ 55 h 108"/>
                <a:gd name="T76" fmla="*/ 680 w 2308"/>
                <a:gd name="T77" fmla="*/ 11 h 108"/>
                <a:gd name="T78" fmla="*/ 701 w 2308"/>
                <a:gd name="T79" fmla="*/ 77 h 108"/>
                <a:gd name="T80" fmla="*/ 680 w 2308"/>
                <a:gd name="T81" fmla="*/ 11 h 108"/>
                <a:gd name="T82" fmla="*/ 603 w 2308"/>
                <a:gd name="T83" fmla="*/ 2 h 108"/>
                <a:gd name="T84" fmla="*/ 503 w 2308"/>
                <a:gd name="T85" fmla="*/ 52 h 108"/>
                <a:gd name="T86" fmla="*/ 508 w 2308"/>
                <a:gd name="T87" fmla="*/ 89 h 108"/>
                <a:gd name="T88" fmla="*/ 440 w 2308"/>
                <a:gd name="T89" fmla="*/ 11 h 108"/>
                <a:gd name="T90" fmla="*/ 460 w 2308"/>
                <a:gd name="T91" fmla="*/ 77 h 108"/>
                <a:gd name="T92" fmla="*/ 440 w 2308"/>
                <a:gd name="T93" fmla="*/ 11 h 108"/>
                <a:gd name="T94" fmla="*/ 404 w 2308"/>
                <a:gd name="T95" fmla="*/ 47 h 108"/>
                <a:gd name="T96" fmla="*/ 385 w 2308"/>
                <a:gd name="T97" fmla="*/ 49 h 108"/>
                <a:gd name="T98" fmla="*/ 316 w 2308"/>
                <a:gd name="T99" fmla="*/ 89 h 108"/>
                <a:gd name="T100" fmla="*/ 270 w 2308"/>
                <a:gd name="T101" fmla="*/ 82 h 108"/>
                <a:gd name="T102" fmla="*/ 263 w 2308"/>
                <a:gd name="T103" fmla="*/ 88 h 108"/>
                <a:gd name="T104" fmla="*/ 190 w 2308"/>
                <a:gd name="T105" fmla="*/ 79 h 108"/>
                <a:gd name="T106" fmla="*/ 207 w 2308"/>
                <a:gd name="T107" fmla="*/ 35 h 108"/>
                <a:gd name="T108" fmla="*/ 96 w 2308"/>
                <a:gd name="T109" fmla="*/ 49 h 108"/>
                <a:gd name="T110" fmla="*/ 137 w 2308"/>
                <a:gd name="T111" fmla="*/ 72 h 108"/>
                <a:gd name="T112" fmla="*/ 22 w 2308"/>
                <a:gd name="T113" fmla="*/ 79 h 108"/>
                <a:gd name="T114" fmla="*/ 18 w 2308"/>
                <a:gd name="T115" fmla="*/ 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308" h="108">
                  <a:moveTo>
                    <a:pt x="2298" y="45"/>
                  </a:moveTo>
                  <a:cubicBezTo>
                    <a:pt x="2298" y="50"/>
                    <a:pt x="2295" y="52"/>
                    <a:pt x="2280" y="52"/>
                  </a:cubicBezTo>
                  <a:cubicBezTo>
                    <a:pt x="2265" y="52"/>
                    <a:pt x="2265" y="52"/>
                    <a:pt x="2265" y="52"/>
                  </a:cubicBezTo>
                  <a:cubicBezTo>
                    <a:pt x="2265" y="49"/>
                    <a:pt x="2265" y="49"/>
                    <a:pt x="2265" y="49"/>
                  </a:cubicBezTo>
                  <a:cubicBezTo>
                    <a:pt x="2266" y="41"/>
                    <a:pt x="2272" y="32"/>
                    <a:pt x="2283" y="32"/>
                  </a:cubicBezTo>
                  <a:cubicBezTo>
                    <a:pt x="2293" y="32"/>
                    <a:pt x="2298" y="38"/>
                    <a:pt x="2298" y="45"/>
                  </a:cubicBezTo>
                  <a:moveTo>
                    <a:pt x="2308" y="45"/>
                  </a:moveTo>
                  <a:cubicBezTo>
                    <a:pt x="2308" y="32"/>
                    <a:pt x="2296" y="22"/>
                    <a:pt x="2284" y="22"/>
                  </a:cubicBezTo>
                  <a:cubicBezTo>
                    <a:pt x="2267" y="22"/>
                    <a:pt x="2254" y="36"/>
                    <a:pt x="2254" y="57"/>
                  </a:cubicBezTo>
                  <a:cubicBezTo>
                    <a:pt x="2254" y="75"/>
                    <a:pt x="2267" y="89"/>
                    <a:pt x="2284" y="89"/>
                  </a:cubicBezTo>
                  <a:cubicBezTo>
                    <a:pt x="2299" y="89"/>
                    <a:pt x="2306" y="84"/>
                    <a:pt x="2306" y="77"/>
                  </a:cubicBezTo>
                  <a:cubicBezTo>
                    <a:pt x="2306" y="72"/>
                    <a:pt x="2306" y="72"/>
                    <a:pt x="2306" y="72"/>
                  </a:cubicBezTo>
                  <a:cubicBezTo>
                    <a:pt x="2305" y="72"/>
                    <a:pt x="2305" y="72"/>
                    <a:pt x="2305" y="72"/>
                  </a:cubicBezTo>
                  <a:cubicBezTo>
                    <a:pt x="2302" y="76"/>
                    <a:pt x="2296" y="79"/>
                    <a:pt x="2286" y="79"/>
                  </a:cubicBezTo>
                  <a:cubicBezTo>
                    <a:pt x="2274" y="79"/>
                    <a:pt x="2266" y="71"/>
                    <a:pt x="2265" y="61"/>
                  </a:cubicBezTo>
                  <a:cubicBezTo>
                    <a:pt x="2281" y="61"/>
                    <a:pt x="2281" y="61"/>
                    <a:pt x="2281" y="61"/>
                  </a:cubicBezTo>
                  <a:cubicBezTo>
                    <a:pt x="2303" y="61"/>
                    <a:pt x="2308" y="56"/>
                    <a:pt x="2308" y="45"/>
                  </a:cubicBezTo>
                  <a:moveTo>
                    <a:pt x="2234" y="41"/>
                  </a:moveTo>
                  <a:cubicBezTo>
                    <a:pt x="2234" y="36"/>
                    <a:pt x="2234" y="36"/>
                    <a:pt x="2234" y="36"/>
                  </a:cubicBezTo>
                  <a:cubicBezTo>
                    <a:pt x="2234" y="27"/>
                    <a:pt x="2226" y="22"/>
                    <a:pt x="2216" y="22"/>
                  </a:cubicBezTo>
                  <a:cubicBezTo>
                    <a:pt x="2197" y="22"/>
                    <a:pt x="2185" y="38"/>
                    <a:pt x="2185" y="56"/>
                  </a:cubicBezTo>
                  <a:cubicBezTo>
                    <a:pt x="2185" y="77"/>
                    <a:pt x="2202" y="89"/>
                    <a:pt x="2215" y="89"/>
                  </a:cubicBezTo>
                  <a:cubicBezTo>
                    <a:pt x="2229" y="89"/>
                    <a:pt x="2234" y="82"/>
                    <a:pt x="2234" y="78"/>
                  </a:cubicBezTo>
                  <a:cubicBezTo>
                    <a:pt x="2234" y="73"/>
                    <a:pt x="2234" y="73"/>
                    <a:pt x="2234" y="73"/>
                  </a:cubicBezTo>
                  <a:cubicBezTo>
                    <a:pt x="2233" y="73"/>
                    <a:pt x="2233" y="73"/>
                    <a:pt x="2233" y="73"/>
                  </a:cubicBezTo>
                  <a:cubicBezTo>
                    <a:pt x="2230" y="77"/>
                    <a:pt x="2224" y="79"/>
                    <a:pt x="2217" y="79"/>
                  </a:cubicBezTo>
                  <a:cubicBezTo>
                    <a:pt x="2207" y="79"/>
                    <a:pt x="2196" y="72"/>
                    <a:pt x="2196" y="55"/>
                  </a:cubicBezTo>
                  <a:cubicBezTo>
                    <a:pt x="2196" y="42"/>
                    <a:pt x="2204" y="33"/>
                    <a:pt x="2217" y="33"/>
                  </a:cubicBezTo>
                  <a:cubicBezTo>
                    <a:pt x="2223" y="33"/>
                    <a:pt x="2231" y="36"/>
                    <a:pt x="2233" y="41"/>
                  </a:cubicBezTo>
                  <a:lnTo>
                    <a:pt x="2234" y="41"/>
                  </a:lnTo>
                  <a:close/>
                  <a:moveTo>
                    <a:pt x="2152" y="66"/>
                  </a:moveTo>
                  <a:cubicBezTo>
                    <a:pt x="2152" y="75"/>
                    <a:pt x="2148" y="79"/>
                    <a:pt x="2138" y="79"/>
                  </a:cubicBezTo>
                  <a:cubicBezTo>
                    <a:pt x="2130" y="79"/>
                    <a:pt x="2125" y="74"/>
                    <a:pt x="2125" y="69"/>
                  </a:cubicBezTo>
                  <a:cubicBezTo>
                    <a:pt x="2125" y="62"/>
                    <a:pt x="2130" y="58"/>
                    <a:pt x="2143" y="58"/>
                  </a:cubicBezTo>
                  <a:cubicBezTo>
                    <a:pt x="2152" y="58"/>
                    <a:pt x="2152" y="58"/>
                    <a:pt x="2152" y="58"/>
                  </a:cubicBezTo>
                  <a:lnTo>
                    <a:pt x="2152" y="66"/>
                  </a:lnTo>
                  <a:close/>
                  <a:moveTo>
                    <a:pt x="2163" y="67"/>
                  </a:moveTo>
                  <a:cubicBezTo>
                    <a:pt x="2163" y="47"/>
                    <a:pt x="2163" y="47"/>
                    <a:pt x="2163" y="47"/>
                  </a:cubicBezTo>
                  <a:cubicBezTo>
                    <a:pt x="2163" y="31"/>
                    <a:pt x="2154" y="22"/>
                    <a:pt x="2138" y="22"/>
                  </a:cubicBezTo>
                  <a:cubicBezTo>
                    <a:pt x="2123" y="22"/>
                    <a:pt x="2116" y="30"/>
                    <a:pt x="2116" y="36"/>
                  </a:cubicBezTo>
                  <a:cubicBezTo>
                    <a:pt x="2116" y="41"/>
                    <a:pt x="2116" y="41"/>
                    <a:pt x="2116" y="41"/>
                  </a:cubicBezTo>
                  <a:cubicBezTo>
                    <a:pt x="2116" y="41"/>
                    <a:pt x="2116" y="41"/>
                    <a:pt x="2116" y="41"/>
                  </a:cubicBezTo>
                  <a:cubicBezTo>
                    <a:pt x="2120" y="36"/>
                    <a:pt x="2127" y="33"/>
                    <a:pt x="2137" y="33"/>
                  </a:cubicBezTo>
                  <a:cubicBezTo>
                    <a:pt x="2147" y="33"/>
                    <a:pt x="2152" y="36"/>
                    <a:pt x="2152" y="46"/>
                  </a:cubicBezTo>
                  <a:cubicBezTo>
                    <a:pt x="2152" y="49"/>
                    <a:pt x="2152" y="49"/>
                    <a:pt x="2152" y="49"/>
                  </a:cubicBezTo>
                  <a:cubicBezTo>
                    <a:pt x="2143" y="49"/>
                    <a:pt x="2143" y="49"/>
                    <a:pt x="2143" y="49"/>
                  </a:cubicBezTo>
                  <a:cubicBezTo>
                    <a:pt x="2124" y="49"/>
                    <a:pt x="2113" y="56"/>
                    <a:pt x="2113" y="70"/>
                  </a:cubicBezTo>
                  <a:cubicBezTo>
                    <a:pt x="2113" y="81"/>
                    <a:pt x="2125" y="89"/>
                    <a:pt x="2138" y="89"/>
                  </a:cubicBezTo>
                  <a:cubicBezTo>
                    <a:pt x="2156" y="89"/>
                    <a:pt x="2163" y="80"/>
                    <a:pt x="2163" y="67"/>
                  </a:cubicBezTo>
                  <a:moveTo>
                    <a:pt x="2082" y="57"/>
                  </a:moveTo>
                  <a:cubicBezTo>
                    <a:pt x="2082" y="71"/>
                    <a:pt x="2076" y="79"/>
                    <a:pt x="2065" y="79"/>
                  </a:cubicBezTo>
                  <a:cubicBezTo>
                    <a:pt x="2054" y="79"/>
                    <a:pt x="2045" y="71"/>
                    <a:pt x="2045" y="54"/>
                  </a:cubicBezTo>
                  <a:cubicBezTo>
                    <a:pt x="2045" y="41"/>
                    <a:pt x="2052" y="33"/>
                    <a:pt x="2063" y="33"/>
                  </a:cubicBezTo>
                  <a:cubicBezTo>
                    <a:pt x="2074" y="33"/>
                    <a:pt x="2082" y="40"/>
                    <a:pt x="2082" y="57"/>
                  </a:cubicBezTo>
                  <a:moveTo>
                    <a:pt x="2093" y="54"/>
                  </a:moveTo>
                  <a:cubicBezTo>
                    <a:pt x="2093" y="35"/>
                    <a:pt x="2079" y="22"/>
                    <a:pt x="2065" y="22"/>
                  </a:cubicBezTo>
                  <a:cubicBezTo>
                    <a:pt x="2045" y="22"/>
                    <a:pt x="2035" y="36"/>
                    <a:pt x="2035" y="57"/>
                  </a:cubicBezTo>
                  <a:cubicBezTo>
                    <a:pt x="2035" y="100"/>
                    <a:pt x="2035" y="100"/>
                    <a:pt x="2035" y="100"/>
                  </a:cubicBezTo>
                  <a:cubicBezTo>
                    <a:pt x="2035" y="106"/>
                    <a:pt x="2037" y="108"/>
                    <a:pt x="2042" y="108"/>
                  </a:cubicBezTo>
                  <a:cubicBezTo>
                    <a:pt x="2046" y="108"/>
                    <a:pt x="2046" y="108"/>
                    <a:pt x="2046" y="108"/>
                  </a:cubicBezTo>
                  <a:cubicBezTo>
                    <a:pt x="2046" y="78"/>
                    <a:pt x="2046" y="78"/>
                    <a:pt x="2046" y="78"/>
                  </a:cubicBezTo>
                  <a:cubicBezTo>
                    <a:pt x="2049" y="84"/>
                    <a:pt x="2057" y="89"/>
                    <a:pt x="2064" y="89"/>
                  </a:cubicBezTo>
                  <a:cubicBezTo>
                    <a:pt x="2080" y="89"/>
                    <a:pt x="2093" y="76"/>
                    <a:pt x="2093" y="54"/>
                  </a:cubicBezTo>
                  <a:moveTo>
                    <a:pt x="2013" y="68"/>
                  </a:moveTo>
                  <a:cubicBezTo>
                    <a:pt x="2013" y="59"/>
                    <a:pt x="2006" y="54"/>
                    <a:pt x="1994" y="51"/>
                  </a:cubicBezTo>
                  <a:cubicBezTo>
                    <a:pt x="1980" y="48"/>
                    <a:pt x="1978" y="46"/>
                    <a:pt x="1978" y="42"/>
                  </a:cubicBezTo>
                  <a:cubicBezTo>
                    <a:pt x="1978" y="36"/>
                    <a:pt x="1982" y="33"/>
                    <a:pt x="1993" y="33"/>
                  </a:cubicBezTo>
                  <a:cubicBezTo>
                    <a:pt x="2001" y="33"/>
                    <a:pt x="2008" y="36"/>
                    <a:pt x="2011" y="39"/>
                  </a:cubicBezTo>
                  <a:cubicBezTo>
                    <a:pt x="2011" y="39"/>
                    <a:pt x="2011" y="39"/>
                    <a:pt x="2011" y="39"/>
                  </a:cubicBezTo>
                  <a:cubicBezTo>
                    <a:pt x="2011" y="35"/>
                    <a:pt x="2011" y="35"/>
                    <a:pt x="2011" y="35"/>
                  </a:cubicBezTo>
                  <a:cubicBezTo>
                    <a:pt x="2011" y="27"/>
                    <a:pt x="2002" y="22"/>
                    <a:pt x="1992" y="22"/>
                  </a:cubicBezTo>
                  <a:cubicBezTo>
                    <a:pt x="1977" y="22"/>
                    <a:pt x="1967" y="32"/>
                    <a:pt x="1967" y="43"/>
                  </a:cubicBezTo>
                  <a:cubicBezTo>
                    <a:pt x="1967" y="52"/>
                    <a:pt x="1973" y="56"/>
                    <a:pt x="1985" y="59"/>
                  </a:cubicBezTo>
                  <a:cubicBezTo>
                    <a:pt x="1999" y="62"/>
                    <a:pt x="2002" y="64"/>
                    <a:pt x="2002" y="69"/>
                  </a:cubicBezTo>
                  <a:cubicBezTo>
                    <a:pt x="2002" y="76"/>
                    <a:pt x="1997" y="79"/>
                    <a:pt x="1988" y="79"/>
                  </a:cubicBezTo>
                  <a:cubicBezTo>
                    <a:pt x="1980" y="79"/>
                    <a:pt x="1972" y="76"/>
                    <a:pt x="1969" y="72"/>
                  </a:cubicBezTo>
                  <a:cubicBezTo>
                    <a:pt x="1968" y="72"/>
                    <a:pt x="1968" y="72"/>
                    <a:pt x="1968" y="72"/>
                  </a:cubicBezTo>
                  <a:cubicBezTo>
                    <a:pt x="1968" y="76"/>
                    <a:pt x="1968" y="76"/>
                    <a:pt x="1968" y="76"/>
                  </a:cubicBezTo>
                  <a:cubicBezTo>
                    <a:pt x="1968" y="84"/>
                    <a:pt x="1977" y="89"/>
                    <a:pt x="1988" y="89"/>
                  </a:cubicBezTo>
                  <a:cubicBezTo>
                    <a:pt x="2002" y="89"/>
                    <a:pt x="2013" y="82"/>
                    <a:pt x="2013" y="68"/>
                  </a:cubicBezTo>
                  <a:moveTo>
                    <a:pt x="1936" y="57"/>
                  </a:moveTo>
                  <a:cubicBezTo>
                    <a:pt x="1936" y="70"/>
                    <a:pt x="1930" y="79"/>
                    <a:pt x="1919" y="79"/>
                  </a:cubicBezTo>
                  <a:cubicBezTo>
                    <a:pt x="1907" y="79"/>
                    <a:pt x="1899" y="69"/>
                    <a:pt x="1899" y="55"/>
                  </a:cubicBezTo>
                  <a:cubicBezTo>
                    <a:pt x="1899" y="41"/>
                    <a:pt x="1906" y="33"/>
                    <a:pt x="1917" y="33"/>
                  </a:cubicBezTo>
                  <a:cubicBezTo>
                    <a:pt x="1929" y="33"/>
                    <a:pt x="1936" y="41"/>
                    <a:pt x="1936" y="57"/>
                  </a:cubicBezTo>
                  <a:moveTo>
                    <a:pt x="1947" y="54"/>
                  </a:moveTo>
                  <a:cubicBezTo>
                    <a:pt x="1947" y="35"/>
                    <a:pt x="1935" y="23"/>
                    <a:pt x="1918" y="23"/>
                  </a:cubicBezTo>
                  <a:cubicBezTo>
                    <a:pt x="1900" y="23"/>
                    <a:pt x="1888" y="36"/>
                    <a:pt x="1888" y="57"/>
                  </a:cubicBezTo>
                  <a:cubicBezTo>
                    <a:pt x="1888" y="76"/>
                    <a:pt x="1901" y="89"/>
                    <a:pt x="1918" y="89"/>
                  </a:cubicBezTo>
                  <a:cubicBezTo>
                    <a:pt x="1935" y="89"/>
                    <a:pt x="1947" y="76"/>
                    <a:pt x="1947" y="54"/>
                  </a:cubicBezTo>
                  <a:moveTo>
                    <a:pt x="1873" y="37"/>
                  </a:moveTo>
                  <a:cubicBezTo>
                    <a:pt x="1873" y="32"/>
                    <a:pt x="1873" y="32"/>
                    <a:pt x="1873" y="32"/>
                  </a:cubicBezTo>
                  <a:cubicBezTo>
                    <a:pt x="1873" y="28"/>
                    <a:pt x="1870" y="24"/>
                    <a:pt x="1861" y="24"/>
                  </a:cubicBezTo>
                  <a:cubicBezTo>
                    <a:pt x="1849" y="24"/>
                    <a:pt x="1840" y="33"/>
                    <a:pt x="1840" y="51"/>
                  </a:cubicBezTo>
                  <a:cubicBezTo>
                    <a:pt x="1840" y="80"/>
                    <a:pt x="1840" y="80"/>
                    <a:pt x="1840" y="80"/>
                  </a:cubicBezTo>
                  <a:cubicBezTo>
                    <a:pt x="1840" y="85"/>
                    <a:pt x="1842" y="88"/>
                    <a:pt x="1846" y="88"/>
                  </a:cubicBezTo>
                  <a:cubicBezTo>
                    <a:pt x="1851" y="88"/>
                    <a:pt x="1851" y="88"/>
                    <a:pt x="1851" y="88"/>
                  </a:cubicBezTo>
                  <a:cubicBezTo>
                    <a:pt x="1851" y="52"/>
                    <a:pt x="1851" y="52"/>
                    <a:pt x="1851" y="52"/>
                  </a:cubicBezTo>
                  <a:cubicBezTo>
                    <a:pt x="1851" y="38"/>
                    <a:pt x="1854" y="34"/>
                    <a:pt x="1863" y="34"/>
                  </a:cubicBezTo>
                  <a:cubicBezTo>
                    <a:pt x="1867" y="34"/>
                    <a:pt x="1871" y="35"/>
                    <a:pt x="1873" y="37"/>
                  </a:cubicBezTo>
                  <a:close/>
                  <a:moveTo>
                    <a:pt x="1807" y="45"/>
                  </a:moveTo>
                  <a:cubicBezTo>
                    <a:pt x="1807" y="50"/>
                    <a:pt x="1804" y="52"/>
                    <a:pt x="1789" y="52"/>
                  </a:cubicBezTo>
                  <a:cubicBezTo>
                    <a:pt x="1774" y="52"/>
                    <a:pt x="1774" y="52"/>
                    <a:pt x="1774" y="52"/>
                  </a:cubicBezTo>
                  <a:cubicBezTo>
                    <a:pt x="1774" y="49"/>
                    <a:pt x="1774" y="49"/>
                    <a:pt x="1774" y="49"/>
                  </a:cubicBezTo>
                  <a:cubicBezTo>
                    <a:pt x="1775" y="41"/>
                    <a:pt x="1781" y="32"/>
                    <a:pt x="1792" y="32"/>
                  </a:cubicBezTo>
                  <a:cubicBezTo>
                    <a:pt x="1802" y="32"/>
                    <a:pt x="1807" y="38"/>
                    <a:pt x="1807" y="45"/>
                  </a:cubicBezTo>
                  <a:moveTo>
                    <a:pt x="1817" y="45"/>
                  </a:moveTo>
                  <a:cubicBezTo>
                    <a:pt x="1817" y="32"/>
                    <a:pt x="1806" y="22"/>
                    <a:pt x="1793" y="22"/>
                  </a:cubicBezTo>
                  <a:cubicBezTo>
                    <a:pt x="1776" y="22"/>
                    <a:pt x="1763" y="36"/>
                    <a:pt x="1763" y="57"/>
                  </a:cubicBezTo>
                  <a:cubicBezTo>
                    <a:pt x="1763" y="75"/>
                    <a:pt x="1776" y="89"/>
                    <a:pt x="1793" y="89"/>
                  </a:cubicBezTo>
                  <a:cubicBezTo>
                    <a:pt x="1808" y="89"/>
                    <a:pt x="1815" y="84"/>
                    <a:pt x="1815" y="77"/>
                  </a:cubicBezTo>
                  <a:cubicBezTo>
                    <a:pt x="1815" y="72"/>
                    <a:pt x="1815" y="72"/>
                    <a:pt x="1815" y="72"/>
                  </a:cubicBezTo>
                  <a:cubicBezTo>
                    <a:pt x="1814" y="72"/>
                    <a:pt x="1814" y="72"/>
                    <a:pt x="1814" y="72"/>
                  </a:cubicBezTo>
                  <a:cubicBezTo>
                    <a:pt x="1811" y="76"/>
                    <a:pt x="1805" y="79"/>
                    <a:pt x="1795" y="79"/>
                  </a:cubicBezTo>
                  <a:cubicBezTo>
                    <a:pt x="1783" y="79"/>
                    <a:pt x="1775" y="71"/>
                    <a:pt x="1774" y="61"/>
                  </a:cubicBezTo>
                  <a:cubicBezTo>
                    <a:pt x="1790" y="61"/>
                    <a:pt x="1790" y="61"/>
                    <a:pt x="1790" y="61"/>
                  </a:cubicBezTo>
                  <a:cubicBezTo>
                    <a:pt x="1812" y="61"/>
                    <a:pt x="1817" y="56"/>
                    <a:pt x="1817" y="45"/>
                  </a:cubicBezTo>
                  <a:moveTo>
                    <a:pt x="1731" y="66"/>
                  </a:moveTo>
                  <a:cubicBezTo>
                    <a:pt x="1731" y="75"/>
                    <a:pt x="1727" y="79"/>
                    <a:pt x="1717" y="79"/>
                  </a:cubicBezTo>
                  <a:cubicBezTo>
                    <a:pt x="1709" y="79"/>
                    <a:pt x="1703" y="74"/>
                    <a:pt x="1703" y="69"/>
                  </a:cubicBezTo>
                  <a:cubicBezTo>
                    <a:pt x="1703" y="62"/>
                    <a:pt x="1709" y="58"/>
                    <a:pt x="1722" y="58"/>
                  </a:cubicBezTo>
                  <a:cubicBezTo>
                    <a:pt x="1731" y="58"/>
                    <a:pt x="1731" y="58"/>
                    <a:pt x="1731" y="58"/>
                  </a:cubicBezTo>
                  <a:lnTo>
                    <a:pt x="1731" y="66"/>
                  </a:lnTo>
                  <a:close/>
                  <a:moveTo>
                    <a:pt x="1741" y="67"/>
                  </a:moveTo>
                  <a:cubicBezTo>
                    <a:pt x="1741" y="47"/>
                    <a:pt x="1741" y="47"/>
                    <a:pt x="1741" y="47"/>
                  </a:cubicBezTo>
                  <a:cubicBezTo>
                    <a:pt x="1741" y="31"/>
                    <a:pt x="1733" y="22"/>
                    <a:pt x="1717" y="22"/>
                  </a:cubicBezTo>
                  <a:cubicBezTo>
                    <a:pt x="1702" y="22"/>
                    <a:pt x="1694" y="30"/>
                    <a:pt x="1694" y="36"/>
                  </a:cubicBezTo>
                  <a:cubicBezTo>
                    <a:pt x="1694" y="41"/>
                    <a:pt x="1694" y="41"/>
                    <a:pt x="1694" y="41"/>
                  </a:cubicBezTo>
                  <a:cubicBezTo>
                    <a:pt x="1695" y="41"/>
                    <a:pt x="1695" y="41"/>
                    <a:pt x="1695" y="41"/>
                  </a:cubicBezTo>
                  <a:cubicBezTo>
                    <a:pt x="1699" y="36"/>
                    <a:pt x="1706" y="33"/>
                    <a:pt x="1715" y="33"/>
                  </a:cubicBezTo>
                  <a:cubicBezTo>
                    <a:pt x="1726" y="33"/>
                    <a:pt x="1731" y="36"/>
                    <a:pt x="1731" y="46"/>
                  </a:cubicBezTo>
                  <a:cubicBezTo>
                    <a:pt x="1731" y="49"/>
                    <a:pt x="1731" y="49"/>
                    <a:pt x="1731" y="49"/>
                  </a:cubicBezTo>
                  <a:cubicBezTo>
                    <a:pt x="1722" y="49"/>
                    <a:pt x="1722" y="49"/>
                    <a:pt x="1722" y="49"/>
                  </a:cubicBezTo>
                  <a:cubicBezTo>
                    <a:pt x="1703" y="49"/>
                    <a:pt x="1692" y="56"/>
                    <a:pt x="1692" y="70"/>
                  </a:cubicBezTo>
                  <a:cubicBezTo>
                    <a:pt x="1692" y="81"/>
                    <a:pt x="1703" y="89"/>
                    <a:pt x="1717" y="89"/>
                  </a:cubicBezTo>
                  <a:cubicBezTo>
                    <a:pt x="1734" y="89"/>
                    <a:pt x="1741" y="80"/>
                    <a:pt x="1741" y="67"/>
                  </a:cubicBezTo>
                  <a:moveTo>
                    <a:pt x="1636" y="88"/>
                  </a:moveTo>
                  <a:cubicBezTo>
                    <a:pt x="1636" y="51"/>
                    <a:pt x="1636" y="51"/>
                    <a:pt x="1636" y="51"/>
                  </a:cubicBezTo>
                  <a:cubicBezTo>
                    <a:pt x="1636" y="32"/>
                    <a:pt x="1627" y="22"/>
                    <a:pt x="1611" y="22"/>
                  </a:cubicBezTo>
                  <a:cubicBezTo>
                    <a:pt x="1594" y="22"/>
                    <a:pt x="1583" y="33"/>
                    <a:pt x="1583" y="51"/>
                  </a:cubicBezTo>
                  <a:cubicBezTo>
                    <a:pt x="1583" y="80"/>
                    <a:pt x="1583" y="80"/>
                    <a:pt x="1583" y="80"/>
                  </a:cubicBezTo>
                  <a:cubicBezTo>
                    <a:pt x="1583" y="85"/>
                    <a:pt x="1586" y="88"/>
                    <a:pt x="1590" y="88"/>
                  </a:cubicBezTo>
                  <a:cubicBezTo>
                    <a:pt x="1594" y="88"/>
                    <a:pt x="1594" y="88"/>
                    <a:pt x="1594" y="88"/>
                  </a:cubicBezTo>
                  <a:cubicBezTo>
                    <a:pt x="1594" y="51"/>
                    <a:pt x="1594" y="51"/>
                    <a:pt x="1594" y="51"/>
                  </a:cubicBezTo>
                  <a:cubicBezTo>
                    <a:pt x="1594" y="38"/>
                    <a:pt x="1600" y="33"/>
                    <a:pt x="1609" y="33"/>
                  </a:cubicBezTo>
                  <a:cubicBezTo>
                    <a:pt x="1621" y="33"/>
                    <a:pt x="1626" y="38"/>
                    <a:pt x="1626" y="51"/>
                  </a:cubicBezTo>
                  <a:cubicBezTo>
                    <a:pt x="1626" y="81"/>
                    <a:pt x="1626" y="81"/>
                    <a:pt x="1626" y="81"/>
                  </a:cubicBezTo>
                  <a:cubicBezTo>
                    <a:pt x="1626" y="85"/>
                    <a:pt x="1628" y="88"/>
                    <a:pt x="1632" y="88"/>
                  </a:cubicBezTo>
                  <a:lnTo>
                    <a:pt x="1636" y="88"/>
                  </a:lnTo>
                  <a:close/>
                  <a:moveTo>
                    <a:pt x="1566" y="82"/>
                  </a:moveTo>
                  <a:cubicBezTo>
                    <a:pt x="1566" y="78"/>
                    <a:pt x="1566" y="78"/>
                    <a:pt x="1566" y="78"/>
                  </a:cubicBezTo>
                  <a:cubicBezTo>
                    <a:pt x="1561" y="78"/>
                    <a:pt x="1561" y="78"/>
                    <a:pt x="1561" y="78"/>
                  </a:cubicBezTo>
                  <a:cubicBezTo>
                    <a:pt x="1555" y="78"/>
                    <a:pt x="1551" y="76"/>
                    <a:pt x="1551" y="68"/>
                  </a:cubicBezTo>
                  <a:cubicBezTo>
                    <a:pt x="1551" y="32"/>
                    <a:pt x="1551" y="32"/>
                    <a:pt x="1551" y="32"/>
                  </a:cubicBezTo>
                  <a:cubicBezTo>
                    <a:pt x="1551" y="27"/>
                    <a:pt x="1548" y="24"/>
                    <a:pt x="1544" y="24"/>
                  </a:cubicBezTo>
                  <a:cubicBezTo>
                    <a:pt x="1541" y="24"/>
                    <a:pt x="1541" y="24"/>
                    <a:pt x="1541" y="24"/>
                  </a:cubicBezTo>
                  <a:cubicBezTo>
                    <a:pt x="1541" y="69"/>
                    <a:pt x="1541" y="69"/>
                    <a:pt x="1541" y="69"/>
                  </a:cubicBezTo>
                  <a:cubicBezTo>
                    <a:pt x="1541" y="82"/>
                    <a:pt x="1547" y="88"/>
                    <a:pt x="1560" y="88"/>
                  </a:cubicBezTo>
                  <a:cubicBezTo>
                    <a:pt x="1563" y="88"/>
                    <a:pt x="1566" y="86"/>
                    <a:pt x="1566" y="82"/>
                  </a:cubicBezTo>
                  <a:moveTo>
                    <a:pt x="1554" y="7"/>
                  </a:moveTo>
                  <a:cubicBezTo>
                    <a:pt x="1554" y="3"/>
                    <a:pt x="1550" y="0"/>
                    <a:pt x="1546" y="0"/>
                  </a:cubicBezTo>
                  <a:cubicBezTo>
                    <a:pt x="1542" y="0"/>
                    <a:pt x="1539" y="3"/>
                    <a:pt x="1539" y="7"/>
                  </a:cubicBezTo>
                  <a:cubicBezTo>
                    <a:pt x="1539" y="11"/>
                    <a:pt x="1542" y="15"/>
                    <a:pt x="1546" y="15"/>
                  </a:cubicBezTo>
                  <a:cubicBezTo>
                    <a:pt x="1550" y="15"/>
                    <a:pt x="1554" y="11"/>
                    <a:pt x="1554" y="7"/>
                  </a:cubicBezTo>
                  <a:moveTo>
                    <a:pt x="1481" y="88"/>
                  </a:moveTo>
                  <a:cubicBezTo>
                    <a:pt x="1481" y="51"/>
                    <a:pt x="1481" y="51"/>
                    <a:pt x="1481" y="51"/>
                  </a:cubicBezTo>
                  <a:cubicBezTo>
                    <a:pt x="1481" y="32"/>
                    <a:pt x="1471" y="22"/>
                    <a:pt x="1455" y="22"/>
                  </a:cubicBezTo>
                  <a:cubicBezTo>
                    <a:pt x="1439" y="22"/>
                    <a:pt x="1428" y="33"/>
                    <a:pt x="1428" y="51"/>
                  </a:cubicBezTo>
                  <a:cubicBezTo>
                    <a:pt x="1428" y="80"/>
                    <a:pt x="1428" y="80"/>
                    <a:pt x="1428" y="80"/>
                  </a:cubicBezTo>
                  <a:cubicBezTo>
                    <a:pt x="1428" y="85"/>
                    <a:pt x="1431" y="88"/>
                    <a:pt x="1435" y="88"/>
                  </a:cubicBezTo>
                  <a:cubicBezTo>
                    <a:pt x="1439" y="88"/>
                    <a:pt x="1439" y="88"/>
                    <a:pt x="1439" y="88"/>
                  </a:cubicBezTo>
                  <a:cubicBezTo>
                    <a:pt x="1439" y="51"/>
                    <a:pt x="1439" y="51"/>
                    <a:pt x="1439" y="51"/>
                  </a:cubicBezTo>
                  <a:cubicBezTo>
                    <a:pt x="1439" y="38"/>
                    <a:pt x="1444" y="33"/>
                    <a:pt x="1454" y="33"/>
                  </a:cubicBezTo>
                  <a:cubicBezTo>
                    <a:pt x="1465" y="33"/>
                    <a:pt x="1470" y="38"/>
                    <a:pt x="1470" y="51"/>
                  </a:cubicBezTo>
                  <a:cubicBezTo>
                    <a:pt x="1470" y="81"/>
                    <a:pt x="1470" y="81"/>
                    <a:pt x="1470" y="81"/>
                  </a:cubicBezTo>
                  <a:cubicBezTo>
                    <a:pt x="1470" y="85"/>
                    <a:pt x="1472" y="88"/>
                    <a:pt x="1477" y="88"/>
                  </a:cubicBezTo>
                  <a:lnTo>
                    <a:pt x="1481" y="88"/>
                  </a:lnTo>
                  <a:close/>
                  <a:moveTo>
                    <a:pt x="1395" y="57"/>
                  </a:moveTo>
                  <a:cubicBezTo>
                    <a:pt x="1395" y="70"/>
                    <a:pt x="1389" y="79"/>
                    <a:pt x="1378" y="79"/>
                  </a:cubicBezTo>
                  <a:cubicBezTo>
                    <a:pt x="1365" y="79"/>
                    <a:pt x="1358" y="69"/>
                    <a:pt x="1358" y="55"/>
                  </a:cubicBezTo>
                  <a:cubicBezTo>
                    <a:pt x="1358" y="41"/>
                    <a:pt x="1365" y="33"/>
                    <a:pt x="1375" y="33"/>
                  </a:cubicBezTo>
                  <a:cubicBezTo>
                    <a:pt x="1388" y="33"/>
                    <a:pt x="1395" y="41"/>
                    <a:pt x="1395" y="57"/>
                  </a:cubicBezTo>
                  <a:moveTo>
                    <a:pt x="1406" y="54"/>
                  </a:moveTo>
                  <a:cubicBezTo>
                    <a:pt x="1406" y="35"/>
                    <a:pt x="1394" y="23"/>
                    <a:pt x="1377" y="23"/>
                  </a:cubicBezTo>
                  <a:cubicBezTo>
                    <a:pt x="1359" y="23"/>
                    <a:pt x="1347" y="36"/>
                    <a:pt x="1347" y="57"/>
                  </a:cubicBezTo>
                  <a:cubicBezTo>
                    <a:pt x="1347" y="76"/>
                    <a:pt x="1360" y="89"/>
                    <a:pt x="1377" y="89"/>
                  </a:cubicBezTo>
                  <a:cubicBezTo>
                    <a:pt x="1394" y="89"/>
                    <a:pt x="1406" y="76"/>
                    <a:pt x="1406" y="54"/>
                  </a:cubicBezTo>
                  <a:moveTo>
                    <a:pt x="1332" y="82"/>
                  </a:moveTo>
                  <a:cubicBezTo>
                    <a:pt x="1332" y="78"/>
                    <a:pt x="1332" y="78"/>
                    <a:pt x="1332" y="78"/>
                  </a:cubicBezTo>
                  <a:cubicBezTo>
                    <a:pt x="1327" y="78"/>
                    <a:pt x="1327" y="78"/>
                    <a:pt x="1327" y="78"/>
                  </a:cubicBezTo>
                  <a:cubicBezTo>
                    <a:pt x="1321" y="78"/>
                    <a:pt x="1317" y="76"/>
                    <a:pt x="1317" y="68"/>
                  </a:cubicBezTo>
                  <a:cubicBezTo>
                    <a:pt x="1317" y="32"/>
                    <a:pt x="1317" y="32"/>
                    <a:pt x="1317" y="32"/>
                  </a:cubicBezTo>
                  <a:cubicBezTo>
                    <a:pt x="1317" y="27"/>
                    <a:pt x="1313" y="24"/>
                    <a:pt x="1309" y="24"/>
                  </a:cubicBezTo>
                  <a:cubicBezTo>
                    <a:pt x="1306" y="24"/>
                    <a:pt x="1306" y="24"/>
                    <a:pt x="1306" y="24"/>
                  </a:cubicBezTo>
                  <a:cubicBezTo>
                    <a:pt x="1306" y="69"/>
                    <a:pt x="1306" y="69"/>
                    <a:pt x="1306" y="69"/>
                  </a:cubicBezTo>
                  <a:cubicBezTo>
                    <a:pt x="1306" y="82"/>
                    <a:pt x="1313" y="88"/>
                    <a:pt x="1325" y="88"/>
                  </a:cubicBezTo>
                  <a:cubicBezTo>
                    <a:pt x="1329" y="88"/>
                    <a:pt x="1332" y="86"/>
                    <a:pt x="1332" y="82"/>
                  </a:cubicBezTo>
                  <a:moveTo>
                    <a:pt x="1319" y="7"/>
                  </a:moveTo>
                  <a:cubicBezTo>
                    <a:pt x="1319" y="3"/>
                    <a:pt x="1316" y="0"/>
                    <a:pt x="1312" y="0"/>
                  </a:cubicBezTo>
                  <a:cubicBezTo>
                    <a:pt x="1308" y="0"/>
                    <a:pt x="1304" y="3"/>
                    <a:pt x="1304" y="7"/>
                  </a:cubicBezTo>
                  <a:cubicBezTo>
                    <a:pt x="1304" y="11"/>
                    <a:pt x="1308" y="15"/>
                    <a:pt x="1312" y="15"/>
                  </a:cubicBezTo>
                  <a:cubicBezTo>
                    <a:pt x="1316" y="15"/>
                    <a:pt x="1319" y="11"/>
                    <a:pt x="1319" y="7"/>
                  </a:cubicBezTo>
                  <a:moveTo>
                    <a:pt x="1264" y="11"/>
                  </a:moveTo>
                  <a:cubicBezTo>
                    <a:pt x="1262" y="11"/>
                    <a:pt x="1262" y="11"/>
                    <a:pt x="1262" y="11"/>
                  </a:cubicBezTo>
                  <a:cubicBezTo>
                    <a:pt x="1261" y="11"/>
                    <a:pt x="1257" y="13"/>
                    <a:pt x="1256" y="15"/>
                  </a:cubicBezTo>
                  <a:cubicBezTo>
                    <a:pt x="1254" y="18"/>
                    <a:pt x="1253" y="21"/>
                    <a:pt x="1253" y="25"/>
                  </a:cubicBezTo>
                  <a:cubicBezTo>
                    <a:pt x="1253" y="67"/>
                    <a:pt x="1253" y="67"/>
                    <a:pt x="1253" y="67"/>
                  </a:cubicBezTo>
                  <a:cubicBezTo>
                    <a:pt x="1253" y="82"/>
                    <a:pt x="1259" y="89"/>
                    <a:pt x="1273" y="89"/>
                  </a:cubicBezTo>
                  <a:cubicBezTo>
                    <a:pt x="1281" y="89"/>
                    <a:pt x="1285" y="86"/>
                    <a:pt x="1285" y="81"/>
                  </a:cubicBezTo>
                  <a:cubicBezTo>
                    <a:pt x="1285" y="77"/>
                    <a:pt x="1285" y="77"/>
                    <a:pt x="1285" y="77"/>
                  </a:cubicBezTo>
                  <a:cubicBezTo>
                    <a:pt x="1284" y="77"/>
                    <a:pt x="1284" y="77"/>
                    <a:pt x="1284" y="77"/>
                  </a:cubicBezTo>
                  <a:cubicBezTo>
                    <a:pt x="1282" y="78"/>
                    <a:pt x="1278" y="79"/>
                    <a:pt x="1274" y="79"/>
                  </a:cubicBezTo>
                  <a:cubicBezTo>
                    <a:pt x="1267" y="79"/>
                    <a:pt x="1264" y="75"/>
                    <a:pt x="1264" y="66"/>
                  </a:cubicBezTo>
                  <a:cubicBezTo>
                    <a:pt x="1264" y="34"/>
                    <a:pt x="1264" y="34"/>
                    <a:pt x="1264" y="34"/>
                  </a:cubicBezTo>
                  <a:cubicBezTo>
                    <a:pt x="1277" y="34"/>
                    <a:pt x="1277" y="34"/>
                    <a:pt x="1277" y="34"/>
                  </a:cubicBezTo>
                  <a:cubicBezTo>
                    <a:pt x="1283" y="34"/>
                    <a:pt x="1286" y="31"/>
                    <a:pt x="1286" y="27"/>
                  </a:cubicBezTo>
                  <a:cubicBezTo>
                    <a:pt x="1286" y="24"/>
                    <a:pt x="1286" y="24"/>
                    <a:pt x="1286" y="24"/>
                  </a:cubicBezTo>
                  <a:cubicBezTo>
                    <a:pt x="1264" y="24"/>
                    <a:pt x="1264" y="24"/>
                    <a:pt x="1264" y="24"/>
                  </a:cubicBezTo>
                  <a:lnTo>
                    <a:pt x="1264" y="11"/>
                  </a:lnTo>
                  <a:close/>
                  <a:moveTo>
                    <a:pt x="1217" y="66"/>
                  </a:moveTo>
                  <a:cubicBezTo>
                    <a:pt x="1217" y="75"/>
                    <a:pt x="1213" y="79"/>
                    <a:pt x="1204" y="79"/>
                  </a:cubicBezTo>
                  <a:cubicBezTo>
                    <a:pt x="1196" y="79"/>
                    <a:pt x="1190" y="74"/>
                    <a:pt x="1190" y="69"/>
                  </a:cubicBezTo>
                  <a:cubicBezTo>
                    <a:pt x="1190" y="62"/>
                    <a:pt x="1196" y="58"/>
                    <a:pt x="1209" y="58"/>
                  </a:cubicBezTo>
                  <a:cubicBezTo>
                    <a:pt x="1217" y="58"/>
                    <a:pt x="1217" y="58"/>
                    <a:pt x="1217" y="58"/>
                  </a:cubicBezTo>
                  <a:lnTo>
                    <a:pt x="1217" y="66"/>
                  </a:lnTo>
                  <a:close/>
                  <a:moveTo>
                    <a:pt x="1228" y="67"/>
                  </a:moveTo>
                  <a:cubicBezTo>
                    <a:pt x="1228" y="47"/>
                    <a:pt x="1228" y="47"/>
                    <a:pt x="1228" y="47"/>
                  </a:cubicBezTo>
                  <a:cubicBezTo>
                    <a:pt x="1228" y="31"/>
                    <a:pt x="1220" y="22"/>
                    <a:pt x="1203" y="22"/>
                  </a:cubicBezTo>
                  <a:cubicBezTo>
                    <a:pt x="1189" y="22"/>
                    <a:pt x="1181" y="30"/>
                    <a:pt x="1181" y="36"/>
                  </a:cubicBezTo>
                  <a:cubicBezTo>
                    <a:pt x="1181" y="41"/>
                    <a:pt x="1181" y="41"/>
                    <a:pt x="1181" y="41"/>
                  </a:cubicBezTo>
                  <a:cubicBezTo>
                    <a:pt x="1182" y="41"/>
                    <a:pt x="1182" y="41"/>
                    <a:pt x="1182" y="41"/>
                  </a:cubicBezTo>
                  <a:cubicBezTo>
                    <a:pt x="1186" y="36"/>
                    <a:pt x="1193" y="33"/>
                    <a:pt x="1202" y="33"/>
                  </a:cubicBezTo>
                  <a:cubicBezTo>
                    <a:pt x="1213" y="33"/>
                    <a:pt x="1217" y="36"/>
                    <a:pt x="1217" y="46"/>
                  </a:cubicBezTo>
                  <a:cubicBezTo>
                    <a:pt x="1217" y="49"/>
                    <a:pt x="1217" y="49"/>
                    <a:pt x="1217" y="49"/>
                  </a:cubicBezTo>
                  <a:cubicBezTo>
                    <a:pt x="1209" y="49"/>
                    <a:pt x="1209" y="49"/>
                    <a:pt x="1209" y="49"/>
                  </a:cubicBezTo>
                  <a:cubicBezTo>
                    <a:pt x="1190" y="49"/>
                    <a:pt x="1179" y="56"/>
                    <a:pt x="1179" y="70"/>
                  </a:cubicBezTo>
                  <a:cubicBezTo>
                    <a:pt x="1179" y="81"/>
                    <a:pt x="1190" y="89"/>
                    <a:pt x="1203" y="89"/>
                  </a:cubicBezTo>
                  <a:cubicBezTo>
                    <a:pt x="1221" y="89"/>
                    <a:pt x="1228" y="80"/>
                    <a:pt x="1228" y="67"/>
                  </a:cubicBezTo>
                  <a:moveTo>
                    <a:pt x="1161" y="37"/>
                  </a:moveTo>
                  <a:cubicBezTo>
                    <a:pt x="1162" y="35"/>
                    <a:pt x="1162" y="32"/>
                    <a:pt x="1162" y="29"/>
                  </a:cubicBezTo>
                  <a:cubicBezTo>
                    <a:pt x="1162" y="26"/>
                    <a:pt x="1161" y="24"/>
                    <a:pt x="1158" y="24"/>
                  </a:cubicBezTo>
                  <a:cubicBezTo>
                    <a:pt x="1154" y="24"/>
                    <a:pt x="1154" y="24"/>
                    <a:pt x="1154" y="24"/>
                  </a:cubicBezTo>
                  <a:cubicBezTo>
                    <a:pt x="1152" y="36"/>
                    <a:pt x="1144" y="62"/>
                    <a:pt x="1135" y="77"/>
                  </a:cubicBezTo>
                  <a:cubicBezTo>
                    <a:pt x="1125" y="61"/>
                    <a:pt x="1120" y="45"/>
                    <a:pt x="1117" y="30"/>
                  </a:cubicBezTo>
                  <a:cubicBezTo>
                    <a:pt x="1116" y="27"/>
                    <a:pt x="1115" y="24"/>
                    <a:pt x="1110" y="24"/>
                  </a:cubicBezTo>
                  <a:cubicBezTo>
                    <a:pt x="1105" y="24"/>
                    <a:pt x="1105" y="24"/>
                    <a:pt x="1105" y="24"/>
                  </a:cubicBezTo>
                  <a:cubicBezTo>
                    <a:pt x="1108" y="45"/>
                    <a:pt x="1116" y="68"/>
                    <a:pt x="1129" y="86"/>
                  </a:cubicBezTo>
                  <a:cubicBezTo>
                    <a:pt x="1130" y="88"/>
                    <a:pt x="1132" y="89"/>
                    <a:pt x="1134" y="89"/>
                  </a:cubicBezTo>
                  <a:cubicBezTo>
                    <a:pt x="1137" y="89"/>
                    <a:pt x="1137" y="89"/>
                    <a:pt x="1137" y="89"/>
                  </a:cubicBezTo>
                  <a:cubicBezTo>
                    <a:pt x="1147" y="77"/>
                    <a:pt x="1157" y="52"/>
                    <a:pt x="1161" y="37"/>
                  </a:cubicBezTo>
                  <a:moveTo>
                    <a:pt x="1077" y="57"/>
                  </a:moveTo>
                  <a:cubicBezTo>
                    <a:pt x="1077" y="70"/>
                    <a:pt x="1071" y="79"/>
                    <a:pt x="1060" y="79"/>
                  </a:cubicBezTo>
                  <a:cubicBezTo>
                    <a:pt x="1048" y="79"/>
                    <a:pt x="1041" y="69"/>
                    <a:pt x="1041" y="55"/>
                  </a:cubicBezTo>
                  <a:cubicBezTo>
                    <a:pt x="1041" y="41"/>
                    <a:pt x="1048" y="33"/>
                    <a:pt x="1058" y="33"/>
                  </a:cubicBezTo>
                  <a:cubicBezTo>
                    <a:pt x="1070" y="33"/>
                    <a:pt x="1077" y="41"/>
                    <a:pt x="1077" y="57"/>
                  </a:cubicBezTo>
                  <a:moveTo>
                    <a:pt x="1088" y="54"/>
                  </a:moveTo>
                  <a:cubicBezTo>
                    <a:pt x="1088" y="35"/>
                    <a:pt x="1076" y="23"/>
                    <a:pt x="1059" y="23"/>
                  </a:cubicBezTo>
                  <a:cubicBezTo>
                    <a:pt x="1041" y="23"/>
                    <a:pt x="1030" y="36"/>
                    <a:pt x="1030" y="57"/>
                  </a:cubicBezTo>
                  <a:cubicBezTo>
                    <a:pt x="1030" y="76"/>
                    <a:pt x="1042" y="89"/>
                    <a:pt x="1059" y="89"/>
                  </a:cubicBezTo>
                  <a:cubicBezTo>
                    <a:pt x="1077" y="89"/>
                    <a:pt x="1088" y="76"/>
                    <a:pt x="1088" y="54"/>
                  </a:cubicBezTo>
                  <a:moveTo>
                    <a:pt x="1008" y="88"/>
                  </a:moveTo>
                  <a:cubicBezTo>
                    <a:pt x="1008" y="51"/>
                    <a:pt x="1008" y="51"/>
                    <a:pt x="1008" y="51"/>
                  </a:cubicBezTo>
                  <a:cubicBezTo>
                    <a:pt x="1008" y="32"/>
                    <a:pt x="998" y="22"/>
                    <a:pt x="982" y="22"/>
                  </a:cubicBezTo>
                  <a:cubicBezTo>
                    <a:pt x="965" y="22"/>
                    <a:pt x="955" y="33"/>
                    <a:pt x="955" y="51"/>
                  </a:cubicBezTo>
                  <a:cubicBezTo>
                    <a:pt x="955" y="80"/>
                    <a:pt x="955" y="80"/>
                    <a:pt x="955" y="80"/>
                  </a:cubicBezTo>
                  <a:cubicBezTo>
                    <a:pt x="955" y="85"/>
                    <a:pt x="957" y="88"/>
                    <a:pt x="961" y="88"/>
                  </a:cubicBezTo>
                  <a:cubicBezTo>
                    <a:pt x="965" y="88"/>
                    <a:pt x="965" y="88"/>
                    <a:pt x="965" y="88"/>
                  </a:cubicBezTo>
                  <a:cubicBezTo>
                    <a:pt x="965" y="51"/>
                    <a:pt x="965" y="51"/>
                    <a:pt x="965" y="51"/>
                  </a:cubicBezTo>
                  <a:cubicBezTo>
                    <a:pt x="965" y="38"/>
                    <a:pt x="971" y="33"/>
                    <a:pt x="980" y="33"/>
                  </a:cubicBezTo>
                  <a:cubicBezTo>
                    <a:pt x="992" y="33"/>
                    <a:pt x="997" y="38"/>
                    <a:pt x="997" y="51"/>
                  </a:cubicBezTo>
                  <a:cubicBezTo>
                    <a:pt x="997" y="81"/>
                    <a:pt x="997" y="81"/>
                    <a:pt x="997" y="81"/>
                  </a:cubicBezTo>
                  <a:cubicBezTo>
                    <a:pt x="997" y="85"/>
                    <a:pt x="999" y="88"/>
                    <a:pt x="1004" y="88"/>
                  </a:cubicBezTo>
                  <a:lnTo>
                    <a:pt x="1008" y="88"/>
                  </a:lnTo>
                  <a:close/>
                  <a:moveTo>
                    <a:pt x="931" y="88"/>
                  </a:moveTo>
                  <a:cubicBezTo>
                    <a:pt x="931" y="51"/>
                    <a:pt x="931" y="51"/>
                    <a:pt x="931" y="51"/>
                  </a:cubicBezTo>
                  <a:cubicBezTo>
                    <a:pt x="931" y="32"/>
                    <a:pt x="921" y="22"/>
                    <a:pt x="905" y="22"/>
                  </a:cubicBezTo>
                  <a:cubicBezTo>
                    <a:pt x="888" y="22"/>
                    <a:pt x="878" y="33"/>
                    <a:pt x="878" y="51"/>
                  </a:cubicBezTo>
                  <a:cubicBezTo>
                    <a:pt x="878" y="80"/>
                    <a:pt x="878" y="80"/>
                    <a:pt x="878" y="80"/>
                  </a:cubicBezTo>
                  <a:cubicBezTo>
                    <a:pt x="878" y="85"/>
                    <a:pt x="880" y="88"/>
                    <a:pt x="884" y="88"/>
                  </a:cubicBezTo>
                  <a:cubicBezTo>
                    <a:pt x="888" y="88"/>
                    <a:pt x="888" y="88"/>
                    <a:pt x="888" y="88"/>
                  </a:cubicBezTo>
                  <a:cubicBezTo>
                    <a:pt x="888" y="51"/>
                    <a:pt x="888" y="51"/>
                    <a:pt x="888" y="51"/>
                  </a:cubicBezTo>
                  <a:cubicBezTo>
                    <a:pt x="888" y="38"/>
                    <a:pt x="894" y="33"/>
                    <a:pt x="904" y="33"/>
                  </a:cubicBezTo>
                  <a:cubicBezTo>
                    <a:pt x="915" y="33"/>
                    <a:pt x="920" y="38"/>
                    <a:pt x="920" y="51"/>
                  </a:cubicBezTo>
                  <a:cubicBezTo>
                    <a:pt x="920" y="81"/>
                    <a:pt x="920" y="81"/>
                    <a:pt x="920" y="81"/>
                  </a:cubicBezTo>
                  <a:cubicBezTo>
                    <a:pt x="920" y="85"/>
                    <a:pt x="922" y="88"/>
                    <a:pt x="927" y="88"/>
                  </a:cubicBezTo>
                  <a:lnTo>
                    <a:pt x="931" y="88"/>
                  </a:lnTo>
                  <a:close/>
                  <a:moveTo>
                    <a:pt x="860" y="82"/>
                  </a:moveTo>
                  <a:cubicBezTo>
                    <a:pt x="860" y="78"/>
                    <a:pt x="860" y="78"/>
                    <a:pt x="860" y="78"/>
                  </a:cubicBezTo>
                  <a:cubicBezTo>
                    <a:pt x="856" y="78"/>
                    <a:pt x="856" y="78"/>
                    <a:pt x="856" y="78"/>
                  </a:cubicBezTo>
                  <a:cubicBezTo>
                    <a:pt x="850" y="78"/>
                    <a:pt x="846" y="76"/>
                    <a:pt x="846" y="68"/>
                  </a:cubicBezTo>
                  <a:cubicBezTo>
                    <a:pt x="846" y="32"/>
                    <a:pt x="846" y="32"/>
                    <a:pt x="846" y="32"/>
                  </a:cubicBezTo>
                  <a:cubicBezTo>
                    <a:pt x="846" y="27"/>
                    <a:pt x="842" y="24"/>
                    <a:pt x="838" y="24"/>
                  </a:cubicBezTo>
                  <a:cubicBezTo>
                    <a:pt x="835" y="24"/>
                    <a:pt x="835" y="24"/>
                    <a:pt x="835" y="24"/>
                  </a:cubicBezTo>
                  <a:cubicBezTo>
                    <a:pt x="835" y="69"/>
                    <a:pt x="835" y="69"/>
                    <a:pt x="835" y="69"/>
                  </a:cubicBezTo>
                  <a:cubicBezTo>
                    <a:pt x="835" y="82"/>
                    <a:pt x="841" y="88"/>
                    <a:pt x="854" y="88"/>
                  </a:cubicBezTo>
                  <a:cubicBezTo>
                    <a:pt x="858" y="88"/>
                    <a:pt x="860" y="86"/>
                    <a:pt x="860" y="82"/>
                  </a:cubicBezTo>
                  <a:moveTo>
                    <a:pt x="848" y="7"/>
                  </a:moveTo>
                  <a:cubicBezTo>
                    <a:pt x="848" y="3"/>
                    <a:pt x="845" y="0"/>
                    <a:pt x="841" y="0"/>
                  </a:cubicBezTo>
                  <a:cubicBezTo>
                    <a:pt x="837" y="0"/>
                    <a:pt x="833" y="3"/>
                    <a:pt x="833" y="7"/>
                  </a:cubicBezTo>
                  <a:cubicBezTo>
                    <a:pt x="833" y="11"/>
                    <a:pt x="837" y="15"/>
                    <a:pt x="841" y="15"/>
                  </a:cubicBezTo>
                  <a:cubicBezTo>
                    <a:pt x="845" y="15"/>
                    <a:pt x="848" y="11"/>
                    <a:pt x="848" y="7"/>
                  </a:cubicBezTo>
                  <a:moveTo>
                    <a:pt x="766" y="57"/>
                  </a:moveTo>
                  <a:cubicBezTo>
                    <a:pt x="766" y="70"/>
                    <a:pt x="760" y="79"/>
                    <a:pt x="749" y="79"/>
                  </a:cubicBezTo>
                  <a:cubicBezTo>
                    <a:pt x="737" y="79"/>
                    <a:pt x="729" y="69"/>
                    <a:pt x="729" y="55"/>
                  </a:cubicBezTo>
                  <a:cubicBezTo>
                    <a:pt x="729" y="41"/>
                    <a:pt x="736" y="33"/>
                    <a:pt x="746" y="33"/>
                  </a:cubicBezTo>
                  <a:cubicBezTo>
                    <a:pt x="759" y="33"/>
                    <a:pt x="766" y="41"/>
                    <a:pt x="766" y="57"/>
                  </a:cubicBezTo>
                  <a:moveTo>
                    <a:pt x="777" y="54"/>
                  </a:moveTo>
                  <a:cubicBezTo>
                    <a:pt x="777" y="35"/>
                    <a:pt x="765" y="23"/>
                    <a:pt x="748" y="23"/>
                  </a:cubicBezTo>
                  <a:cubicBezTo>
                    <a:pt x="730" y="23"/>
                    <a:pt x="718" y="36"/>
                    <a:pt x="718" y="57"/>
                  </a:cubicBezTo>
                  <a:cubicBezTo>
                    <a:pt x="718" y="76"/>
                    <a:pt x="731" y="89"/>
                    <a:pt x="748" y="89"/>
                  </a:cubicBezTo>
                  <a:cubicBezTo>
                    <a:pt x="765" y="89"/>
                    <a:pt x="777" y="76"/>
                    <a:pt x="777" y="54"/>
                  </a:cubicBezTo>
                  <a:moveTo>
                    <a:pt x="680" y="11"/>
                  </a:moveTo>
                  <a:cubicBezTo>
                    <a:pt x="679" y="11"/>
                    <a:pt x="679" y="11"/>
                    <a:pt x="679" y="11"/>
                  </a:cubicBezTo>
                  <a:cubicBezTo>
                    <a:pt x="677" y="11"/>
                    <a:pt x="674" y="13"/>
                    <a:pt x="672" y="15"/>
                  </a:cubicBezTo>
                  <a:cubicBezTo>
                    <a:pt x="670" y="18"/>
                    <a:pt x="669" y="21"/>
                    <a:pt x="669" y="25"/>
                  </a:cubicBezTo>
                  <a:cubicBezTo>
                    <a:pt x="669" y="67"/>
                    <a:pt x="669" y="67"/>
                    <a:pt x="669" y="67"/>
                  </a:cubicBezTo>
                  <a:cubicBezTo>
                    <a:pt x="669" y="82"/>
                    <a:pt x="676" y="89"/>
                    <a:pt x="690" y="89"/>
                  </a:cubicBezTo>
                  <a:cubicBezTo>
                    <a:pt x="697" y="89"/>
                    <a:pt x="701" y="86"/>
                    <a:pt x="701" y="81"/>
                  </a:cubicBezTo>
                  <a:cubicBezTo>
                    <a:pt x="701" y="77"/>
                    <a:pt x="701" y="77"/>
                    <a:pt x="701" y="77"/>
                  </a:cubicBezTo>
                  <a:cubicBezTo>
                    <a:pt x="701" y="77"/>
                    <a:pt x="701" y="77"/>
                    <a:pt x="701" y="77"/>
                  </a:cubicBezTo>
                  <a:cubicBezTo>
                    <a:pt x="699" y="78"/>
                    <a:pt x="695" y="79"/>
                    <a:pt x="691" y="79"/>
                  </a:cubicBezTo>
                  <a:cubicBezTo>
                    <a:pt x="684" y="79"/>
                    <a:pt x="680" y="75"/>
                    <a:pt x="680" y="66"/>
                  </a:cubicBezTo>
                  <a:cubicBezTo>
                    <a:pt x="680" y="34"/>
                    <a:pt x="680" y="34"/>
                    <a:pt x="680" y="34"/>
                  </a:cubicBezTo>
                  <a:cubicBezTo>
                    <a:pt x="694" y="34"/>
                    <a:pt x="694" y="34"/>
                    <a:pt x="694" y="34"/>
                  </a:cubicBezTo>
                  <a:cubicBezTo>
                    <a:pt x="700" y="34"/>
                    <a:pt x="702" y="31"/>
                    <a:pt x="702" y="27"/>
                  </a:cubicBezTo>
                  <a:cubicBezTo>
                    <a:pt x="702" y="24"/>
                    <a:pt x="702" y="24"/>
                    <a:pt x="702" y="24"/>
                  </a:cubicBezTo>
                  <a:cubicBezTo>
                    <a:pt x="680" y="24"/>
                    <a:pt x="680" y="24"/>
                    <a:pt x="680" y="24"/>
                  </a:cubicBezTo>
                  <a:lnTo>
                    <a:pt x="680" y="11"/>
                  </a:lnTo>
                  <a:close/>
                  <a:moveTo>
                    <a:pt x="600" y="57"/>
                  </a:moveTo>
                  <a:cubicBezTo>
                    <a:pt x="600" y="73"/>
                    <a:pt x="594" y="79"/>
                    <a:pt x="583" y="79"/>
                  </a:cubicBezTo>
                  <a:cubicBezTo>
                    <a:pt x="571" y="79"/>
                    <a:pt x="563" y="68"/>
                    <a:pt x="563" y="56"/>
                  </a:cubicBezTo>
                  <a:cubicBezTo>
                    <a:pt x="563" y="41"/>
                    <a:pt x="570" y="33"/>
                    <a:pt x="581" y="33"/>
                  </a:cubicBezTo>
                  <a:cubicBezTo>
                    <a:pt x="596" y="33"/>
                    <a:pt x="600" y="45"/>
                    <a:pt x="600" y="57"/>
                  </a:cubicBezTo>
                  <a:moveTo>
                    <a:pt x="611" y="54"/>
                  </a:moveTo>
                  <a:cubicBezTo>
                    <a:pt x="611" y="10"/>
                    <a:pt x="611" y="10"/>
                    <a:pt x="611" y="10"/>
                  </a:cubicBezTo>
                  <a:cubicBezTo>
                    <a:pt x="611" y="4"/>
                    <a:pt x="608" y="2"/>
                    <a:pt x="603" y="2"/>
                  </a:cubicBezTo>
                  <a:cubicBezTo>
                    <a:pt x="600" y="2"/>
                    <a:pt x="600" y="2"/>
                    <a:pt x="600" y="2"/>
                  </a:cubicBezTo>
                  <a:cubicBezTo>
                    <a:pt x="600" y="35"/>
                    <a:pt x="600" y="35"/>
                    <a:pt x="600" y="35"/>
                  </a:cubicBezTo>
                  <a:cubicBezTo>
                    <a:pt x="595" y="26"/>
                    <a:pt x="588" y="22"/>
                    <a:pt x="580" y="22"/>
                  </a:cubicBezTo>
                  <a:cubicBezTo>
                    <a:pt x="563" y="22"/>
                    <a:pt x="552" y="35"/>
                    <a:pt x="552" y="57"/>
                  </a:cubicBezTo>
                  <a:cubicBezTo>
                    <a:pt x="552" y="74"/>
                    <a:pt x="566" y="89"/>
                    <a:pt x="582" y="89"/>
                  </a:cubicBezTo>
                  <a:cubicBezTo>
                    <a:pt x="602" y="89"/>
                    <a:pt x="611" y="78"/>
                    <a:pt x="611" y="54"/>
                  </a:cubicBezTo>
                  <a:moveTo>
                    <a:pt x="521" y="45"/>
                  </a:moveTo>
                  <a:cubicBezTo>
                    <a:pt x="521" y="50"/>
                    <a:pt x="519" y="52"/>
                    <a:pt x="503" y="52"/>
                  </a:cubicBezTo>
                  <a:cubicBezTo>
                    <a:pt x="489" y="52"/>
                    <a:pt x="489" y="52"/>
                    <a:pt x="489" y="52"/>
                  </a:cubicBezTo>
                  <a:cubicBezTo>
                    <a:pt x="489" y="49"/>
                    <a:pt x="489" y="49"/>
                    <a:pt x="489" y="49"/>
                  </a:cubicBezTo>
                  <a:cubicBezTo>
                    <a:pt x="489" y="41"/>
                    <a:pt x="496" y="32"/>
                    <a:pt x="507" y="32"/>
                  </a:cubicBezTo>
                  <a:cubicBezTo>
                    <a:pt x="517" y="32"/>
                    <a:pt x="521" y="38"/>
                    <a:pt x="521" y="45"/>
                  </a:cubicBezTo>
                  <a:moveTo>
                    <a:pt x="532" y="45"/>
                  </a:moveTo>
                  <a:cubicBezTo>
                    <a:pt x="532" y="32"/>
                    <a:pt x="520" y="22"/>
                    <a:pt x="508" y="22"/>
                  </a:cubicBezTo>
                  <a:cubicBezTo>
                    <a:pt x="491" y="22"/>
                    <a:pt x="478" y="36"/>
                    <a:pt x="478" y="57"/>
                  </a:cubicBezTo>
                  <a:cubicBezTo>
                    <a:pt x="478" y="75"/>
                    <a:pt x="490" y="89"/>
                    <a:pt x="508" y="89"/>
                  </a:cubicBezTo>
                  <a:cubicBezTo>
                    <a:pt x="522" y="89"/>
                    <a:pt x="529" y="84"/>
                    <a:pt x="529" y="77"/>
                  </a:cubicBezTo>
                  <a:cubicBezTo>
                    <a:pt x="529" y="72"/>
                    <a:pt x="529" y="72"/>
                    <a:pt x="529" y="72"/>
                  </a:cubicBezTo>
                  <a:cubicBezTo>
                    <a:pt x="529" y="72"/>
                    <a:pt x="529" y="72"/>
                    <a:pt x="529" y="72"/>
                  </a:cubicBezTo>
                  <a:cubicBezTo>
                    <a:pt x="525" y="76"/>
                    <a:pt x="519" y="79"/>
                    <a:pt x="509" y="79"/>
                  </a:cubicBezTo>
                  <a:cubicBezTo>
                    <a:pt x="498" y="79"/>
                    <a:pt x="490" y="71"/>
                    <a:pt x="489" y="61"/>
                  </a:cubicBezTo>
                  <a:cubicBezTo>
                    <a:pt x="505" y="61"/>
                    <a:pt x="505" y="61"/>
                    <a:pt x="505" y="61"/>
                  </a:cubicBezTo>
                  <a:cubicBezTo>
                    <a:pt x="527" y="61"/>
                    <a:pt x="532" y="56"/>
                    <a:pt x="532" y="45"/>
                  </a:cubicBezTo>
                  <a:moveTo>
                    <a:pt x="440" y="11"/>
                  </a:moveTo>
                  <a:cubicBezTo>
                    <a:pt x="438" y="11"/>
                    <a:pt x="438" y="11"/>
                    <a:pt x="438" y="11"/>
                  </a:cubicBezTo>
                  <a:cubicBezTo>
                    <a:pt x="437" y="11"/>
                    <a:pt x="433" y="13"/>
                    <a:pt x="432" y="15"/>
                  </a:cubicBezTo>
                  <a:cubicBezTo>
                    <a:pt x="430" y="18"/>
                    <a:pt x="429" y="21"/>
                    <a:pt x="429" y="25"/>
                  </a:cubicBezTo>
                  <a:cubicBezTo>
                    <a:pt x="429" y="67"/>
                    <a:pt x="429" y="67"/>
                    <a:pt x="429" y="67"/>
                  </a:cubicBezTo>
                  <a:cubicBezTo>
                    <a:pt x="429" y="82"/>
                    <a:pt x="435" y="89"/>
                    <a:pt x="449" y="89"/>
                  </a:cubicBezTo>
                  <a:cubicBezTo>
                    <a:pt x="457" y="89"/>
                    <a:pt x="461" y="86"/>
                    <a:pt x="461" y="81"/>
                  </a:cubicBezTo>
                  <a:cubicBezTo>
                    <a:pt x="461" y="77"/>
                    <a:pt x="461" y="77"/>
                    <a:pt x="461" y="77"/>
                  </a:cubicBezTo>
                  <a:cubicBezTo>
                    <a:pt x="460" y="77"/>
                    <a:pt x="460" y="77"/>
                    <a:pt x="460" y="77"/>
                  </a:cubicBezTo>
                  <a:cubicBezTo>
                    <a:pt x="458" y="78"/>
                    <a:pt x="454" y="79"/>
                    <a:pt x="450" y="79"/>
                  </a:cubicBezTo>
                  <a:cubicBezTo>
                    <a:pt x="443" y="79"/>
                    <a:pt x="440" y="75"/>
                    <a:pt x="440" y="66"/>
                  </a:cubicBezTo>
                  <a:cubicBezTo>
                    <a:pt x="440" y="34"/>
                    <a:pt x="440" y="34"/>
                    <a:pt x="440" y="34"/>
                  </a:cubicBezTo>
                  <a:cubicBezTo>
                    <a:pt x="453" y="34"/>
                    <a:pt x="453" y="34"/>
                    <a:pt x="453" y="34"/>
                  </a:cubicBezTo>
                  <a:cubicBezTo>
                    <a:pt x="459" y="34"/>
                    <a:pt x="462" y="31"/>
                    <a:pt x="462" y="27"/>
                  </a:cubicBezTo>
                  <a:cubicBezTo>
                    <a:pt x="462" y="24"/>
                    <a:pt x="462" y="24"/>
                    <a:pt x="462" y="24"/>
                  </a:cubicBezTo>
                  <a:cubicBezTo>
                    <a:pt x="440" y="24"/>
                    <a:pt x="440" y="24"/>
                    <a:pt x="440" y="24"/>
                  </a:cubicBezTo>
                  <a:lnTo>
                    <a:pt x="440" y="11"/>
                  </a:lnTo>
                  <a:close/>
                  <a:moveTo>
                    <a:pt x="393" y="66"/>
                  </a:moveTo>
                  <a:cubicBezTo>
                    <a:pt x="393" y="75"/>
                    <a:pt x="389" y="79"/>
                    <a:pt x="380" y="79"/>
                  </a:cubicBezTo>
                  <a:cubicBezTo>
                    <a:pt x="371" y="79"/>
                    <a:pt x="366" y="74"/>
                    <a:pt x="366" y="69"/>
                  </a:cubicBezTo>
                  <a:cubicBezTo>
                    <a:pt x="366" y="62"/>
                    <a:pt x="372" y="58"/>
                    <a:pt x="385" y="58"/>
                  </a:cubicBezTo>
                  <a:cubicBezTo>
                    <a:pt x="393" y="58"/>
                    <a:pt x="393" y="58"/>
                    <a:pt x="393" y="58"/>
                  </a:cubicBezTo>
                  <a:lnTo>
                    <a:pt x="393" y="66"/>
                  </a:lnTo>
                  <a:close/>
                  <a:moveTo>
                    <a:pt x="404" y="67"/>
                  </a:moveTo>
                  <a:cubicBezTo>
                    <a:pt x="404" y="47"/>
                    <a:pt x="404" y="47"/>
                    <a:pt x="404" y="47"/>
                  </a:cubicBezTo>
                  <a:cubicBezTo>
                    <a:pt x="404" y="31"/>
                    <a:pt x="395" y="22"/>
                    <a:pt x="379" y="22"/>
                  </a:cubicBezTo>
                  <a:cubicBezTo>
                    <a:pt x="365" y="22"/>
                    <a:pt x="357" y="30"/>
                    <a:pt x="357" y="36"/>
                  </a:cubicBezTo>
                  <a:cubicBezTo>
                    <a:pt x="357" y="41"/>
                    <a:pt x="357" y="41"/>
                    <a:pt x="357" y="41"/>
                  </a:cubicBezTo>
                  <a:cubicBezTo>
                    <a:pt x="358" y="41"/>
                    <a:pt x="358" y="41"/>
                    <a:pt x="358" y="41"/>
                  </a:cubicBezTo>
                  <a:cubicBezTo>
                    <a:pt x="361" y="36"/>
                    <a:pt x="369" y="33"/>
                    <a:pt x="378" y="33"/>
                  </a:cubicBezTo>
                  <a:cubicBezTo>
                    <a:pt x="389" y="33"/>
                    <a:pt x="393" y="36"/>
                    <a:pt x="393" y="46"/>
                  </a:cubicBezTo>
                  <a:cubicBezTo>
                    <a:pt x="393" y="49"/>
                    <a:pt x="393" y="49"/>
                    <a:pt x="393" y="49"/>
                  </a:cubicBezTo>
                  <a:cubicBezTo>
                    <a:pt x="385" y="49"/>
                    <a:pt x="385" y="49"/>
                    <a:pt x="385" y="49"/>
                  </a:cubicBezTo>
                  <a:cubicBezTo>
                    <a:pt x="365" y="49"/>
                    <a:pt x="355" y="56"/>
                    <a:pt x="355" y="70"/>
                  </a:cubicBezTo>
                  <a:cubicBezTo>
                    <a:pt x="355" y="81"/>
                    <a:pt x="366" y="89"/>
                    <a:pt x="379" y="89"/>
                  </a:cubicBezTo>
                  <a:cubicBezTo>
                    <a:pt x="397" y="89"/>
                    <a:pt x="404" y="80"/>
                    <a:pt x="404" y="67"/>
                  </a:cubicBezTo>
                  <a:moveTo>
                    <a:pt x="334" y="41"/>
                  </a:moveTo>
                  <a:cubicBezTo>
                    <a:pt x="334" y="36"/>
                    <a:pt x="334" y="36"/>
                    <a:pt x="334" y="36"/>
                  </a:cubicBezTo>
                  <a:cubicBezTo>
                    <a:pt x="334" y="27"/>
                    <a:pt x="326" y="22"/>
                    <a:pt x="317" y="22"/>
                  </a:cubicBezTo>
                  <a:cubicBezTo>
                    <a:pt x="298" y="22"/>
                    <a:pt x="285" y="38"/>
                    <a:pt x="285" y="56"/>
                  </a:cubicBezTo>
                  <a:cubicBezTo>
                    <a:pt x="285" y="77"/>
                    <a:pt x="302" y="89"/>
                    <a:pt x="316" y="89"/>
                  </a:cubicBezTo>
                  <a:cubicBezTo>
                    <a:pt x="330" y="89"/>
                    <a:pt x="334" y="82"/>
                    <a:pt x="334" y="78"/>
                  </a:cubicBezTo>
                  <a:cubicBezTo>
                    <a:pt x="334" y="73"/>
                    <a:pt x="334" y="73"/>
                    <a:pt x="334" y="73"/>
                  </a:cubicBezTo>
                  <a:cubicBezTo>
                    <a:pt x="334" y="73"/>
                    <a:pt x="334" y="73"/>
                    <a:pt x="334" y="73"/>
                  </a:cubicBezTo>
                  <a:cubicBezTo>
                    <a:pt x="330" y="77"/>
                    <a:pt x="325" y="79"/>
                    <a:pt x="318" y="79"/>
                  </a:cubicBezTo>
                  <a:cubicBezTo>
                    <a:pt x="308" y="79"/>
                    <a:pt x="296" y="72"/>
                    <a:pt x="296" y="55"/>
                  </a:cubicBezTo>
                  <a:cubicBezTo>
                    <a:pt x="296" y="42"/>
                    <a:pt x="305" y="33"/>
                    <a:pt x="317" y="33"/>
                  </a:cubicBezTo>
                  <a:cubicBezTo>
                    <a:pt x="324" y="33"/>
                    <a:pt x="331" y="36"/>
                    <a:pt x="334" y="41"/>
                  </a:cubicBezTo>
                  <a:close/>
                  <a:moveTo>
                    <a:pt x="270" y="82"/>
                  </a:moveTo>
                  <a:cubicBezTo>
                    <a:pt x="270" y="78"/>
                    <a:pt x="270" y="78"/>
                    <a:pt x="270" y="78"/>
                  </a:cubicBezTo>
                  <a:cubicBezTo>
                    <a:pt x="265" y="78"/>
                    <a:pt x="265" y="78"/>
                    <a:pt x="265" y="78"/>
                  </a:cubicBezTo>
                  <a:cubicBezTo>
                    <a:pt x="259" y="78"/>
                    <a:pt x="255" y="76"/>
                    <a:pt x="255" y="68"/>
                  </a:cubicBezTo>
                  <a:cubicBezTo>
                    <a:pt x="255" y="32"/>
                    <a:pt x="255" y="32"/>
                    <a:pt x="255" y="32"/>
                  </a:cubicBezTo>
                  <a:cubicBezTo>
                    <a:pt x="255" y="27"/>
                    <a:pt x="251" y="24"/>
                    <a:pt x="247" y="24"/>
                  </a:cubicBezTo>
                  <a:cubicBezTo>
                    <a:pt x="244" y="24"/>
                    <a:pt x="244" y="24"/>
                    <a:pt x="244" y="24"/>
                  </a:cubicBezTo>
                  <a:cubicBezTo>
                    <a:pt x="244" y="69"/>
                    <a:pt x="244" y="69"/>
                    <a:pt x="244" y="69"/>
                  </a:cubicBezTo>
                  <a:cubicBezTo>
                    <a:pt x="244" y="82"/>
                    <a:pt x="251" y="88"/>
                    <a:pt x="263" y="88"/>
                  </a:cubicBezTo>
                  <a:cubicBezTo>
                    <a:pt x="267" y="88"/>
                    <a:pt x="270" y="86"/>
                    <a:pt x="270" y="82"/>
                  </a:cubicBezTo>
                  <a:moveTo>
                    <a:pt x="257" y="7"/>
                  </a:moveTo>
                  <a:cubicBezTo>
                    <a:pt x="257" y="3"/>
                    <a:pt x="254" y="0"/>
                    <a:pt x="250" y="0"/>
                  </a:cubicBezTo>
                  <a:cubicBezTo>
                    <a:pt x="246" y="0"/>
                    <a:pt x="242" y="3"/>
                    <a:pt x="242" y="7"/>
                  </a:cubicBezTo>
                  <a:cubicBezTo>
                    <a:pt x="242" y="11"/>
                    <a:pt x="246" y="15"/>
                    <a:pt x="250" y="15"/>
                  </a:cubicBezTo>
                  <a:cubicBezTo>
                    <a:pt x="254" y="15"/>
                    <a:pt x="257" y="11"/>
                    <a:pt x="257" y="7"/>
                  </a:cubicBezTo>
                  <a:moveTo>
                    <a:pt x="207" y="57"/>
                  </a:moveTo>
                  <a:cubicBezTo>
                    <a:pt x="207" y="73"/>
                    <a:pt x="201" y="79"/>
                    <a:pt x="190" y="79"/>
                  </a:cubicBezTo>
                  <a:cubicBezTo>
                    <a:pt x="178" y="79"/>
                    <a:pt x="170" y="68"/>
                    <a:pt x="170" y="56"/>
                  </a:cubicBezTo>
                  <a:cubicBezTo>
                    <a:pt x="170" y="41"/>
                    <a:pt x="177" y="33"/>
                    <a:pt x="188" y="33"/>
                  </a:cubicBezTo>
                  <a:cubicBezTo>
                    <a:pt x="203" y="33"/>
                    <a:pt x="207" y="45"/>
                    <a:pt x="207" y="57"/>
                  </a:cubicBezTo>
                  <a:moveTo>
                    <a:pt x="218" y="54"/>
                  </a:moveTo>
                  <a:cubicBezTo>
                    <a:pt x="218" y="10"/>
                    <a:pt x="218" y="10"/>
                    <a:pt x="218" y="10"/>
                  </a:cubicBezTo>
                  <a:cubicBezTo>
                    <a:pt x="218" y="4"/>
                    <a:pt x="215" y="2"/>
                    <a:pt x="210" y="2"/>
                  </a:cubicBezTo>
                  <a:cubicBezTo>
                    <a:pt x="207" y="2"/>
                    <a:pt x="207" y="2"/>
                    <a:pt x="207" y="2"/>
                  </a:cubicBezTo>
                  <a:cubicBezTo>
                    <a:pt x="207" y="35"/>
                    <a:pt x="207" y="35"/>
                    <a:pt x="207" y="35"/>
                  </a:cubicBezTo>
                  <a:cubicBezTo>
                    <a:pt x="202" y="26"/>
                    <a:pt x="195" y="22"/>
                    <a:pt x="187" y="22"/>
                  </a:cubicBezTo>
                  <a:cubicBezTo>
                    <a:pt x="170" y="22"/>
                    <a:pt x="159" y="35"/>
                    <a:pt x="159" y="57"/>
                  </a:cubicBezTo>
                  <a:cubicBezTo>
                    <a:pt x="159" y="74"/>
                    <a:pt x="173" y="89"/>
                    <a:pt x="189" y="89"/>
                  </a:cubicBezTo>
                  <a:cubicBezTo>
                    <a:pt x="209" y="89"/>
                    <a:pt x="218" y="78"/>
                    <a:pt x="218" y="54"/>
                  </a:cubicBezTo>
                  <a:moveTo>
                    <a:pt x="129" y="45"/>
                  </a:moveTo>
                  <a:cubicBezTo>
                    <a:pt x="129" y="50"/>
                    <a:pt x="126" y="52"/>
                    <a:pt x="110" y="52"/>
                  </a:cubicBezTo>
                  <a:cubicBezTo>
                    <a:pt x="96" y="52"/>
                    <a:pt x="96" y="52"/>
                    <a:pt x="96" y="52"/>
                  </a:cubicBezTo>
                  <a:cubicBezTo>
                    <a:pt x="96" y="49"/>
                    <a:pt x="96" y="49"/>
                    <a:pt x="96" y="49"/>
                  </a:cubicBezTo>
                  <a:cubicBezTo>
                    <a:pt x="96" y="41"/>
                    <a:pt x="103" y="32"/>
                    <a:pt x="114" y="32"/>
                  </a:cubicBezTo>
                  <a:cubicBezTo>
                    <a:pt x="124" y="32"/>
                    <a:pt x="129" y="38"/>
                    <a:pt x="129" y="45"/>
                  </a:cubicBezTo>
                  <a:moveTo>
                    <a:pt x="139" y="45"/>
                  </a:moveTo>
                  <a:cubicBezTo>
                    <a:pt x="139" y="32"/>
                    <a:pt x="127" y="22"/>
                    <a:pt x="115" y="22"/>
                  </a:cubicBezTo>
                  <a:cubicBezTo>
                    <a:pt x="98" y="22"/>
                    <a:pt x="85" y="36"/>
                    <a:pt x="85" y="57"/>
                  </a:cubicBezTo>
                  <a:cubicBezTo>
                    <a:pt x="85" y="75"/>
                    <a:pt x="97" y="89"/>
                    <a:pt x="115" y="89"/>
                  </a:cubicBezTo>
                  <a:cubicBezTo>
                    <a:pt x="129" y="89"/>
                    <a:pt x="137" y="84"/>
                    <a:pt x="137" y="77"/>
                  </a:cubicBezTo>
                  <a:cubicBezTo>
                    <a:pt x="137" y="72"/>
                    <a:pt x="137" y="72"/>
                    <a:pt x="137" y="72"/>
                  </a:cubicBezTo>
                  <a:cubicBezTo>
                    <a:pt x="136" y="72"/>
                    <a:pt x="136" y="72"/>
                    <a:pt x="136" y="72"/>
                  </a:cubicBezTo>
                  <a:cubicBezTo>
                    <a:pt x="132" y="76"/>
                    <a:pt x="126" y="79"/>
                    <a:pt x="117" y="79"/>
                  </a:cubicBezTo>
                  <a:cubicBezTo>
                    <a:pt x="105" y="79"/>
                    <a:pt x="97" y="71"/>
                    <a:pt x="96" y="61"/>
                  </a:cubicBezTo>
                  <a:cubicBezTo>
                    <a:pt x="112" y="61"/>
                    <a:pt x="112" y="61"/>
                    <a:pt x="112" y="61"/>
                  </a:cubicBezTo>
                  <a:cubicBezTo>
                    <a:pt x="134" y="61"/>
                    <a:pt x="139" y="56"/>
                    <a:pt x="139" y="45"/>
                  </a:cubicBezTo>
                  <a:moveTo>
                    <a:pt x="54" y="48"/>
                  </a:moveTo>
                  <a:cubicBezTo>
                    <a:pt x="54" y="66"/>
                    <a:pt x="44" y="79"/>
                    <a:pt x="27" y="79"/>
                  </a:cubicBezTo>
                  <a:cubicBezTo>
                    <a:pt x="22" y="79"/>
                    <a:pt x="22" y="79"/>
                    <a:pt x="22" y="79"/>
                  </a:cubicBezTo>
                  <a:cubicBezTo>
                    <a:pt x="15" y="79"/>
                    <a:pt x="11" y="75"/>
                    <a:pt x="11" y="68"/>
                  </a:cubicBezTo>
                  <a:cubicBezTo>
                    <a:pt x="11" y="17"/>
                    <a:pt x="11" y="17"/>
                    <a:pt x="11" y="17"/>
                  </a:cubicBezTo>
                  <a:cubicBezTo>
                    <a:pt x="14" y="16"/>
                    <a:pt x="18" y="16"/>
                    <a:pt x="21" y="16"/>
                  </a:cubicBezTo>
                  <a:cubicBezTo>
                    <a:pt x="26" y="16"/>
                    <a:pt x="26" y="16"/>
                    <a:pt x="26" y="16"/>
                  </a:cubicBezTo>
                  <a:cubicBezTo>
                    <a:pt x="43" y="16"/>
                    <a:pt x="54" y="26"/>
                    <a:pt x="54" y="48"/>
                  </a:cubicBezTo>
                  <a:moveTo>
                    <a:pt x="65" y="46"/>
                  </a:moveTo>
                  <a:cubicBezTo>
                    <a:pt x="65" y="22"/>
                    <a:pt x="48" y="6"/>
                    <a:pt x="28" y="6"/>
                  </a:cubicBezTo>
                  <a:cubicBezTo>
                    <a:pt x="18" y="6"/>
                    <a:pt x="18" y="6"/>
                    <a:pt x="18" y="6"/>
                  </a:cubicBezTo>
                  <a:cubicBezTo>
                    <a:pt x="13" y="6"/>
                    <a:pt x="5" y="7"/>
                    <a:pt x="0" y="8"/>
                  </a:cubicBezTo>
                  <a:cubicBezTo>
                    <a:pt x="0" y="71"/>
                    <a:pt x="0" y="71"/>
                    <a:pt x="0" y="71"/>
                  </a:cubicBezTo>
                  <a:cubicBezTo>
                    <a:pt x="0" y="81"/>
                    <a:pt x="7" y="88"/>
                    <a:pt x="21" y="88"/>
                  </a:cubicBezTo>
                  <a:cubicBezTo>
                    <a:pt x="28" y="88"/>
                    <a:pt x="28" y="88"/>
                    <a:pt x="28" y="88"/>
                  </a:cubicBezTo>
                  <a:cubicBezTo>
                    <a:pt x="49" y="88"/>
                    <a:pt x="65" y="71"/>
                    <a:pt x="65" y="46"/>
                  </a:cubicBezTo>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pPr defTabSz="914260"/>
              <a:endParaRPr lang="en-GB" dirty="0">
                <a:solidFill>
                  <a:prstClr val="black"/>
                </a:solidFill>
              </a:endParaRPr>
            </a:p>
          </p:txBody>
        </p:sp>
        <p:grpSp>
          <p:nvGrpSpPr>
            <p:cNvPr id="10" name="Group 4"/>
            <p:cNvGrpSpPr>
              <a:grpSpLocks noChangeAspect="1"/>
            </p:cNvGrpSpPr>
            <p:nvPr userDrawn="1"/>
          </p:nvGrpSpPr>
          <p:grpSpPr bwMode="auto">
            <a:xfrm>
              <a:off x="146050" y="128588"/>
              <a:ext cx="473075" cy="609600"/>
              <a:chOff x="92" y="81"/>
              <a:chExt cx="298" cy="384"/>
            </a:xfrm>
          </p:grpSpPr>
          <p:sp>
            <p:nvSpPr>
              <p:cNvPr id="11" name="AutoShape 3"/>
              <p:cNvSpPr>
                <a:spLocks noChangeAspect="1" noChangeArrowheads="1" noTextEdit="1"/>
              </p:cNvSpPr>
              <p:nvPr userDrawn="1"/>
            </p:nvSpPr>
            <p:spPr bwMode="auto">
              <a:xfrm>
                <a:off x="92" y="81"/>
                <a:ext cx="298"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 name="Freeform 5"/>
              <p:cNvSpPr>
                <a:spLocks/>
              </p:cNvSpPr>
              <p:nvPr userDrawn="1"/>
            </p:nvSpPr>
            <p:spPr bwMode="auto">
              <a:xfrm>
                <a:off x="273" y="78"/>
                <a:ext cx="82" cy="64"/>
              </a:xfrm>
              <a:custGeom>
                <a:avLst/>
                <a:gdLst>
                  <a:gd name="T0" fmla="*/ 4 w 51"/>
                  <a:gd name="T1" fmla="*/ 20 h 40"/>
                  <a:gd name="T2" fmla="*/ 11 w 51"/>
                  <a:gd name="T3" fmla="*/ 26 h 40"/>
                  <a:gd name="T4" fmla="*/ 12 w 51"/>
                  <a:gd name="T5" fmla="*/ 35 h 40"/>
                  <a:gd name="T6" fmla="*/ 14 w 51"/>
                  <a:gd name="T7" fmla="*/ 40 h 40"/>
                  <a:gd name="T8" fmla="*/ 15 w 51"/>
                  <a:gd name="T9" fmla="*/ 40 h 40"/>
                  <a:gd name="T10" fmla="*/ 23 w 51"/>
                  <a:gd name="T11" fmla="*/ 25 h 40"/>
                  <a:gd name="T12" fmla="*/ 46 w 51"/>
                  <a:gd name="T13" fmla="*/ 8 h 40"/>
                  <a:gd name="T14" fmla="*/ 50 w 51"/>
                  <a:gd name="T15" fmla="*/ 2 h 40"/>
                  <a:gd name="T16" fmla="*/ 42 w 51"/>
                  <a:gd name="T17" fmla="*/ 3 h 40"/>
                  <a:gd name="T18" fmla="*/ 16 w 51"/>
                  <a:gd name="T19" fmla="*/ 16 h 40"/>
                  <a:gd name="T20" fmla="*/ 1 w 51"/>
                  <a:gd name="T21" fmla="*/ 17 h 40"/>
                  <a:gd name="T22" fmla="*/ 1 w 51"/>
                  <a:gd name="T23" fmla="*/ 18 h 40"/>
                  <a:gd name="T24" fmla="*/ 3 w 51"/>
                  <a:gd name="T25" fmla="*/ 22 h 40"/>
                  <a:gd name="T26" fmla="*/ 4 w 51"/>
                  <a:gd name="T2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1" h="40">
                    <a:moveTo>
                      <a:pt x="4" y="20"/>
                    </a:moveTo>
                    <a:cubicBezTo>
                      <a:pt x="6" y="19"/>
                      <a:pt x="9" y="22"/>
                      <a:pt x="11" y="26"/>
                    </a:cubicBezTo>
                    <a:cubicBezTo>
                      <a:pt x="13" y="30"/>
                      <a:pt x="13" y="34"/>
                      <a:pt x="12" y="35"/>
                    </a:cubicBezTo>
                    <a:cubicBezTo>
                      <a:pt x="12" y="35"/>
                      <a:pt x="14" y="39"/>
                      <a:pt x="14" y="40"/>
                    </a:cubicBezTo>
                    <a:cubicBezTo>
                      <a:pt x="15" y="40"/>
                      <a:pt x="15" y="40"/>
                      <a:pt x="15" y="40"/>
                    </a:cubicBezTo>
                    <a:cubicBezTo>
                      <a:pt x="15" y="39"/>
                      <a:pt x="23" y="25"/>
                      <a:pt x="23" y="25"/>
                    </a:cubicBezTo>
                    <a:cubicBezTo>
                      <a:pt x="23" y="25"/>
                      <a:pt x="45" y="10"/>
                      <a:pt x="46" y="8"/>
                    </a:cubicBezTo>
                    <a:cubicBezTo>
                      <a:pt x="48" y="7"/>
                      <a:pt x="51" y="3"/>
                      <a:pt x="50" y="2"/>
                    </a:cubicBezTo>
                    <a:cubicBezTo>
                      <a:pt x="49" y="0"/>
                      <a:pt x="42" y="3"/>
                      <a:pt x="42" y="3"/>
                    </a:cubicBezTo>
                    <a:cubicBezTo>
                      <a:pt x="16" y="16"/>
                      <a:pt x="16" y="16"/>
                      <a:pt x="16" y="16"/>
                    </a:cubicBezTo>
                    <a:cubicBezTo>
                      <a:pt x="16" y="16"/>
                      <a:pt x="2" y="17"/>
                      <a:pt x="1" y="17"/>
                    </a:cubicBezTo>
                    <a:cubicBezTo>
                      <a:pt x="0" y="17"/>
                      <a:pt x="1" y="18"/>
                      <a:pt x="1" y="18"/>
                    </a:cubicBezTo>
                    <a:cubicBezTo>
                      <a:pt x="3" y="22"/>
                      <a:pt x="3" y="22"/>
                      <a:pt x="3" y="22"/>
                    </a:cubicBezTo>
                    <a:cubicBezTo>
                      <a:pt x="3" y="21"/>
                      <a:pt x="4" y="20"/>
                      <a:pt x="4" y="2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 name="Freeform 6"/>
              <p:cNvSpPr>
                <a:spLocks/>
              </p:cNvSpPr>
              <p:nvPr userDrawn="1"/>
            </p:nvSpPr>
            <p:spPr bwMode="auto">
              <a:xfrm>
                <a:off x="275" y="116"/>
                <a:ext cx="11" cy="19"/>
              </a:xfrm>
              <a:custGeom>
                <a:avLst/>
                <a:gdLst>
                  <a:gd name="T0" fmla="*/ 5 w 7"/>
                  <a:gd name="T1" fmla="*/ 5 h 12"/>
                  <a:gd name="T2" fmla="*/ 1 w 7"/>
                  <a:gd name="T3" fmla="*/ 1 h 12"/>
                  <a:gd name="T4" fmla="*/ 1 w 7"/>
                  <a:gd name="T5" fmla="*/ 8 h 12"/>
                  <a:gd name="T6" fmla="*/ 5 w 7"/>
                  <a:gd name="T7" fmla="*/ 12 h 12"/>
                  <a:gd name="T8" fmla="*/ 5 w 7"/>
                  <a:gd name="T9" fmla="*/ 5 h 12"/>
                </a:gdLst>
                <a:ahLst/>
                <a:cxnLst>
                  <a:cxn ang="0">
                    <a:pos x="T0" y="T1"/>
                  </a:cxn>
                  <a:cxn ang="0">
                    <a:pos x="T2" y="T3"/>
                  </a:cxn>
                  <a:cxn ang="0">
                    <a:pos x="T4" y="T5"/>
                  </a:cxn>
                  <a:cxn ang="0">
                    <a:pos x="T6" y="T7"/>
                  </a:cxn>
                  <a:cxn ang="0">
                    <a:pos x="T8" y="T9"/>
                  </a:cxn>
                </a:cxnLst>
                <a:rect l="0" t="0" r="r" b="b"/>
                <a:pathLst>
                  <a:path w="7" h="12">
                    <a:moveTo>
                      <a:pt x="5" y="5"/>
                    </a:moveTo>
                    <a:cubicBezTo>
                      <a:pt x="4" y="2"/>
                      <a:pt x="2" y="0"/>
                      <a:pt x="1" y="1"/>
                    </a:cubicBezTo>
                    <a:cubicBezTo>
                      <a:pt x="0" y="2"/>
                      <a:pt x="0" y="5"/>
                      <a:pt x="1" y="8"/>
                    </a:cubicBezTo>
                    <a:cubicBezTo>
                      <a:pt x="2" y="11"/>
                      <a:pt x="4" y="12"/>
                      <a:pt x="5" y="12"/>
                    </a:cubicBezTo>
                    <a:cubicBezTo>
                      <a:pt x="7" y="11"/>
                      <a:pt x="7" y="8"/>
                      <a:pt x="5" y="5"/>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 name="Freeform 7"/>
              <p:cNvSpPr>
                <a:spLocks/>
              </p:cNvSpPr>
              <p:nvPr userDrawn="1"/>
            </p:nvSpPr>
            <p:spPr bwMode="auto">
              <a:xfrm>
                <a:off x="122" y="391"/>
                <a:ext cx="101" cy="80"/>
              </a:xfrm>
              <a:custGeom>
                <a:avLst/>
                <a:gdLst>
                  <a:gd name="T0" fmla="*/ 63 w 63"/>
                  <a:gd name="T1" fmla="*/ 34 h 50"/>
                  <a:gd name="T2" fmla="*/ 34 w 63"/>
                  <a:gd name="T3" fmla="*/ 31 h 50"/>
                  <a:gd name="T4" fmla="*/ 34 w 63"/>
                  <a:gd name="T5" fmla="*/ 31 h 50"/>
                  <a:gd name="T6" fmla="*/ 47 w 63"/>
                  <a:gd name="T7" fmla="*/ 20 h 50"/>
                  <a:gd name="T8" fmla="*/ 47 w 63"/>
                  <a:gd name="T9" fmla="*/ 20 h 50"/>
                  <a:gd name="T10" fmla="*/ 56 w 63"/>
                  <a:gd name="T11" fmla="*/ 21 h 50"/>
                  <a:gd name="T12" fmla="*/ 57 w 63"/>
                  <a:gd name="T13" fmla="*/ 20 h 50"/>
                  <a:gd name="T14" fmla="*/ 59 w 63"/>
                  <a:gd name="T15" fmla="*/ 19 h 50"/>
                  <a:gd name="T16" fmla="*/ 59 w 63"/>
                  <a:gd name="T17" fmla="*/ 19 h 50"/>
                  <a:gd name="T18" fmla="*/ 50 w 63"/>
                  <a:gd name="T19" fmla="*/ 16 h 50"/>
                  <a:gd name="T20" fmla="*/ 50 w 63"/>
                  <a:gd name="T21" fmla="*/ 16 h 50"/>
                  <a:gd name="T22" fmla="*/ 50 w 63"/>
                  <a:gd name="T23" fmla="*/ 0 h 50"/>
                  <a:gd name="T24" fmla="*/ 49 w 63"/>
                  <a:gd name="T25" fmla="*/ 0 h 50"/>
                  <a:gd name="T26" fmla="*/ 47 w 63"/>
                  <a:gd name="T27" fmla="*/ 1 h 50"/>
                  <a:gd name="T28" fmla="*/ 47 w 63"/>
                  <a:gd name="T29" fmla="*/ 2 h 50"/>
                  <a:gd name="T30" fmla="*/ 43 w 63"/>
                  <a:gd name="T31" fmla="*/ 14 h 50"/>
                  <a:gd name="T32" fmla="*/ 43 w 63"/>
                  <a:gd name="T33" fmla="*/ 14 h 50"/>
                  <a:gd name="T34" fmla="*/ 39 w 63"/>
                  <a:gd name="T35" fmla="*/ 13 h 50"/>
                  <a:gd name="T36" fmla="*/ 38 w 63"/>
                  <a:gd name="T37" fmla="*/ 13 h 50"/>
                  <a:gd name="T38" fmla="*/ 37 w 63"/>
                  <a:gd name="T39" fmla="*/ 14 h 50"/>
                  <a:gd name="T40" fmla="*/ 36 w 63"/>
                  <a:gd name="T41" fmla="*/ 14 h 50"/>
                  <a:gd name="T42" fmla="*/ 40 w 63"/>
                  <a:gd name="T43" fmla="*/ 18 h 50"/>
                  <a:gd name="T44" fmla="*/ 40 w 63"/>
                  <a:gd name="T45" fmla="*/ 18 h 50"/>
                  <a:gd name="T46" fmla="*/ 23 w 63"/>
                  <a:gd name="T47" fmla="*/ 27 h 50"/>
                  <a:gd name="T48" fmla="*/ 23 w 63"/>
                  <a:gd name="T49" fmla="*/ 27 h 50"/>
                  <a:gd name="T50" fmla="*/ 9 w 63"/>
                  <a:gd name="T51" fmla="*/ 17 h 50"/>
                  <a:gd name="T52" fmla="*/ 8 w 63"/>
                  <a:gd name="T53" fmla="*/ 17 h 50"/>
                  <a:gd name="T54" fmla="*/ 6 w 63"/>
                  <a:gd name="T55" fmla="*/ 18 h 50"/>
                  <a:gd name="T56" fmla="*/ 6 w 63"/>
                  <a:gd name="T57" fmla="*/ 18 h 50"/>
                  <a:gd name="T58" fmla="*/ 13 w 63"/>
                  <a:gd name="T59" fmla="*/ 32 h 50"/>
                  <a:gd name="T60" fmla="*/ 12 w 63"/>
                  <a:gd name="T61" fmla="*/ 32 h 50"/>
                  <a:gd name="T62" fmla="*/ 3 w 63"/>
                  <a:gd name="T63" fmla="*/ 39 h 50"/>
                  <a:gd name="T64" fmla="*/ 0 w 63"/>
                  <a:gd name="T65" fmla="*/ 46 h 50"/>
                  <a:gd name="T66" fmla="*/ 25 w 63"/>
                  <a:gd name="T67" fmla="*/ 37 h 50"/>
                  <a:gd name="T68" fmla="*/ 25 w 63"/>
                  <a:gd name="T69" fmla="*/ 36 h 50"/>
                  <a:gd name="T70" fmla="*/ 60 w 63"/>
                  <a:gd name="T71" fmla="*/ 36 h 50"/>
                  <a:gd name="T72" fmla="*/ 61 w 63"/>
                  <a:gd name="T73" fmla="*/ 36 h 50"/>
                  <a:gd name="T74" fmla="*/ 63 w 63"/>
                  <a:gd name="T75" fmla="*/ 35 h 50"/>
                  <a:gd name="T76" fmla="*/ 63 w 63"/>
                  <a:gd name="T77" fmla="*/ 3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3" h="50">
                    <a:moveTo>
                      <a:pt x="63" y="34"/>
                    </a:moveTo>
                    <a:cubicBezTo>
                      <a:pt x="34" y="31"/>
                      <a:pt x="34" y="31"/>
                      <a:pt x="34" y="31"/>
                    </a:cubicBezTo>
                    <a:cubicBezTo>
                      <a:pt x="34" y="31"/>
                      <a:pt x="33" y="31"/>
                      <a:pt x="34" y="31"/>
                    </a:cubicBezTo>
                    <a:cubicBezTo>
                      <a:pt x="34" y="30"/>
                      <a:pt x="47" y="20"/>
                      <a:pt x="47" y="20"/>
                    </a:cubicBezTo>
                    <a:cubicBezTo>
                      <a:pt x="47" y="20"/>
                      <a:pt x="47" y="20"/>
                      <a:pt x="47" y="20"/>
                    </a:cubicBezTo>
                    <a:cubicBezTo>
                      <a:pt x="48" y="20"/>
                      <a:pt x="54" y="21"/>
                      <a:pt x="56" y="21"/>
                    </a:cubicBezTo>
                    <a:cubicBezTo>
                      <a:pt x="56" y="21"/>
                      <a:pt x="57" y="20"/>
                      <a:pt x="57" y="20"/>
                    </a:cubicBezTo>
                    <a:cubicBezTo>
                      <a:pt x="57" y="20"/>
                      <a:pt x="58" y="20"/>
                      <a:pt x="59" y="19"/>
                    </a:cubicBezTo>
                    <a:cubicBezTo>
                      <a:pt x="59" y="19"/>
                      <a:pt x="59" y="19"/>
                      <a:pt x="59" y="19"/>
                    </a:cubicBezTo>
                    <a:cubicBezTo>
                      <a:pt x="59" y="19"/>
                      <a:pt x="51" y="17"/>
                      <a:pt x="50" y="16"/>
                    </a:cubicBezTo>
                    <a:cubicBezTo>
                      <a:pt x="50" y="16"/>
                      <a:pt x="50" y="16"/>
                      <a:pt x="50" y="16"/>
                    </a:cubicBezTo>
                    <a:cubicBezTo>
                      <a:pt x="50" y="14"/>
                      <a:pt x="50" y="1"/>
                      <a:pt x="50" y="0"/>
                    </a:cubicBezTo>
                    <a:cubicBezTo>
                      <a:pt x="50" y="0"/>
                      <a:pt x="49" y="0"/>
                      <a:pt x="49" y="0"/>
                    </a:cubicBezTo>
                    <a:cubicBezTo>
                      <a:pt x="49" y="0"/>
                      <a:pt x="48" y="1"/>
                      <a:pt x="47" y="1"/>
                    </a:cubicBezTo>
                    <a:cubicBezTo>
                      <a:pt x="47" y="1"/>
                      <a:pt x="47" y="2"/>
                      <a:pt x="47" y="2"/>
                    </a:cubicBezTo>
                    <a:cubicBezTo>
                      <a:pt x="46" y="3"/>
                      <a:pt x="43" y="13"/>
                      <a:pt x="43" y="14"/>
                    </a:cubicBezTo>
                    <a:cubicBezTo>
                      <a:pt x="43" y="14"/>
                      <a:pt x="43" y="14"/>
                      <a:pt x="43" y="14"/>
                    </a:cubicBezTo>
                    <a:cubicBezTo>
                      <a:pt x="42" y="14"/>
                      <a:pt x="40" y="13"/>
                      <a:pt x="39" y="13"/>
                    </a:cubicBezTo>
                    <a:cubicBezTo>
                      <a:pt x="39" y="13"/>
                      <a:pt x="39" y="13"/>
                      <a:pt x="38" y="13"/>
                    </a:cubicBezTo>
                    <a:cubicBezTo>
                      <a:pt x="38" y="13"/>
                      <a:pt x="37" y="13"/>
                      <a:pt x="37" y="14"/>
                    </a:cubicBezTo>
                    <a:cubicBezTo>
                      <a:pt x="36" y="14"/>
                      <a:pt x="36" y="14"/>
                      <a:pt x="36" y="14"/>
                    </a:cubicBezTo>
                    <a:cubicBezTo>
                      <a:pt x="37" y="14"/>
                      <a:pt x="40" y="18"/>
                      <a:pt x="40" y="18"/>
                    </a:cubicBezTo>
                    <a:cubicBezTo>
                      <a:pt x="40" y="18"/>
                      <a:pt x="40" y="18"/>
                      <a:pt x="40" y="18"/>
                    </a:cubicBezTo>
                    <a:cubicBezTo>
                      <a:pt x="23" y="27"/>
                      <a:pt x="23" y="27"/>
                      <a:pt x="23" y="27"/>
                    </a:cubicBezTo>
                    <a:cubicBezTo>
                      <a:pt x="23" y="27"/>
                      <a:pt x="23" y="27"/>
                      <a:pt x="23" y="27"/>
                    </a:cubicBezTo>
                    <a:cubicBezTo>
                      <a:pt x="22" y="26"/>
                      <a:pt x="10" y="18"/>
                      <a:pt x="9" y="17"/>
                    </a:cubicBezTo>
                    <a:cubicBezTo>
                      <a:pt x="9" y="17"/>
                      <a:pt x="9" y="17"/>
                      <a:pt x="8" y="17"/>
                    </a:cubicBezTo>
                    <a:cubicBezTo>
                      <a:pt x="8" y="17"/>
                      <a:pt x="7" y="17"/>
                      <a:pt x="6" y="18"/>
                    </a:cubicBezTo>
                    <a:cubicBezTo>
                      <a:pt x="6" y="18"/>
                      <a:pt x="6" y="18"/>
                      <a:pt x="6" y="18"/>
                    </a:cubicBezTo>
                    <a:cubicBezTo>
                      <a:pt x="6" y="18"/>
                      <a:pt x="13" y="32"/>
                      <a:pt x="13" y="32"/>
                    </a:cubicBezTo>
                    <a:cubicBezTo>
                      <a:pt x="13" y="32"/>
                      <a:pt x="13" y="32"/>
                      <a:pt x="12" y="32"/>
                    </a:cubicBezTo>
                    <a:cubicBezTo>
                      <a:pt x="11" y="33"/>
                      <a:pt x="3" y="36"/>
                      <a:pt x="3" y="39"/>
                    </a:cubicBezTo>
                    <a:cubicBezTo>
                      <a:pt x="2" y="40"/>
                      <a:pt x="0" y="44"/>
                      <a:pt x="0" y="46"/>
                    </a:cubicBezTo>
                    <a:cubicBezTo>
                      <a:pt x="1" y="50"/>
                      <a:pt x="22" y="38"/>
                      <a:pt x="25" y="37"/>
                    </a:cubicBezTo>
                    <a:cubicBezTo>
                      <a:pt x="25" y="36"/>
                      <a:pt x="25" y="36"/>
                      <a:pt x="25" y="36"/>
                    </a:cubicBezTo>
                    <a:cubicBezTo>
                      <a:pt x="29" y="36"/>
                      <a:pt x="58" y="36"/>
                      <a:pt x="60" y="36"/>
                    </a:cubicBezTo>
                    <a:cubicBezTo>
                      <a:pt x="61" y="36"/>
                      <a:pt x="61" y="36"/>
                      <a:pt x="61" y="36"/>
                    </a:cubicBezTo>
                    <a:cubicBezTo>
                      <a:pt x="61" y="36"/>
                      <a:pt x="62" y="35"/>
                      <a:pt x="63" y="35"/>
                    </a:cubicBezTo>
                    <a:cubicBezTo>
                      <a:pt x="63" y="34"/>
                      <a:pt x="63" y="34"/>
                      <a:pt x="63" y="3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 name="Freeform 8"/>
              <p:cNvSpPr>
                <a:spLocks/>
              </p:cNvSpPr>
              <p:nvPr userDrawn="1"/>
            </p:nvSpPr>
            <p:spPr bwMode="auto">
              <a:xfrm>
                <a:off x="94" y="199"/>
                <a:ext cx="145" cy="160"/>
              </a:xfrm>
              <a:custGeom>
                <a:avLst/>
                <a:gdLst>
                  <a:gd name="T0" fmla="*/ 89 w 91"/>
                  <a:gd name="T1" fmla="*/ 89 h 100"/>
                  <a:gd name="T2" fmla="*/ 15 w 91"/>
                  <a:gd name="T3" fmla="*/ 38 h 100"/>
                  <a:gd name="T4" fmla="*/ 29 w 91"/>
                  <a:gd name="T5" fmla="*/ 12 h 100"/>
                  <a:gd name="T6" fmla="*/ 30 w 91"/>
                  <a:gd name="T7" fmla="*/ 11 h 100"/>
                  <a:gd name="T8" fmla="*/ 30 w 91"/>
                  <a:gd name="T9" fmla="*/ 1 h 100"/>
                  <a:gd name="T10" fmla="*/ 28 w 91"/>
                  <a:gd name="T11" fmla="*/ 0 h 100"/>
                  <a:gd name="T12" fmla="*/ 14 w 91"/>
                  <a:gd name="T13" fmla="*/ 10 h 100"/>
                  <a:gd name="T14" fmla="*/ 0 w 91"/>
                  <a:gd name="T15" fmla="*/ 39 h 100"/>
                  <a:gd name="T16" fmla="*/ 71 w 91"/>
                  <a:gd name="T17" fmla="*/ 100 h 100"/>
                  <a:gd name="T18" fmla="*/ 75 w 91"/>
                  <a:gd name="T19" fmla="*/ 100 h 100"/>
                  <a:gd name="T20" fmla="*/ 90 w 91"/>
                  <a:gd name="T21" fmla="*/ 91 h 100"/>
                  <a:gd name="T22" fmla="*/ 89 w 91"/>
                  <a:gd name="T23" fmla="*/ 89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1" h="100">
                    <a:moveTo>
                      <a:pt x="89" y="89"/>
                    </a:moveTo>
                    <a:cubicBezTo>
                      <a:pt x="48" y="85"/>
                      <a:pt x="15" y="64"/>
                      <a:pt x="15" y="38"/>
                    </a:cubicBezTo>
                    <a:cubicBezTo>
                      <a:pt x="15" y="28"/>
                      <a:pt x="20" y="20"/>
                      <a:pt x="29" y="12"/>
                    </a:cubicBezTo>
                    <a:cubicBezTo>
                      <a:pt x="29" y="12"/>
                      <a:pt x="30" y="11"/>
                      <a:pt x="30" y="11"/>
                    </a:cubicBezTo>
                    <a:cubicBezTo>
                      <a:pt x="30" y="1"/>
                      <a:pt x="30" y="1"/>
                      <a:pt x="30" y="1"/>
                    </a:cubicBezTo>
                    <a:cubicBezTo>
                      <a:pt x="30" y="0"/>
                      <a:pt x="29" y="0"/>
                      <a:pt x="28" y="0"/>
                    </a:cubicBezTo>
                    <a:cubicBezTo>
                      <a:pt x="22" y="4"/>
                      <a:pt x="17" y="8"/>
                      <a:pt x="14" y="10"/>
                    </a:cubicBezTo>
                    <a:cubicBezTo>
                      <a:pt x="3" y="21"/>
                      <a:pt x="0" y="28"/>
                      <a:pt x="0" y="39"/>
                    </a:cubicBezTo>
                    <a:cubicBezTo>
                      <a:pt x="0" y="67"/>
                      <a:pt x="30" y="93"/>
                      <a:pt x="71" y="100"/>
                    </a:cubicBezTo>
                    <a:cubicBezTo>
                      <a:pt x="73" y="100"/>
                      <a:pt x="74" y="100"/>
                      <a:pt x="75" y="100"/>
                    </a:cubicBezTo>
                    <a:cubicBezTo>
                      <a:pt x="77" y="99"/>
                      <a:pt x="90" y="91"/>
                      <a:pt x="90" y="91"/>
                    </a:cubicBezTo>
                    <a:cubicBezTo>
                      <a:pt x="91" y="90"/>
                      <a:pt x="91" y="89"/>
                      <a:pt x="89" y="89"/>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 name="Freeform 9"/>
              <p:cNvSpPr>
                <a:spLocks/>
              </p:cNvSpPr>
              <p:nvPr userDrawn="1"/>
            </p:nvSpPr>
            <p:spPr bwMode="auto">
              <a:xfrm>
                <a:off x="217" y="126"/>
                <a:ext cx="50" cy="29"/>
              </a:xfrm>
              <a:custGeom>
                <a:avLst/>
                <a:gdLst>
                  <a:gd name="T0" fmla="*/ 31 w 31"/>
                  <a:gd name="T1" fmla="*/ 1 h 18"/>
                  <a:gd name="T2" fmla="*/ 30 w 31"/>
                  <a:gd name="T3" fmla="*/ 0 h 18"/>
                  <a:gd name="T4" fmla="*/ 1 w 31"/>
                  <a:gd name="T5" fmla="*/ 17 h 18"/>
                  <a:gd name="T6" fmla="*/ 1 w 31"/>
                  <a:gd name="T7" fmla="*/ 18 h 18"/>
                  <a:gd name="T8" fmla="*/ 14 w 31"/>
                  <a:gd name="T9" fmla="*/ 18 h 18"/>
                  <a:gd name="T10" fmla="*/ 16 w 31"/>
                  <a:gd name="T11" fmla="*/ 18 h 18"/>
                  <a:gd name="T12" fmla="*/ 30 w 31"/>
                  <a:gd name="T13" fmla="*/ 9 h 18"/>
                  <a:gd name="T14" fmla="*/ 31 w 31"/>
                  <a:gd name="T15" fmla="*/ 7 h 18"/>
                  <a:gd name="T16" fmla="*/ 31 w 31"/>
                  <a:gd name="T17" fmla="*/ 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18">
                    <a:moveTo>
                      <a:pt x="31" y="1"/>
                    </a:moveTo>
                    <a:cubicBezTo>
                      <a:pt x="31" y="1"/>
                      <a:pt x="31" y="0"/>
                      <a:pt x="30" y="0"/>
                    </a:cubicBezTo>
                    <a:cubicBezTo>
                      <a:pt x="28" y="2"/>
                      <a:pt x="16" y="9"/>
                      <a:pt x="1" y="17"/>
                    </a:cubicBezTo>
                    <a:cubicBezTo>
                      <a:pt x="0" y="17"/>
                      <a:pt x="0" y="18"/>
                      <a:pt x="1" y="18"/>
                    </a:cubicBezTo>
                    <a:cubicBezTo>
                      <a:pt x="14" y="18"/>
                      <a:pt x="14" y="18"/>
                      <a:pt x="14" y="18"/>
                    </a:cubicBezTo>
                    <a:cubicBezTo>
                      <a:pt x="15" y="18"/>
                      <a:pt x="15" y="18"/>
                      <a:pt x="16" y="18"/>
                    </a:cubicBezTo>
                    <a:cubicBezTo>
                      <a:pt x="23" y="13"/>
                      <a:pt x="28" y="10"/>
                      <a:pt x="30" y="9"/>
                    </a:cubicBezTo>
                    <a:cubicBezTo>
                      <a:pt x="31" y="8"/>
                      <a:pt x="31" y="7"/>
                      <a:pt x="31" y="7"/>
                    </a:cubicBezTo>
                    <a:cubicBezTo>
                      <a:pt x="31" y="7"/>
                      <a:pt x="31" y="1"/>
                      <a:pt x="31" y="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 name="Freeform 10"/>
              <p:cNvSpPr>
                <a:spLocks/>
              </p:cNvSpPr>
              <p:nvPr userDrawn="1"/>
            </p:nvSpPr>
            <p:spPr bwMode="auto">
              <a:xfrm>
                <a:off x="172" y="140"/>
                <a:ext cx="39" cy="51"/>
              </a:xfrm>
              <a:custGeom>
                <a:avLst/>
                <a:gdLst>
                  <a:gd name="T0" fmla="*/ 15 w 24"/>
                  <a:gd name="T1" fmla="*/ 1 h 32"/>
                  <a:gd name="T2" fmla="*/ 12 w 24"/>
                  <a:gd name="T3" fmla="*/ 0 h 32"/>
                  <a:gd name="T4" fmla="*/ 9 w 24"/>
                  <a:gd name="T5" fmla="*/ 1 h 32"/>
                  <a:gd name="T6" fmla="*/ 1 w 24"/>
                  <a:gd name="T7" fmla="*/ 14 h 32"/>
                  <a:gd name="T8" fmla="*/ 1 w 24"/>
                  <a:gd name="T9" fmla="*/ 18 h 32"/>
                  <a:gd name="T10" fmla="*/ 9 w 24"/>
                  <a:gd name="T11" fmla="*/ 30 h 32"/>
                  <a:gd name="T12" fmla="*/ 12 w 24"/>
                  <a:gd name="T13" fmla="*/ 32 h 32"/>
                  <a:gd name="T14" fmla="*/ 15 w 24"/>
                  <a:gd name="T15" fmla="*/ 30 h 32"/>
                  <a:gd name="T16" fmla="*/ 23 w 24"/>
                  <a:gd name="T17" fmla="*/ 18 h 32"/>
                  <a:gd name="T18" fmla="*/ 23 w 24"/>
                  <a:gd name="T19" fmla="*/ 14 h 32"/>
                  <a:gd name="T20" fmla="*/ 15 w 24"/>
                  <a:gd name="T21" fmla="*/ 1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 h="32">
                    <a:moveTo>
                      <a:pt x="15" y="1"/>
                    </a:moveTo>
                    <a:cubicBezTo>
                      <a:pt x="14" y="0"/>
                      <a:pt x="13" y="0"/>
                      <a:pt x="12" y="0"/>
                    </a:cubicBezTo>
                    <a:cubicBezTo>
                      <a:pt x="11" y="0"/>
                      <a:pt x="9" y="0"/>
                      <a:pt x="9" y="1"/>
                    </a:cubicBezTo>
                    <a:cubicBezTo>
                      <a:pt x="1" y="14"/>
                      <a:pt x="1" y="14"/>
                      <a:pt x="1" y="14"/>
                    </a:cubicBezTo>
                    <a:cubicBezTo>
                      <a:pt x="0" y="15"/>
                      <a:pt x="0" y="17"/>
                      <a:pt x="1" y="18"/>
                    </a:cubicBezTo>
                    <a:cubicBezTo>
                      <a:pt x="9" y="30"/>
                      <a:pt x="9" y="30"/>
                      <a:pt x="9" y="30"/>
                    </a:cubicBezTo>
                    <a:cubicBezTo>
                      <a:pt x="9" y="31"/>
                      <a:pt x="11" y="32"/>
                      <a:pt x="12" y="32"/>
                    </a:cubicBezTo>
                    <a:cubicBezTo>
                      <a:pt x="13" y="32"/>
                      <a:pt x="14" y="31"/>
                      <a:pt x="15" y="30"/>
                    </a:cubicBezTo>
                    <a:cubicBezTo>
                      <a:pt x="23" y="18"/>
                      <a:pt x="23" y="18"/>
                      <a:pt x="23" y="18"/>
                    </a:cubicBezTo>
                    <a:cubicBezTo>
                      <a:pt x="24" y="17"/>
                      <a:pt x="24" y="15"/>
                      <a:pt x="23" y="14"/>
                    </a:cubicBezTo>
                    <a:lnTo>
                      <a:pt x="15"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 name="Freeform 11"/>
              <p:cNvSpPr>
                <a:spLocks/>
              </p:cNvSpPr>
              <p:nvPr userDrawn="1"/>
            </p:nvSpPr>
            <p:spPr bwMode="auto">
              <a:xfrm>
                <a:off x="211" y="169"/>
                <a:ext cx="33" cy="22"/>
              </a:xfrm>
              <a:custGeom>
                <a:avLst/>
                <a:gdLst>
                  <a:gd name="T0" fmla="*/ 20 w 21"/>
                  <a:gd name="T1" fmla="*/ 0 h 14"/>
                  <a:gd name="T2" fmla="*/ 11 w 21"/>
                  <a:gd name="T3" fmla="*/ 0 h 14"/>
                  <a:gd name="T4" fmla="*/ 9 w 21"/>
                  <a:gd name="T5" fmla="*/ 1 h 14"/>
                  <a:gd name="T6" fmla="*/ 1 w 21"/>
                  <a:gd name="T7" fmla="*/ 12 h 14"/>
                  <a:gd name="T8" fmla="*/ 1 w 21"/>
                  <a:gd name="T9" fmla="*/ 13 h 14"/>
                  <a:gd name="T10" fmla="*/ 2 w 21"/>
                  <a:gd name="T11" fmla="*/ 14 h 14"/>
                  <a:gd name="T12" fmla="*/ 9 w 21"/>
                  <a:gd name="T13" fmla="*/ 14 h 14"/>
                  <a:gd name="T14" fmla="*/ 10 w 21"/>
                  <a:gd name="T15" fmla="*/ 13 h 14"/>
                  <a:gd name="T16" fmla="*/ 21 w 21"/>
                  <a:gd name="T17" fmla="*/ 2 h 14"/>
                  <a:gd name="T18" fmla="*/ 21 w 21"/>
                  <a:gd name="T19" fmla="*/ 1 h 14"/>
                  <a:gd name="T20" fmla="*/ 20 w 21"/>
                  <a:gd name="T21"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14">
                    <a:moveTo>
                      <a:pt x="20" y="0"/>
                    </a:moveTo>
                    <a:cubicBezTo>
                      <a:pt x="11" y="0"/>
                      <a:pt x="11" y="0"/>
                      <a:pt x="11" y="0"/>
                    </a:cubicBezTo>
                    <a:cubicBezTo>
                      <a:pt x="10" y="0"/>
                      <a:pt x="10" y="0"/>
                      <a:pt x="9" y="1"/>
                    </a:cubicBezTo>
                    <a:cubicBezTo>
                      <a:pt x="1" y="12"/>
                      <a:pt x="1" y="12"/>
                      <a:pt x="1" y="12"/>
                    </a:cubicBezTo>
                    <a:cubicBezTo>
                      <a:pt x="0" y="12"/>
                      <a:pt x="0" y="13"/>
                      <a:pt x="1" y="13"/>
                    </a:cubicBezTo>
                    <a:cubicBezTo>
                      <a:pt x="1" y="14"/>
                      <a:pt x="1" y="14"/>
                      <a:pt x="2" y="14"/>
                    </a:cubicBezTo>
                    <a:cubicBezTo>
                      <a:pt x="9" y="14"/>
                      <a:pt x="9" y="14"/>
                      <a:pt x="9" y="14"/>
                    </a:cubicBezTo>
                    <a:cubicBezTo>
                      <a:pt x="9" y="14"/>
                      <a:pt x="10" y="14"/>
                      <a:pt x="10" y="13"/>
                    </a:cubicBezTo>
                    <a:cubicBezTo>
                      <a:pt x="21" y="2"/>
                      <a:pt x="21" y="2"/>
                      <a:pt x="21" y="2"/>
                    </a:cubicBezTo>
                    <a:cubicBezTo>
                      <a:pt x="21" y="1"/>
                      <a:pt x="21" y="1"/>
                      <a:pt x="21" y="1"/>
                    </a:cubicBezTo>
                    <a:cubicBezTo>
                      <a:pt x="21" y="0"/>
                      <a:pt x="20" y="0"/>
                      <a:pt x="20"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 name="Freeform 12"/>
              <p:cNvSpPr>
                <a:spLocks/>
              </p:cNvSpPr>
              <p:nvPr userDrawn="1"/>
            </p:nvSpPr>
            <p:spPr bwMode="auto">
              <a:xfrm>
                <a:off x="137" y="169"/>
                <a:ext cx="34" cy="22"/>
              </a:xfrm>
              <a:custGeom>
                <a:avLst/>
                <a:gdLst>
                  <a:gd name="T0" fmla="*/ 12 w 21"/>
                  <a:gd name="T1" fmla="*/ 1 h 14"/>
                  <a:gd name="T2" fmla="*/ 11 w 21"/>
                  <a:gd name="T3" fmla="*/ 0 h 14"/>
                  <a:gd name="T4" fmla="*/ 2 w 21"/>
                  <a:gd name="T5" fmla="*/ 0 h 14"/>
                  <a:gd name="T6" fmla="*/ 0 w 21"/>
                  <a:gd name="T7" fmla="*/ 1 h 14"/>
                  <a:gd name="T8" fmla="*/ 1 w 21"/>
                  <a:gd name="T9" fmla="*/ 2 h 14"/>
                  <a:gd name="T10" fmla="*/ 12 w 21"/>
                  <a:gd name="T11" fmla="*/ 13 h 14"/>
                  <a:gd name="T12" fmla="*/ 13 w 21"/>
                  <a:gd name="T13" fmla="*/ 14 h 14"/>
                  <a:gd name="T14" fmla="*/ 19 w 21"/>
                  <a:gd name="T15" fmla="*/ 14 h 14"/>
                  <a:gd name="T16" fmla="*/ 21 w 21"/>
                  <a:gd name="T17" fmla="*/ 13 h 14"/>
                  <a:gd name="T18" fmla="*/ 21 w 21"/>
                  <a:gd name="T19" fmla="*/ 12 h 14"/>
                  <a:gd name="T20" fmla="*/ 12 w 21"/>
                  <a:gd name="T21"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14">
                    <a:moveTo>
                      <a:pt x="12" y="1"/>
                    </a:moveTo>
                    <a:cubicBezTo>
                      <a:pt x="12" y="0"/>
                      <a:pt x="11" y="0"/>
                      <a:pt x="11" y="0"/>
                    </a:cubicBezTo>
                    <a:cubicBezTo>
                      <a:pt x="2" y="0"/>
                      <a:pt x="2" y="0"/>
                      <a:pt x="2" y="0"/>
                    </a:cubicBezTo>
                    <a:cubicBezTo>
                      <a:pt x="1" y="0"/>
                      <a:pt x="1" y="0"/>
                      <a:pt x="0" y="1"/>
                    </a:cubicBezTo>
                    <a:cubicBezTo>
                      <a:pt x="0" y="1"/>
                      <a:pt x="0" y="1"/>
                      <a:pt x="1" y="2"/>
                    </a:cubicBezTo>
                    <a:cubicBezTo>
                      <a:pt x="12" y="13"/>
                      <a:pt x="12" y="13"/>
                      <a:pt x="12" y="13"/>
                    </a:cubicBezTo>
                    <a:cubicBezTo>
                      <a:pt x="12" y="14"/>
                      <a:pt x="12" y="14"/>
                      <a:pt x="13" y="14"/>
                    </a:cubicBezTo>
                    <a:cubicBezTo>
                      <a:pt x="19" y="14"/>
                      <a:pt x="19" y="14"/>
                      <a:pt x="19" y="14"/>
                    </a:cubicBezTo>
                    <a:cubicBezTo>
                      <a:pt x="20" y="14"/>
                      <a:pt x="21" y="14"/>
                      <a:pt x="21" y="13"/>
                    </a:cubicBezTo>
                    <a:cubicBezTo>
                      <a:pt x="21" y="13"/>
                      <a:pt x="21" y="12"/>
                      <a:pt x="21" y="12"/>
                    </a:cubicBezTo>
                    <a:lnTo>
                      <a:pt x="12"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 name="Freeform 13"/>
              <p:cNvSpPr>
                <a:spLocks/>
              </p:cNvSpPr>
              <p:nvPr userDrawn="1"/>
            </p:nvSpPr>
            <p:spPr bwMode="auto">
              <a:xfrm>
                <a:off x="215" y="172"/>
                <a:ext cx="173" cy="235"/>
              </a:xfrm>
              <a:custGeom>
                <a:avLst/>
                <a:gdLst>
                  <a:gd name="T0" fmla="*/ 93 w 108"/>
                  <a:gd name="T1" fmla="*/ 63 h 147"/>
                  <a:gd name="T2" fmla="*/ 66 w 108"/>
                  <a:gd name="T3" fmla="*/ 98 h 147"/>
                  <a:gd name="T4" fmla="*/ 1 w 108"/>
                  <a:gd name="T5" fmla="*/ 138 h 147"/>
                  <a:gd name="T6" fmla="*/ 0 w 108"/>
                  <a:gd name="T7" fmla="*/ 139 h 147"/>
                  <a:gd name="T8" fmla="*/ 0 w 108"/>
                  <a:gd name="T9" fmla="*/ 146 h 147"/>
                  <a:gd name="T10" fmla="*/ 1 w 108"/>
                  <a:gd name="T11" fmla="*/ 147 h 147"/>
                  <a:gd name="T12" fmla="*/ 94 w 108"/>
                  <a:gd name="T13" fmla="*/ 90 h 147"/>
                  <a:gd name="T14" fmla="*/ 108 w 108"/>
                  <a:gd name="T15" fmla="*/ 62 h 147"/>
                  <a:gd name="T16" fmla="*/ 37 w 108"/>
                  <a:gd name="T17" fmla="*/ 1 h 147"/>
                  <a:gd name="T18" fmla="*/ 33 w 108"/>
                  <a:gd name="T19" fmla="*/ 1 h 147"/>
                  <a:gd name="T20" fmla="*/ 18 w 108"/>
                  <a:gd name="T21" fmla="*/ 10 h 147"/>
                  <a:gd name="T22" fmla="*/ 19 w 108"/>
                  <a:gd name="T23" fmla="*/ 12 h 147"/>
                  <a:gd name="T24" fmla="*/ 93 w 108"/>
                  <a:gd name="T25" fmla="*/ 63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8" h="147">
                    <a:moveTo>
                      <a:pt x="93" y="63"/>
                    </a:moveTo>
                    <a:cubicBezTo>
                      <a:pt x="93" y="77"/>
                      <a:pt x="83" y="87"/>
                      <a:pt x="66" y="98"/>
                    </a:cubicBezTo>
                    <a:cubicBezTo>
                      <a:pt x="51" y="108"/>
                      <a:pt x="7" y="134"/>
                      <a:pt x="1" y="138"/>
                    </a:cubicBezTo>
                    <a:cubicBezTo>
                      <a:pt x="0" y="139"/>
                      <a:pt x="0" y="139"/>
                      <a:pt x="0" y="139"/>
                    </a:cubicBezTo>
                    <a:cubicBezTo>
                      <a:pt x="0" y="139"/>
                      <a:pt x="0" y="145"/>
                      <a:pt x="0" y="146"/>
                    </a:cubicBezTo>
                    <a:cubicBezTo>
                      <a:pt x="0" y="146"/>
                      <a:pt x="0" y="147"/>
                      <a:pt x="1" y="147"/>
                    </a:cubicBezTo>
                    <a:cubicBezTo>
                      <a:pt x="7" y="142"/>
                      <a:pt x="78" y="104"/>
                      <a:pt x="94" y="90"/>
                    </a:cubicBezTo>
                    <a:cubicBezTo>
                      <a:pt x="105" y="80"/>
                      <a:pt x="108" y="72"/>
                      <a:pt x="108" y="62"/>
                    </a:cubicBezTo>
                    <a:cubicBezTo>
                      <a:pt x="108" y="34"/>
                      <a:pt x="78" y="8"/>
                      <a:pt x="37" y="1"/>
                    </a:cubicBezTo>
                    <a:cubicBezTo>
                      <a:pt x="35" y="0"/>
                      <a:pt x="34" y="1"/>
                      <a:pt x="33" y="1"/>
                    </a:cubicBezTo>
                    <a:cubicBezTo>
                      <a:pt x="31" y="2"/>
                      <a:pt x="18" y="10"/>
                      <a:pt x="18" y="10"/>
                    </a:cubicBezTo>
                    <a:cubicBezTo>
                      <a:pt x="17" y="11"/>
                      <a:pt x="17" y="12"/>
                      <a:pt x="19" y="12"/>
                    </a:cubicBezTo>
                    <a:cubicBezTo>
                      <a:pt x="60" y="15"/>
                      <a:pt x="93" y="37"/>
                      <a:pt x="93" y="63"/>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7" name="Freeform 14"/>
              <p:cNvSpPr>
                <a:spLocks noEditPoints="1"/>
              </p:cNvSpPr>
              <p:nvPr userDrawn="1"/>
            </p:nvSpPr>
            <p:spPr bwMode="auto">
              <a:xfrm>
                <a:off x="158" y="214"/>
                <a:ext cx="166" cy="91"/>
              </a:xfrm>
              <a:custGeom>
                <a:avLst/>
                <a:gdLst>
                  <a:gd name="T0" fmla="*/ 36 w 104"/>
                  <a:gd name="T1" fmla="*/ 56 h 57"/>
                  <a:gd name="T2" fmla="*/ 42 w 104"/>
                  <a:gd name="T3" fmla="*/ 56 h 57"/>
                  <a:gd name="T4" fmla="*/ 42 w 104"/>
                  <a:gd name="T5" fmla="*/ 33 h 57"/>
                  <a:gd name="T6" fmla="*/ 21 w 104"/>
                  <a:gd name="T7" fmla="*/ 13 h 57"/>
                  <a:gd name="T8" fmla="*/ 12 w 104"/>
                  <a:gd name="T9" fmla="*/ 16 h 57"/>
                  <a:gd name="T10" fmla="*/ 5 w 104"/>
                  <a:gd name="T11" fmla="*/ 13 h 57"/>
                  <a:gd name="T12" fmla="*/ 0 w 104"/>
                  <a:gd name="T13" fmla="*/ 13 h 57"/>
                  <a:gd name="T14" fmla="*/ 0 w 104"/>
                  <a:gd name="T15" fmla="*/ 47 h 57"/>
                  <a:gd name="T16" fmla="*/ 9 w 104"/>
                  <a:gd name="T17" fmla="*/ 56 h 57"/>
                  <a:gd name="T18" fmla="*/ 14 w 104"/>
                  <a:gd name="T19" fmla="*/ 56 h 57"/>
                  <a:gd name="T20" fmla="*/ 14 w 104"/>
                  <a:gd name="T21" fmla="*/ 33 h 57"/>
                  <a:gd name="T22" fmla="*/ 20 w 104"/>
                  <a:gd name="T23" fmla="*/ 25 h 57"/>
                  <a:gd name="T24" fmla="*/ 27 w 104"/>
                  <a:gd name="T25" fmla="*/ 33 h 57"/>
                  <a:gd name="T26" fmla="*/ 27 w 104"/>
                  <a:gd name="T27" fmla="*/ 47 h 57"/>
                  <a:gd name="T28" fmla="*/ 36 w 104"/>
                  <a:gd name="T29" fmla="*/ 56 h 57"/>
                  <a:gd name="T30" fmla="*/ 74 w 104"/>
                  <a:gd name="T31" fmla="*/ 50 h 57"/>
                  <a:gd name="T32" fmla="*/ 74 w 104"/>
                  <a:gd name="T33" fmla="*/ 45 h 57"/>
                  <a:gd name="T34" fmla="*/ 70 w 104"/>
                  <a:gd name="T35" fmla="*/ 45 h 57"/>
                  <a:gd name="T36" fmla="*/ 64 w 104"/>
                  <a:gd name="T37" fmla="*/ 40 h 57"/>
                  <a:gd name="T38" fmla="*/ 64 w 104"/>
                  <a:gd name="T39" fmla="*/ 10 h 57"/>
                  <a:gd name="T40" fmla="*/ 55 w 104"/>
                  <a:gd name="T41" fmla="*/ 0 h 57"/>
                  <a:gd name="T42" fmla="*/ 50 w 104"/>
                  <a:gd name="T43" fmla="*/ 0 h 57"/>
                  <a:gd name="T44" fmla="*/ 50 w 104"/>
                  <a:gd name="T45" fmla="*/ 42 h 57"/>
                  <a:gd name="T46" fmla="*/ 64 w 104"/>
                  <a:gd name="T47" fmla="*/ 57 h 57"/>
                  <a:gd name="T48" fmla="*/ 74 w 104"/>
                  <a:gd name="T49" fmla="*/ 50 h 57"/>
                  <a:gd name="T50" fmla="*/ 104 w 104"/>
                  <a:gd name="T51" fmla="*/ 25 h 57"/>
                  <a:gd name="T52" fmla="*/ 104 w 104"/>
                  <a:gd name="T53" fmla="*/ 20 h 57"/>
                  <a:gd name="T54" fmla="*/ 93 w 104"/>
                  <a:gd name="T55" fmla="*/ 13 h 57"/>
                  <a:gd name="T56" fmla="*/ 78 w 104"/>
                  <a:gd name="T57" fmla="*/ 28 h 57"/>
                  <a:gd name="T58" fmla="*/ 78 w 104"/>
                  <a:gd name="T59" fmla="*/ 46 h 57"/>
                  <a:gd name="T60" fmla="*/ 88 w 104"/>
                  <a:gd name="T61" fmla="*/ 56 h 57"/>
                  <a:gd name="T62" fmla="*/ 92 w 104"/>
                  <a:gd name="T63" fmla="*/ 56 h 57"/>
                  <a:gd name="T64" fmla="*/ 92 w 104"/>
                  <a:gd name="T65" fmla="*/ 31 h 57"/>
                  <a:gd name="T66" fmla="*/ 98 w 104"/>
                  <a:gd name="T67" fmla="*/ 24 h 57"/>
                  <a:gd name="T68" fmla="*/ 103 w 104"/>
                  <a:gd name="T69" fmla="*/ 25 h 57"/>
                  <a:gd name="T70" fmla="*/ 104 w 104"/>
                  <a:gd name="T71" fmla="*/ 25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4" h="57">
                    <a:moveTo>
                      <a:pt x="36" y="56"/>
                    </a:moveTo>
                    <a:cubicBezTo>
                      <a:pt x="42" y="56"/>
                      <a:pt x="42" y="56"/>
                      <a:pt x="42" y="56"/>
                    </a:cubicBezTo>
                    <a:cubicBezTo>
                      <a:pt x="42" y="33"/>
                      <a:pt x="42" y="33"/>
                      <a:pt x="42" y="33"/>
                    </a:cubicBezTo>
                    <a:cubicBezTo>
                      <a:pt x="42" y="21"/>
                      <a:pt x="36" y="12"/>
                      <a:pt x="21" y="13"/>
                    </a:cubicBezTo>
                    <a:cubicBezTo>
                      <a:pt x="17" y="13"/>
                      <a:pt x="12" y="16"/>
                      <a:pt x="12" y="16"/>
                    </a:cubicBezTo>
                    <a:cubicBezTo>
                      <a:pt x="10" y="14"/>
                      <a:pt x="8" y="13"/>
                      <a:pt x="5" y="13"/>
                    </a:cubicBezTo>
                    <a:cubicBezTo>
                      <a:pt x="0" y="13"/>
                      <a:pt x="0" y="13"/>
                      <a:pt x="0" y="13"/>
                    </a:cubicBezTo>
                    <a:cubicBezTo>
                      <a:pt x="0" y="47"/>
                      <a:pt x="0" y="47"/>
                      <a:pt x="0" y="47"/>
                    </a:cubicBezTo>
                    <a:cubicBezTo>
                      <a:pt x="0" y="53"/>
                      <a:pt x="3" y="56"/>
                      <a:pt x="9" y="56"/>
                    </a:cubicBezTo>
                    <a:cubicBezTo>
                      <a:pt x="14" y="56"/>
                      <a:pt x="14" y="56"/>
                      <a:pt x="14" y="56"/>
                    </a:cubicBezTo>
                    <a:cubicBezTo>
                      <a:pt x="14" y="33"/>
                      <a:pt x="14" y="33"/>
                      <a:pt x="14" y="33"/>
                    </a:cubicBezTo>
                    <a:cubicBezTo>
                      <a:pt x="14" y="27"/>
                      <a:pt x="16" y="25"/>
                      <a:pt x="20" y="25"/>
                    </a:cubicBezTo>
                    <a:cubicBezTo>
                      <a:pt x="25" y="25"/>
                      <a:pt x="27" y="27"/>
                      <a:pt x="27" y="33"/>
                    </a:cubicBezTo>
                    <a:cubicBezTo>
                      <a:pt x="27" y="47"/>
                      <a:pt x="27" y="47"/>
                      <a:pt x="27" y="47"/>
                    </a:cubicBezTo>
                    <a:cubicBezTo>
                      <a:pt x="27" y="54"/>
                      <a:pt x="29" y="56"/>
                      <a:pt x="36" y="56"/>
                    </a:cubicBezTo>
                    <a:moveTo>
                      <a:pt x="74" y="50"/>
                    </a:moveTo>
                    <a:cubicBezTo>
                      <a:pt x="74" y="45"/>
                      <a:pt x="74" y="45"/>
                      <a:pt x="74" y="45"/>
                    </a:cubicBezTo>
                    <a:cubicBezTo>
                      <a:pt x="70" y="45"/>
                      <a:pt x="70" y="45"/>
                      <a:pt x="70" y="45"/>
                    </a:cubicBezTo>
                    <a:cubicBezTo>
                      <a:pt x="66" y="45"/>
                      <a:pt x="64" y="44"/>
                      <a:pt x="64" y="40"/>
                    </a:cubicBezTo>
                    <a:cubicBezTo>
                      <a:pt x="64" y="10"/>
                      <a:pt x="64" y="10"/>
                      <a:pt x="64" y="10"/>
                    </a:cubicBezTo>
                    <a:cubicBezTo>
                      <a:pt x="64" y="3"/>
                      <a:pt x="61" y="0"/>
                      <a:pt x="55" y="0"/>
                    </a:cubicBezTo>
                    <a:cubicBezTo>
                      <a:pt x="50" y="0"/>
                      <a:pt x="50" y="0"/>
                      <a:pt x="50" y="0"/>
                    </a:cubicBezTo>
                    <a:cubicBezTo>
                      <a:pt x="50" y="42"/>
                      <a:pt x="50" y="42"/>
                      <a:pt x="50" y="42"/>
                    </a:cubicBezTo>
                    <a:cubicBezTo>
                      <a:pt x="50" y="52"/>
                      <a:pt x="56" y="57"/>
                      <a:pt x="64" y="57"/>
                    </a:cubicBezTo>
                    <a:cubicBezTo>
                      <a:pt x="69" y="57"/>
                      <a:pt x="74" y="55"/>
                      <a:pt x="74" y="50"/>
                    </a:cubicBezTo>
                    <a:moveTo>
                      <a:pt x="104" y="25"/>
                    </a:moveTo>
                    <a:cubicBezTo>
                      <a:pt x="104" y="20"/>
                      <a:pt x="104" y="20"/>
                      <a:pt x="104" y="20"/>
                    </a:cubicBezTo>
                    <a:cubicBezTo>
                      <a:pt x="104" y="16"/>
                      <a:pt x="100" y="13"/>
                      <a:pt x="93" y="13"/>
                    </a:cubicBezTo>
                    <a:cubicBezTo>
                      <a:pt x="84" y="13"/>
                      <a:pt x="78" y="20"/>
                      <a:pt x="78" y="28"/>
                    </a:cubicBezTo>
                    <a:cubicBezTo>
                      <a:pt x="78" y="46"/>
                      <a:pt x="78" y="46"/>
                      <a:pt x="78" y="46"/>
                    </a:cubicBezTo>
                    <a:cubicBezTo>
                      <a:pt x="78" y="53"/>
                      <a:pt x="82" y="56"/>
                      <a:pt x="88" y="56"/>
                    </a:cubicBezTo>
                    <a:cubicBezTo>
                      <a:pt x="92" y="56"/>
                      <a:pt x="92" y="56"/>
                      <a:pt x="92" y="56"/>
                    </a:cubicBezTo>
                    <a:cubicBezTo>
                      <a:pt x="92" y="31"/>
                      <a:pt x="92" y="31"/>
                      <a:pt x="92" y="31"/>
                    </a:cubicBezTo>
                    <a:cubicBezTo>
                      <a:pt x="92" y="26"/>
                      <a:pt x="95" y="24"/>
                      <a:pt x="98" y="24"/>
                    </a:cubicBezTo>
                    <a:cubicBezTo>
                      <a:pt x="100" y="24"/>
                      <a:pt x="102" y="24"/>
                      <a:pt x="103" y="25"/>
                    </a:cubicBezTo>
                    <a:lnTo>
                      <a:pt x="104" y="2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 name="Freeform 15"/>
              <p:cNvSpPr>
                <a:spLocks/>
              </p:cNvSpPr>
              <p:nvPr userDrawn="1"/>
            </p:nvSpPr>
            <p:spPr bwMode="auto">
              <a:xfrm>
                <a:off x="154" y="199"/>
                <a:ext cx="73" cy="13"/>
              </a:xfrm>
              <a:custGeom>
                <a:avLst/>
                <a:gdLst>
                  <a:gd name="T0" fmla="*/ 44 w 45"/>
                  <a:gd name="T1" fmla="*/ 1 h 8"/>
                  <a:gd name="T2" fmla="*/ 43 w 45"/>
                  <a:gd name="T3" fmla="*/ 0 h 8"/>
                  <a:gd name="T4" fmla="*/ 2 w 45"/>
                  <a:gd name="T5" fmla="*/ 0 h 8"/>
                  <a:gd name="T6" fmla="*/ 1 w 45"/>
                  <a:gd name="T7" fmla="*/ 1 h 8"/>
                  <a:gd name="T8" fmla="*/ 1 w 45"/>
                  <a:gd name="T9" fmla="*/ 2 h 8"/>
                  <a:gd name="T10" fmla="*/ 2 w 45"/>
                  <a:gd name="T11" fmla="*/ 7 h 8"/>
                  <a:gd name="T12" fmla="*/ 3 w 45"/>
                  <a:gd name="T13" fmla="*/ 8 h 8"/>
                  <a:gd name="T14" fmla="*/ 42 w 45"/>
                  <a:gd name="T15" fmla="*/ 8 h 8"/>
                  <a:gd name="T16" fmla="*/ 43 w 45"/>
                  <a:gd name="T17" fmla="*/ 7 h 8"/>
                  <a:gd name="T18" fmla="*/ 45 w 45"/>
                  <a:gd name="T19" fmla="*/ 2 h 8"/>
                  <a:gd name="T20" fmla="*/ 44 w 45"/>
                  <a:gd name="T21" fmla="*/ 1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 h="8">
                    <a:moveTo>
                      <a:pt x="44" y="1"/>
                    </a:moveTo>
                    <a:cubicBezTo>
                      <a:pt x="44" y="0"/>
                      <a:pt x="44" y="0"/>
                      <a:pt x="43" y="0"/>
                    </a:cubicBezTo>
                    <a:cubicBezTo>
                      <a:pt x="2" y="0"/>
                      <a:pt x="2" y="0"/>
                      <a:pt x="2" y="0"/>
                    </a:cubicBezTo>
                    <a:cubicBezTo>
                      <a:pt x="1" y="0"/>
                      <a:pt x="1" y="0"/>
                      <a:pt x="1" y="1"/>
                    </a:cubicBezTo>
                    <a:cubicBezTo>
                      <a:pt x="1" y="1"/>
                      <a:pt x="0" y="2"/>
                      <a:pt x="1" y="2"/>
                    </a:cubicBezTo>
                    <a:cubicBezTo>
                      <a:pt x="2" y="7"/>
                      <a:pt x="2" y="7"/>
                      <a:pt x="2" y="7"/>
                    </a:cubicBezTo>
                    <a:cubicBezTo>
                      <a:pt x="2" y="7"/>
                      <a:pt x="3" y="8"/>
                      <a:pt x="3" y="8"/>
                    </a:cubicBezTo>
                    <a:cubicBezTo>
                      <a:pt x="42" y="8"/>
                      <a:pt x="42" y="8"/>
                      <a:pt x="42" y="8"/>
                    </a:cubicBezTo>
                    <a:cubicBezTo>
                      <a:pt x="42" y="8"/>
                      <a:pt x="43" y="7"/>
                      <a:pt x="43" y="7"/>
                    </a:cubicBezTo>
                    <a:cubicBezTo>
                      <a:pt x="45" y="2"/>
                      <a:pt x="45" y="2"/>
                      <a:pt x="45" y="2"/>
                    </a:cubicBezTo>
                    <a:cubicBezTo>
                      <a:pt x="45" y="2"/>
                      <a:pt x="45" y="1"/>
                      <a:pt x="44" y="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9" name="Freeform 16"/>
              <p:cNvSpPr>
                <a:spLocks/>
              </p:cNvSpPr>
              <p:nvPr userDrawn="1"/>
            </p:nvSpPr>
            <p:spPr bwMode="auto">
              <a:xfrm>
                <a:off x="154" y="199"/>
                <a:ext cx="0" cy="2"/>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0"/>
                      <a:pt x="0" y="1"/>
                    </a:cubicBezTo>
                    <a:close/>
                  </a:path>
                </a:pathLst>
              </a:custGeom>
              <a:solidFill>
                <a:srgbClr val="009FE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0" name="Oval 17"/>
              <p:cNvSpPr>
                <a:spLocks noChangeArrowheads="1"/>
              </p:cNvSpPr>
              <p:nvPr userDrawn="1"/>
            </p:nvSpPr>
            <p:spPr bwMode="auto">
              <a:xfrm>
                <a:off x="182" y="126"/>
                <a:ext cx="17" cy="16"/>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sp>
        <p:nvSpPr>
          <p:cNvPr id="36" name="TextBox 35">
            <a:extLst>
              <a:ext uri="{FF2B5EF4-FFF2-40B4-BE49-F238E27FC236}">
                <a16:creationId xmlns:a16="http://schemas.microsoft.com/office/drawing/2014/main" id="{27AB3E87-4BFF-4893-8E7D-86393CA997D5}"/>
              </a:ext>
            </a:extLst>
          </p:cNvPr>
          <p:cNvSpPr txBox="1"/>
          <p:nvPr userDrawn="1"/>
        </p:nvSpPr>
        <p:spPr bwMode="gray">
          <a:xfrm>
            <a:off x="577800" y="3565903"/>
            <a:ext cx="2089005" cy="1015649"/>
          </a:xfrm>
          <a:prstGeom prst="rect">
            <a:avLst/>
          </a:prstGeom>
          <a:noFill/>
        </p:spPr>
        <p:txBody>
          <a:bodyPr wrap="none" lIns="91426" tIns="45713" rIns="91426" bIns="45713" rtlCol="0">
            <a:spAutoFit/>
          </a:bodyPr>
          <a:lstStyle/>
          <a:p>
            <a:pPr defTabSz="914260">
              <a:lnSpc>
                <a:spcPct val="100000"/>
              </a:lnSpc>
            </a:pPr>
            <a:r>
              <a:rPr lang="en-GB" sz="1000" b="1" noProof="0" dirty="0">
                <a:solidFill>
                  <a:srgbClr val="004D7D"/>
                </a:solidFill>
              </a:rPr>
              <a:t>Anthony Fokkerweg 2</a:t>
            </a:r>
          </a:p>
          <a:p>
            <a:pPr defTabSz="914260">
              <a:lnSpc>
                <a:spcPct val="100000"/>
              </a:lnSpc>
            </a:pPr>
            <a:r>
              <a:rPr lang="en-GB" sz="1000" b="1" noProof="0" dirty="0">
                <a:solidFill>
                  <a:srgbClr val="004D7D"/>
                </a:solidFill>
              </a:rPr>
              <a:t>1059 CM Amsterdam</a:t>
            </a:r>
          </a:p>
          <a:p>
            <a:pPr defTabSz="914260">
              <a:lnSpc>
                <a:spcPct val="100000"/>
              </a:lnSpc>
            </a:pPr>
            <a:r>
              <a:rPr lang="en-GB" sz="1000" b="1" noProof="0" dirty="0">
                <a:solidFill>
                  <a:srgbClr val="004D7D"/>
                </a:solidFill>
              </a:rPr>
              <a:t>The</a:t>
            </a:r>
            <a:r>
              <a:rPr lang="en-GB" sz="1000" b="1" baseline="0" noProof="0" dirty="0">
                <a:solidFill>
                  <a:srgbClr val="004D7D"/>
                </a:solidFill>
              </a:rPr>
              <a:t> Netherlands</a:t>
            </a:r>
            <a:endParaRPr lang="en-GB" sz="1000" b="1" noProof="0" dirty="0">
              <a:solidFill>
                <a:srgbClr val="004D7D"/>
              </a:solidFill>
            </a:endParaRPr>
          </a:p>
          <a:p>
            <a:pPr defTabSz="914260">
              <a:lnSpc>
                <a:spcPct val="100000"/>
              </a:lnSpc>
            </a:pPr>
            <a:endParaRPr lang="en-GB" sz="1000" b="1" noProof="0" dirty="0">
              <a:solidFill>
                <a:srgbClr val="004D7D"/>
              </a:solidFill>
            </a:endParaRPr>
          </a:p>
          <a:p>
            <a:pPr defTabSz="914260">
              <a:lnSpc>
                <a:spcPct val="100000"/>
              </a:lnSpc>
            </a:pPr>
            <a:r>
              <a:rPr lang="en-GB" sz="1000" b="1" noProof="0" dirty="0">
                <a:solidFill>
                  <a:srgbClr val="19AEE9"/>
                </a:solidFill>
              </a:rPr>
              <a:t>p ) </a:t>
            </a:r>
            <a:r>
              <a:rPr lang="en-GB" sz="1000" b="1" noProof="0" dirty="0">
                <a:solidFill>
                  <a:srgbClr val="004D7D"/>
                </a:solidFill>
              </a:rPr>
              <a:t>+31 88 511 31 13  </a:t>
            </a:r>
          </a:p>
          <a:p>
            <a:pPr defTabSz="914260">
              <a:lnSpc>
                <a:spcPct val="100000"/>
              </a:lnSpc>
            </a:pPr>
            <a:r>
              <a:rPr lang="en-GB" sz="1000" b="1" noProof="0" dirty="0">
                <a:solidFill>
                  <a:srgbClr val="19AEE9"/>
                </a:solidFill>
              </a:rPr>
              <a:t>e ) </a:t>
            </a:r>
            <a:r>
              <a:rPr lang="en-GB" sz="1000" b="1" noProof="0" dirty="0">
                <a:solidFill>
                  <a:srgbClr val="004D7D"/>
                </a:solidFill>
              </a:rPr>
              <a:t>info@nlr.nl  </a:t>
            </a:r>
            <a:r>
              <a:rPr lang="en-GB" sz="1000" b="1" noProof="0" dirty="0">
                <a:solidFill>
                  <a:srgbClr val="19AEE9"/>
                </a:solidFill>
              </a:rPr>
              <a:t>i ) </a:t>
            </a:r>
            <a:r>
              <a:rPr lang="en-GB" sz="1000" b="1" noProof="0" dirty="0">
                <a:solidFill>
                  <a:srgbClr val="004D7D"/>
                </a:solidFill>
              </a:rPr>
              <a:t>www.nlr.org</a:t>
            </a:r>
          </a:p>
        </p:txBody>
      </p:sp>
      <p:sp>
        <p:nvSpPr>
          <p:cNvPr id="37" name="TextBox 36">
            <a:extLst>
              <a:ext uri="{FF2B5EF4-FFF2-40B4-BE49-F238E27FC236}">
                <a16:creationId xmlns:a16="http://schemas.microsoft.com/office/drawing/2014/main" id="{999F4D51-3217-4466-85EE-4C0DE85D6A38}"/>
              </a:ext>
            </a:extLst>
          </p:cNvPr>
          <p:cNvSpPr txBox="1"/>
          <p:nvPr userDrawn="1"/>
        </p:nvSpPr>
        <p:spPr bwMode="gray">
          <a:xfrm>
            <a:off x="3002710" y="3565903"/>
            <a:ext cx="2089005" cy="1015649"/>
          </a:xfrm>
          <a:prstGeom prst="rect">
            <a:avLst/>
          </a:prstGeom>
          <a:noFill/>
        </p:spPr>
        <p:txBody>
          <a:bodyPr wrap="none" lIns="91426" tIns="45713" rIns="91426" bIns="45713" rtlCol="0">
            <a:spAutoFit/>
          </a:bodyPr>
          <a:lstStyle/>
          <a:p>
            <a:pPr defTabSz="914260">
              <a:lnSpc>
                <a:spcPct val="100000"/>
              </a:lnSpc>
            </a:pPr>
            <a:r>
              <a:rPr lang="en-GB" sz="1000" b="1" noProof="0" dirty="0" err="1">
                <a:solidFill>
                  <a:srgbClr val="004D7D"/>
                </a:solidFill>
              </a:rPr>
              <a:t>Voorsterweg</a:t>
            </a:r>
            <a:r>
              <a:rPr lang="en-GB" sz="1000" b="1" noProof="0" dirty="0">
                <a:solidFill>
                  <a:srgbClr val="004D7D"/>
                </a:solidFill>
              </a:rPr>
              <a:t> 31</a:t>
            </a:r>
          </a:p>
          <a:p>
            <a:pPr defTabSz="914260">
              <a:lnSpc>
                <a:spcPct val="100000"/>
              </a:lnSpc>
            </a:pPr>
            <a:r>
              <a:rPr lang="en-GB" sz="1000" b="1" noProof="0" dirty="0">
                <a:solidFill>
                  <a:srgbClr val="004D7D"/>
                </a:solidFill>
              </a:rPr>
              <a:t>8316 PR </a:t>
            </a:r>
            <a:r>
              <a:rPr lang="en-GB" sz="1000" b="1" noProof="0" dirty="0" err="1">
                <a:solidFill>
                  <a:srgbClr val="004D7D"/>
                </a:solidFill>
              </a:rPr>
              <a:t>Marknesse</a:t>
            </a:r>
            <a:endParaRPr lang="en-GB" sz="1000" b="1" noProof="0" dirty="0">
              <a:solidFill>
                <a:srgbClr val="004D7D"/>
              </a:solidFill>
            </a:endParaRPr>
          </a:p>
          <a:p>
            <a:pPr marL="0" marR="0" indent="0" algn="l" defTabSz="914260" rtl="0" eaLnBrk="1" fontAlgn="auto" latinLnBrk="0" hangingPunct="1">
              <a:lnSpc>
                <a:spcPct val="100000"/>
              </a:lnSpc>
              <a:spcBef>
                <a:spcPts val="0"/>
              </a:spcBef>
              <a:spcAft>
                <a:spcPts val="0"/>
              </a:spcAft>
              <a:buClrTx/>
              <a:buSzTx/>
              <a:buFontTx/>
              <a:buNone/>
              <a:tabLst/>
              <a:defRPr/>
            </a:pPr>
            <a:r>
              <a:rPr lang="en-GB" sz="1000" b="1" noProof="0" dirty="0">
                <a:solidFill>
                  <a:srgbClr val="004D7D"/>
                </a:solidFill>
              </a:rPr>
              <a:t>The</a:t>
            </a:r>
            <a:r>
              <a:rPr lang="en-GB" sz="1000" b="1" baseline="0" noProof="0" dirty="0">
                <a:solidFill>
                  <a:srgbClr val="004D7D"/>
                </a:solidFill>
              </a:rPr>
              <a:t> Netherlands</a:t>
            </a:r>
            <a:endParaRPr lang="en-GB" sz="1000" b="1" noProof="0" dirty="0">
              <a:solidFill>
                <a:srgbClr val="004D7D"/>
              </a:solidFill>
            </a:endParaRPr>
          </a:p>
          <a:p>
            <a:pPr defTabSz="914260">
              <a:lnSpc>
                <a:spcPct val="100000"/>
              </a:lnSpc>
            </a:pPr>
            <a:endParaRPr lang="en-GB" sz="1000" b="1" noProof="0" dirty="0">
              <a:solidFill>
                <a:srgbClr val="004D7D"/>
              </a:solidFill>
            </a:endParaRPr>
          </a:p>
          <a:p>
            <a:pPr defTabSz="914260">
              <a:lnSpc>
                <a:spcPct val="100000"/>
              </a:lnSpc>
            </a:pPr>
            <a:r>
              <a:rPr lang="en-GB" sz="1000" b="1" noProof="0" dirty="0">
                <a:solidFill>
                  <a:srgbClr val="19AEE9"/>
                </a:solidFill>
              </a:rPr>
              <a:t>p ) </a:t>
            </a:r>
            <a:r>
              <a:rPr lang="en-GB" sz="1000" b="1" noProof="0" dirty="0">
                <a:solidFill>
                  <a:srgbClr val="004D7D"/>
                </a:solidFill>
              </a:rPr>
              <a:t>+31 88 511 44 44  </a:t>
            </a:r>
          </a:p>
          <a:p>
            <a:pPr defTabSz="914260">
              <a:lnSpc>
                <a:spcPct val="100000"/>
              </a:lnSpc>
            </a:pPr>
            <a:r>
              <a:rPr lang="en-GB" sz="1000" b="1" noProof="0" dirty="0">
                <a:solidFill>
                  <a:srgbClr val="19AEE9"/>
                </a:solidFill>
              </a:rPr>
              <a:t>e ) </a:t>
            </a:r>
            <a:r>
              <a:rPr lang="en-GB" sz="1000" b="1" noProof="0" dirty="0">
                <a:solidFill>
                  <a:srgbClr val="004D7D"/>
                </a:solidFill>
              </a:rPr>
              <a:t>info@nlr.nl  </a:t>
            </a:r>
            <a:r>
              <a:rPr lang="en-GB" sz="1000" b="1" noProof="0" dirty="0">
                <a:solidFill>
                  <a:srgbClr val="19AEE9"/>
                </a:solidFill>
              </a:rPr>
              <a:t>i ) </a:t>
            </a:r>
            <a:r>
              <a:rPr lang="en-GB" sz="1000" b="1" noProof="0" dirty="0">
                <a:solidFill>
                  <a:srgbClr val="004D7D"/>
                </a:solidFill>
              </a:rPr>
              <a:t>www.nlr.org</a:t>
            </a:r>
          </a:p>
        </p:txBody>
      </p:sp>
      <p:cxnSp>
        <p:nvCxnSpPr>
          <p:cNvPr id="38" name="Straight Connector 37">
            <a:extLst>
              <a:ext uri="{FF2B5EF4-FFF2-40B4-BE49-F238E27FC236}">
                <a16:creationId xmlns:a16="http://schemas.microsoft.com/office/drawing/2014/main" id="{3500CCEF-F606-445D-99BB-F273928CAE5F}"/>
              </a:ext>
            </a:extLst>
          </p:cNvPr>
          <p:cNvCxnSpPr>
            <a:cxnSpLocks/>
          </p:cNvCxnSpPr>
          <p:nvPr userDrawn="1"/>
        </p:nvCxnSpPr>
        <p:spPr bwMode="gray">
          <a:xfrm>
            <a:off x="2869820" y="3655835"/>
            <a:ext cx="0" cy="843366"/>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E28E2594-D66F-4D25-BD71-7AE015C6E07E}"/>
              </a:ext>
            </a:extLst>
          </p:cNvPr>
          <p:cNvSpPr txBox="1"/>
          <p:nvPr userDrawn="1"/>
        </p:nvSpPr>
        <p:spPr bwMode="gray">
          <a:xfrm>
            <a:off x="540691" y="561948"/>
            <a:ext cx="6666819" cy="984885"/>
          </a:xfrm>
          <a:prstGeom prst="rect">
            <a:avLst/>
          </a:prstGeom>
          <a:noFill/>
        </p:spPr>
        <p:txBody>
          <a:bodyPr wrap="square" rtlCol="0">
            <a:spAutoFit/>
          </a:bodyPr>
          <a:lstStyle/>
          <a:p>
            <a:r>
              <a:rPr lang="en-GB" sz="4000" noProof="0" dirty="0">
                <a:solidFill>
                  <a:schemeClr val="bg1"/>
                </a:solidFill>
                <a:ea typeface="+mj-ea"/>
                <a:cs typeface="+mj-cs"/>
              </a:rPr>
              <a:t>Fully engaged</a:t>
            </a:r>
            <a:br>
              <a:rPr lang="en-GB" sz="4000" noProof="0" dirty="0">
                <a:solidFill>
                  <a:srgbClr val="004D7D"/>
                </a:solidFill>
                <a:ea typeface="+mj-ea"/>
                <a:cs typeface="+mj-cs"/>
              </a:rPr>
            </a:br>
            <a:r>
              <a:rPr lang="en-GB" spc="130" noProof="0" dirty="0">
                <a:solidFill>
                  <a:schemeClr val="bg1"/>
                </a:solidFill>
                <a:ea typeface="+mj-ea"/>
                <a:cs typeface="+mj-cs"/>
              </a:rPr>
              <a:t>NLR - Netherlands Aerospace </a:t>
            </a:r>
            <a:r>
              <a:rPr lang="nl-NL" sz="1800" kern="1200" dirty="0">
                <a:solidFill>
                  <a:schemeClr val="bg1"/>
                </a:solidFill>
                <a:effectLst/>
                <a:latin typeface="+mn-lt"/>
                <a:ea typeface="+mn-ea"/>
                <a:cs typeface="+mn-cs"/>
              </a:rPr>
              <a:t>Centre</a:t>
            </a:r>
            <a:endParaRPr lang="en-GB" spc="130" noProof="0" dirty="0">
              <a:solidFill>
                <a:schemeClr val="bg1"/>
              </a:solidFill>
              <a:ea typeface="+mj-ea"/>
              <a:cs typeface="+mj-cs"/>
            </a:endParaRPr>
          </a:p>
        </p:txBody>
      </p:sp>
    </p:spTree>
    <p:extLst>
      <p:ext uri="{BB962C8B-B14F-4D97-AF65-F5344CB8AC3E}">
        <p14:creationId xmlns:p14="http://schemas.microsoft.com/office/powerpoint/2010/main" val="98019434"/>
      </p:ext>
    </p:extLst>
  </p:cSld>
  <p:clrMapOvr>
    <a:masterClrMapping/>
  </p:clrMapOvr>
  <p:transition spd="slow">
    <p:push dir="u"/>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End Space">
    <p:bg bwMode="gray">
      <p:bgPr>
        <a:blipFill dpi="0" rotWithShape="1">
          <a:blip r:embed="rId2">
            <a:lum/>
          </a:blip>
          <a:srcRect/>
          <a:stretch>
            <a:fillRect t="-11000"/>
          </a:stretch>
        </a:blipFill>
        <a:effectLst/>
      </p:bgPr>
    </p:bg>
    <p:spTree>
      <p:nvGrpSpPr>
        <p:cNvPr id="1" name=""/>
        <p:cNvGrpSpPr/>
        <p:nvPr/>
      </p:nvGrpSpPr>
      <p:grpSpPr>
        <a:xfrm>
          <a:off x="0" y="0"/>
          <a:ext cx="0" cy="0"/>
          <a:chOff x="0" y="0"/>
          <a:chExt cx="0" cy="0"/>
        </a:xfrm>
      </p:grpSpPr>
      <p:grpSp>
        <p:nvGrpSpPr>
          <p:cNvPr id="9" name="Group 8"/>
          <p:cNvGrpSpPr/>
          <p:nvPr userDrawn="1"/>
        </p:nvGrpSpPr>
        <p:grpSpPr>
          <a:xfrm>
            <a:off x="146050" y="128588"/>
            <a:ext cx="2376877" cy="609600"/>
            <a:chOff x="146050" y="128588"/>
            <a:chExt cx="2376877" cy="609600"/>
          </a:xfrm>
        </p:grpSpPr>
        <p:sp>
          <p:nvSpPr>
            <p:cNvPr id="17" name="Freeform 5"/>
            <p:cNvSpPr>
              <a:spLocks noEditPoints="1"/>
            </p:cNvSpPr>
            <p:nvPr userDrawn="1"/>
          </p:nvSpPr>
          <p:spPr bwMode="auto">
            <a:xfrm>
              <a:off x="686263" y="404561"/>
              <a:ext cx="1836664" cy="85111"/>
            </a:xfrm>
            <a:custGeom>
              <a:avLst/>
              <a:gdLst>
                <a:gd name="T0" fmla="*/ 2284 w 2308"/>
                <a:gd name="T1" fmla="*/ 22 h 108"/>
                <a:gd name="T2" fmla="*/ 2281 w 2308"/>
                <a:gd name="T3" fmla="*/ 61 h 108"/>
                <a:gd name="T4" fmla="*/ 2234 w 2308"/>
                <a:gd name="T5" fmla="*/ 73 h 108"/>
                <a:gd name="T6" fmla="*/ 2138 w 2308"/>
                <a:gd name="T7" fmla="*/ 79 h 108"/>
                <a:gd name="T8" fmla="*/ 2116 w 2308"/>
                <a:gd name="T9" fmla="*/ 36 h 108"/>
                <a:gd name="T10" fmla="*/ 2138 w 2308"/>
                <a:gd name="T11" fmla="*/ 89 h 108"/>
                <a:gd name="T12" fmla="*/ 2065 w 2308"/>
                <a:gd name="T13" fmla="*/ 22 h 108"/>
                <a:gd name="T14" fmla="*/ 2013 w 2308"/>
                <a:gd name="T15" fmla="*/ 68 h 108"/>
                <a:gd name="T16" fmla="*/ 1967 w 2308"/>
                <a:gd name="T17" fmla="*/ 43 h 108"/>
                <a:gd name="T18" fmla="*/ 2013 w 2308"/>
                <a:gd name="T19" fmla="*/ 68 h 108"/>
                <a:gd name="T20" fmla="*/ 1888 w 2308"/>
                <a:gd name="T21" fmla="*/ 57 h 108"/>
                <a:gd name="T22" fmla="*/ 1846 w 2308"/>
                <a:gd name="T23" fmla="*/ 88 h 108"/>
                <a:gd name="T24" fmla="*/ 1774 w 2308"/>
                <a:gd name="T25" fmla="*/ 49 h 108"/>
                <a:gd name="T26" fmla="*/ 1815 w 2308"/>
                <a:gd name="T27" fmla="*/ 72 h 108"/>
                <a:gd name="T28" fmla="*/ 1703 w 2308"/>
                <a:gd name="T29" fmla="*/ 69 h 108"/>
                <a:gd name="T30" fmla="*/ 1694 w 2308"/>
                <a:gd name="T31" fmla="*/ 41 h 108"/>
                <a:gd name="T32" fmla="*/ 1741 w 2308"/>
                <a:gd name="T33" fmla="*/ 67 h 108"/>
                <a:gd name="T34" fmla="*/ 1594 w 2308"/>
                <a:gd name="T35" fmla="*/ 51 h 108"/>
                <a:gd name="T36" fmla="*/ 1561 w 2308"/>
                <a:gd name="T37" fmla="*/ 78 h 108"/>
                <a:gd name="T38" fmla="*/ 1554 w 2308"/>
                <a:gd name="T39" fmla="*/ 7 h 108"/>
                <a:gd name="T40" fmla="*/ 1428 w 2308"/>
                <a:gd name="T41" fmla="*/ 51 h 108"/>
                <a:gd name="T42" fmla="*/ 1477 w 2308"/>
                <a:gd name="T43" fmla="*/ 88 h 108"/>
                <a:gd name="T44" fmla="*/ 1377 w 2308"/>
                <a:gd name="T45" fmla="*/ 23 h 108"/>
                <a:gd name="T46" fmla="*/ 1317 w 2308"/>
                <a:gd name="T47" fmla="*/ 32 h 108"/>
                <a:gd name="T48" fmla="*/ 1304 w 2308"/>
                <a:gd name="T49" fmla="*/ 7 h 108"/>
                <a:gd name="T50" fmla="*/ 1273 w 2308"/>
                <a:gd name="T51" fmla="*/ 89 h 108"/>
                <a:gd name="T52" fmla="*/ 1286 w 2308"/>
                <a:gd name="T53" fmla="*/ 27 h 108"/>
                <a:gd name="T54" fmla="*/ 1217 w 2308"/>
                <a:gd name="T55" fmla="*/ 58 h 108"/>
                <a:gd name="T56" fmla="*/ 1202 w 2308"/>
                <a:gd name="T57" fmla="*/ 33 h 108"/>
                <a:gd name="T58" fmla="*/ 1162 w 2308"/>
                <a:gd name="T59" fmla="*/ 29 h 108"/>
                <a:gd name="T60" fmla="*/ 1134 w 2308"/>
                <a:gd name="T61" fmla="*/ 89 h 108"/>
                <a:gd name="T62" fmla="*/ 1088 w 2308"/>
                <a:gd name="T63" fmla="*/ 54 h 108"/>
                <a:gd name="T64" fmla="*/ 955 w 2308"/>
                <a:gd name="T65" fmla="*/ 51 h 108"/>
                <a:gd name="T66" fmla="*/ 1004 w 2308"/>
                <a:gd name="T67" fmla="*/ 88 h 108"/>
                <a:gd name="T68" fmla="*/ 888 w 2308"/>
                <a:gd name="T69" fmla="*/ 88 h 108"/>
                <a:gd name="T70" fmla="*/ 860 w 2308"/>
                <a:gd name="T71" fmla="*/ 78 h 108"/>
                <a:gd name="T72" fmla="*/ 860 w 2308"/>
                <a:gd name="T73" fmla="*/ 82 h 108"/>
                <a:gd name="T74" fmla="*/ 729 w 2308"/>
                <a:gd name="T75" fmla="*/ 55 h 108"/>
                <a:gd name="T76" fmla="*/ 680 w 2308"/>
                <a:gd name="T77" fmla="*/ 11 h 108"/>
                <a:gd name="T78" fmla="*/ 701 w 2308"/>
                <a:gd name="T79" fmla="*/ 77 h 108"/>
                <a:gd name="T80" fmla="*/ 680 w 2308"/>
                <a:gd name="T81" fmla="*/ 11 h 108"/>
                <a:gd name="T82" fmla="*/ 603 w 2308"/>
                <a:gd name="T83" fmla="*/ 2 h 108"/>
                <a:gd name="T84" fmla="*/ 503 w 2308"/>
                <a:gd name="T85" fmla="*/ 52 h 108"/>
                <a:gd name="T86" fmla="*/ 508 w 2308"/>
                <a:gd name="T87" fmla="*/ 89 h 108"/>
                <a:gd name="T88" fmla="*/ 440 w 2308"/>
                <a:gd name="T89" fmla="*/ 11 h 108"/>
                <a:gd name="T90" fmla="*/ 460 w 2308"/>
                <a:gd name="T91" fmla="*/ 77 h 108"/>
                <a:gd name="T92" fmla="*/ 440 w 2308"/>
                <a:gd name="T93" fmla="*/ 11 h 108"/>
                <a:gd name="T94" fmla="*/ 404 w 2308"/>
                <a:gd name="T95" fmla="*/ 47 h 108"/>
                <a:gd name="T96" fmla="*/ 385 w 2308"/>
                <a:gd name="T97" fmla="*/ 49 h 108"/>
                <a:gd name="T98" fmla="*/ 316 w 2308"/>
                <a:gd name="T99" fmla="*/ 89 h 108"/>
                <a:gd name="T100" fmla="*/ 270 w 2308"/>
                <a:gd name="T101" fmla="*/ 82 h 108"/>
                <a:gd name="T102" fmla="*/ 263 w 2308"/>
                <a:gd name="T103" fmla="*/ 88 h 108"/>
                <a:gd name="T104" fmla="*/ 190 w 2308"/>
                <a:gd name="T105" fmla="*/ 79 h 108"/>
                <a:gd name="T106" fmla="*/ 207 w 2308"/>
                <a:gd name="T107" fmla="*/ 35 h 108"/>
                <a:gd name="T108" fmla="*/ 96 w 2308"/>
                <a:gd name="T109" fmla="*/ 49 h 108"/>
                <a:gd name="T110" fmla="*/ 137 w 2308"/>
                <a:gd name="T111" fmla="*/ 72 h 108"/>
                <a:gd name="T112" fmla="*/ 22 w 2308"/>
                <a:gd name="T113" fmla="*/ 79 h 108"/>
                <a:gd name="T114" fmla="*/ 18 w 2308"/>
                <a:gd name="T115" fmla="*/ 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308" h="108">
                  <a:moveTo>
                    <a:pt x="2298" y="45"/>
                  </a:moveTo>
                  <a:cubicBezTo>
                    <a:pt x="2298" y="50"/>
                    <a:pt x="2295" y="52"/>
                    <a:pt x="2280" y="52"/>
                  </a:cubicBezTo>
                  <a:cubicBezTo>
                    <a:pt x="2265" y="52"/>
                    <a:pt x="2265" y="52"/>
                    <a:pt x="2265" y="52"/>
                  </a:cubicBezTo>
                  <a:cubicBezTo>
                    <a:pt x="2265" y="49"/>
                    <a:pt x="2265" y="49"/>
                    <a:pt x="2265" y="49"/>
                  </a:cubicBezTo>
                  <a:cubicBezTo>
                    <a:pt x="2266" y="41"/>
                    <a:pt x="2272" y="32"/>
                    <a:pt x="2283" y="32"/>
                  </a:cubicBezTo>
                  <a:cubicBezTo>
                    <a:pt x="2293" y="32"/>
                    <a:pt x="2298" y="38"/>
                    <a:pt x="2298" y="45"/>
                  </a:cubicBezTo>
                  <a:moveTo>
                    <a:pt x="2308" y="45"/>
                  </a:moveTo>
                  <a:cubicBezTo>
                    <a:pt x="2308" y="32"/>
                    <a:pt x="2296" y="22"/>
                    <a:pt x="2284" y="22"/>
                  </a:cubicBezTo>
                  <a:cubicBezTo>
                    <a:pt x="2267" y="22"/>
                    <a:pt x="2254" y="36"/>
                    <a:pt x="2254" y="57"/>
                  </a:cubicBezTo>
                  <a:cubicBezTo>
                    <a:pt x="2254" y="75"/>
                    <a:pt x="2267" y="89"/>
                    <a:pt x="2284" y="89"/>
                  </a:cubicBezTo>
                  <a:cubicBezTo>
                    <a:pt x="2299" y="89"/>
                    <a:pt x="2306" y="84"/>
                    <a:pt x="2306" y="77"/>
                  </a:cubicBezTo>
                  <a:cubicBezTo>
                    <a:pt x="2306" y="72"/>
                    <a:pt x="2306" y="72"/>
                    <a:pt x="2306" y="72"/>
                  </a:cubicBezTo>
                  <a:cubicBezTo>
                    <a:pt x="2305" y="72"/>
                    <a:pt x="2305" y="72"/>
                    <a:pt x="2305" y="72"/>
                  </a:cubicBezTo>
                  <a:cubicBezTo>
                    <a:pt x="2302" y="76"/>
                    <a:pt x="2296" y="79"/>
                    <a:pt x="2286" y="79"/>
                  </a:cubicBezTo>
                  <a:cubicBezTo>
                    <a:pt x="2274" y="79"/>
                    <a:pt x="2266" y="71"/>
                    <a:pt x="2265" y="61"/>
                  </a:cubicBezTo>
                  <a:cubicBezTo>
                    <a:pt x="2281" y="61"/>
                    <a:pt x="2281" y="61"/>
                    <a:pt x="2281" y="61"/>
                  </a:cubicBezTo>
                  <a:cubicBezTo>
                    <a:pt x="2303" y="61"/>
                    <a:pt x="2308" y="56"/>
                    <a:pt x="2308" y="45"/>
                  </a:cubicBezTo>
                  <a:moveTo>
                    <a:pt x="2234" y="41"/>
                  </a:moveTo>
                  <a:cubicBezTo>
                    <a:pt x="2234" y="36"/>
                    <a:pt x="2234" y="36"/>
                    <a:pt x="2234" y="36"/>
                  </a:cubicBezTo>
                  <a:cubicBezTo>
                    <a:pt x="2234" y="27"/>
                    <a:pt x="2226" y="22"/>
                    <a:pt x="2216" y="22"/>
                  </a:cubicBezTo>
                  <a:cubicBezTo>
                    <a:pt x="2197" y="22"/>
                    <a:pt x="2185" y="38"/>
                    <a:pt x="2185" y="56"/>
                  </a:cubicBezTo>
                  <a:cubicBezTo>
                    <a:pt x="2185" y="77"/>
                    <a:pt x="2202" y="89"/>
                    <a:pt x="2215" y="89"/>
                  </a:cubicBezTo>
                  <a:cubicBezTo>
                    <a:pt x="2229" y="89"/>
                    <a:pt x="2234" y="82"/>
                    <a:pt x="2234" y="78"/>
                  </a:cubicBezTo>
                  <a:cubicBezTo>
                    <a:pt x="2234" y="73"/>
                    <a:pt x="2234" y="73"/>
                    <a:pt x="2234" y="73"/>
                  </a:cubicBezTo>
                  <a:cubicBezTo>
                    <a:pt x="2233" y="73"/>
                    <a:pt x="2233" y="73"/>
                    <a:pt x="2233" y="73"/>
                  </a:cubicBezTo>
                  <a:cubicBezTo>
                    <a:pt x="2230" y="77"/>
                    <a:pt x="2224" y="79"/>
                    <a:pt x="2217" y="79"/>
                  </a:cubicBezTo>
                  <a:cubicBezTo>
                    <a:pt x="2207" y="79"/>
                    <a:pt x="2196" y="72"/>
                    <a:pt x="2196" y="55"/>
                  </a:cubicBezTo>
                  <a:cubicBezTo>
                    <a:pt x="2196" y="42"/>
                    <a:pt x="2204" y="33"/>
                    <a:pt x="2217" y="33"/>
                  </a:cubicBezTo>
                  <a:cubicBezTo>
                    <a:pt x="2223" y="33"/>
                    <a:pt x="2231" y="36"/>
                    <a:pt x="2233" y="41"/>
                  </a:cubicBezTo>
                  <a:lnTo>
                    <a:pt x="2234" y="41"/>
                  </a:lnTo>
                  <a:close/>
                  <a:moveTo>
                    <a:pt x="2152" y="66"/>
                  </a:moveTo>
                  <a:cubicBezTo>
                    <a:pt x="2152" y="75"/>
                    <a:pt x="2148" y="79"/>
                    <a:pt x="2138" y="79"/>
                  </a:cubicBezTo>
                  <a:cubicBezTo>
                    <a:pt x="2130" y="79"/>
                    <a:pt x="2125" y="74"/>
                    <a:pt x="2125" y="69"/>
                  </a:cubicBezTo>
                  <a:cubicBezTo>
                    <a:pt x="2125" y="62"/>
                    <a:pt x="2130" y="58"/>
                    <a:pt x="2143" y="58"/>
                  </a:cubicBezTo>
                  <a:cubicBezTo>
                    <a:pt x="2152" y="58"/>
                    <a:pt x="2152" y="58"/>
                    <a:pt x="2152" y="58"/>
                  </a:cubicBezTo>
                  <a:lnTo>
                    <a:pt x="2152" y="66"/>
                  </a:lnTo>
                  <a:close/>
                  <a:moveTo>
                    <a:pt x="2163" y="67"/>
                  </a:moveTo>
                  <a:cubicBezTo>
                    <a:pt x="2163" y="47"/>
                    <a:pt x="2163" y="47"/>
                    <a:pt x="2163" y="47"/>
                  </a:cubicBezTo>
                  <a:cubicBezTo>
                    <a:pt x="2163" y="31"/>
                    <a:pt x="2154" y="22"/>
                    <a:pt x="2138" y="22"/>
                  </a:cubicBezTo>
                  <a:cubicBezTo>
                    <a:pt x="2123" y="22"/>
                    <a:pt x="2116" y="30"/>
                    <a:pt x="2116" y="36"/>
                  </a:cubicBezTo>
                  <a:cubicBezTo>
                    <a:pt x="2116" y="41"/>
                    <a:pt x="2116" y="41"/>
                    <a:pt x="2116" y="41"/>
                  </a:cubicBezTo>
                  <a:cubicBezTo>
                    <a:pt x="2116" y="41"/>
                    <a:pt x="2116" y="41"/>
                    <a:pt x="2116" y="41"/>
                  </a:cubicBezTo>
                  <a:cubicBezTo>
                    <a:pt x="2120" y="36"/>
                    <a:pt x="2127" y="33"/>
                    <a:pt x="2137" y="33"/>
                  </a:cubicBezTo>
                  <a:cubicBezTo>
                    <a:pt x="2147" y="33"/>
                    <a:pt x="2152" y="36"/>
                    <a:pt x="2152" y="46"/>
                  </a:cubicBezTo>
                  <a:cubicBezTo>
                    <a:pt x="2152" y="49"/>
                    <a:pt x="2152" y="49"/>
                    <a:pt x="2152" y="49"/>
                  </a:cubicBezTo>
                  <a:cubicBezTo>
                    <a:pt x="2143" y="49"/>
                    <a:pt x="2143" y="49"/>
                    <a:pt x="2143" y="49"/>
                  </a:cubicBezTo>
                  <a:cubicBezTo>
                    <a:pt x="2124" y="49"/>
                    <a:pt x="2113" y="56"/>
                    <a:pt x="2113" y="70"/>
                  </a:cubicBezTo>
                  <a:cubicBezTo>
                    <a:pt x="2113" y="81"/>
                    <a:pt x="2125" y="89"/>
                    <a:pt x="2138" y="89"/>
                  </a:cubicBezTo>
                  <a:cubicBezTo>
                    <a:pt x="2156" y="89"/>
                    <a:pt x="2163" y="80"/>
                    <a:pt x="2163" y="67"/>
                  </a:cubicBezTo>
                  <a:moveTo>
                    <a:pt x="2082" y="57"/>
                  </a:moveTo>
                  <a:cubicBezTo>
                    <a:pt x="2082" y="71"/>
                    <a:pt x="2076" y="79"/>
                    <a:pt x="2065" y="79"/>
                  </a:cubicBezTo>
                  <a:cubicBezTo>
                    <a:pt x="2054" y="79"/>
                    <a:pt x="2045" y="71"/>
                    <a:pt x="2045" y="54"/>
                  </a:cubicBezTo>
                  <a:cubicBezTo>
                    <a:pt x="2045" y="41"/>
                    <a:pt x="2052" y="33"/>
                    <a:pt x="2063" y="33"/>
                  </a:cubicBezTo>
                  <a:cubicBezTo>
                    <a:pt x="2074" y="33"/>
                    <a:pt x="2082" y="40"/>
                    <a:pt x="2082" y="57"/>
                  </a:cubicBezTo>
                  <a:moveTo>
                    <a:pt x="2093" y="54"/>
                  </a:moveTo>
                  <a:cubicBezTo>
                    <a:pt x="2093" y="35"/>
                    <a:pt x="2079" y="22"/>
                    <a:pt x="2065" y="22"/>
                  </a:cubicBezTo>
                  <a:cubicBezTo>
                    <a:pt x="2045" y="22"/>
                    <a:pt x="2035" y="36"/>
                    <a:pt x="2035" y="57"/>
                  </a:cubicBezTo>
                  <a:cubicBezTo>
                    <a:pt x="2035" y="100"/>
                    <a:pt x="2035" y="100"/>
                    <a:pt x="2035" y="100"/>
                  </a:cubicBezTo>
                  <a:cubicBezTo>
                    <a:pt x="2035" y="106"/>
                    <a:pt x="2037" y="108"/>
                    <a:pt x="2042" y="108"/>
                  </a:cubicBezTo>
                  <a:cubicBezTo>
                    <a:pt x="2046" y="108"/>
                    <a:pt x="2046" y="108"/>
                    <a:pt x="2046" y="108"/>
                  </a:cubicBezTo>
                  <a:cubicBezTo>
                    <a:pt x="2046" y="78"/>
                    <a:pt x="2046" y="78"/>
                    <a:pt x="2046" y="78"/>
                  </a:cubicBezTo>
                  <a:cubicBezTo>
                    <a:pt x="2049" y="84"/>
                    <a:pt x="2057" y="89"/>
                    <a:pt x="2064" y="89"/>
                  </a:cubicBezTo>
                  <a:cubicBezTo>
                    <a:pt x="2080" y="89"/>
                    <a:pt x="2093" y="76"/>
                    <a:pt x="2093" y="54"/>
                  </a:cubicBezTo>
                  <a:moveTo>
                    <a:pt x="2013" y="68"/>
                  </a:moveTo>
                  <a:cubicBezTo>
                    <a:pt x="2013" y="59"/>
                    <a:pt x="2006" y="54"/>
                    <a:pt x="1994" y="51"/>
                  </a:cubicBezTo>
                  <a:cubicBezTo>
                    <a:pt x="1980" y="48"/>
                    <a:pt x="1978" y="46"/>
                    <a:pt x="1978" y="42"/>
                  </a:cubicBezTo>
                  <a:cubicBezTo>
                    <a:pt x="1978" y="36"/>
                    <a:pt x="1982" y="33"/>
                    <a:pt x="1993" y="33"/>
                  </a:cubicBezTo>
                  <a:cubicBezTo>
                    <a:pt x="2001" y="33"/>
                    <a:pt x="2008" y="36"/>
                    <a:pt x="2011" y="39"/>
                  </a:cubicBezTo>
                  <a:cubicBezTo>
                    <a:pt x="2011" y="39"/>
                    <a:pt x="2011" y="39"/>
                    <a:pt x="2011" y="39"/>
                  </a:cubicBezTo>
                  <a:cubicBezTo>
                    <a:pt x="2011" y="35"/>
                    <a:pt x="2011" y="35"/>
                    <a:pt x="2011" y="35"/>
                  </a:cubicBezTo>
                  <a:cubicBezTo>
                    <a:pt x="2011" y="27"/>
                    <a:pt x="2002" y="22"/>
                    <a:pt x="1992" y="22"/>
                  </a:cubicBezTo>
                  <a:cubicBezTo>
                    <a:pt x="1977" y="22"/>
                    <a:pt x="1967" y="32"/>
                    <a:pt x="1967" y="43"/>
                  </a:cubicBezTo>
                  <a:cubicBezTo>
                    <a:pt x="1967" y="52"/>
                    <a:pt x="1973" y="56"/>
                    <a:pt x="1985" y="59"/>
                  </a:cubicBezTo>
                  <a:cubicBezTo>
                    <a:pt x="1999" y="62"/>
                    <a:pt x="2002" y="64"/>
                    <a:pt x="2002" y="69"/>
                  </a:cubicBezTo>
                  <a:cubicBezTo>
                    <a:pt x="2002" y="76"/>
                    <a:pt x="1997" y="79"/>
                    <a:pt x="1988" y="79"/>
                  </a:cubicBezTo>
                  <a:cubicBezTo>
                    <a:pt x="1980" y="79"/>
                    <a:pt x="1972" y="76"/>
                    <a:pt x="1969" y="72"/>
                  </a:cubicBezTo>
                  <a:cubicBezTo>
                    <a:pt x="1968" y="72"/>
                    <a:pt x="1968" y="72"/>
                    <a:pt x="1968" y="72"/>
                  </a:cubicBezTo>
                  <a:cubicBezTo>
                    <a:pt x="1968" y="76"/>
                    <a:pt x="1968" y="76"/>
                    <a:pt x="1968" y="76"/>
                  </a:cubicBezTo>
                  <a:cubicBezTo>
                    <a:pt x="1968" y="84"/>
                    <a:pt x="1977" y="89"/>
                    <a:pt x="1988" y="89"/>
                  </a:cubicBezTo>
                  <a:cubicBezTo>
                    <a:pt x="2002" y="89"/>
                    <a:pt x="2013" y="82"/>
                    <a:pt x="2013" y="68"/>
                  </a:cubicBezTo>
                  <a:moveTo>
                    <a:pt x="1936" y="57"/>
                  </a:moveTo>
                  <a:cubicBezTo>
                    <a:pt x="1936" y="70"/>
                    <a:pt x="1930" y="79"/>
                    <a:pt x="1919" y="79"/>
                  </a:cubicBezTo>
                  <a:cubicBezTo>
                    <a:pt x="1907" y="79"/>
                    <a:pt x="1899" y="69"/>
                    <a:pt x="1899" y="55"/>
                  </a:cubicBezTo>
                  <a:cubicBezTo>
                    <a:pt x="1899" y="41"/>
                    <a:pt x="1906" y="33"/>
                    <a:pt x="1917" y="33"/>
                  </a:cubicBezTo>
                  <a:cubicBezTo>
                    <a:pt x="1929" y="33"/>
                    <a:pt x="1936" y="41"/>
                    <a:pt x="1936" y="57"/>
                  </a:cubicBezTo>
                  <a:moveTo>
                    <a:pt x="1947" y="54"/>
                  </a:moveTo>
                  <a:cubicBezTo>
                    <a:pt x="1947" y="35"/>
                    <a:pt x="1935" y="23"/>
                    <a:pt x="1918" y="23"/>
                  </a:cubicBezTo>
                  <a:cubicBezTo>
                    <a:pt x="1900" y="23"/>
                    <a:pt x="1888" y="36"/>
                    <a:pt x="1888" y="57"/>
                  </a:cubicBezTo>
                  <a:cubicBezTo>
                    <a:pt x="1888" y="76"/>
                    <a:pt x="1901" y="89"/>
                    <a:pt x="1918" y="89"/>
                  </a:cubicBezTo>
                  <a:cubicBezTo>
                    <a:pt x="1935" y="89"/>
                    <a:pt x="1947" y="76"/>
                    <a:pt x="1947" y="54"/>
                  </a:cubicBezTo>
                  <a:moveTo>
                    <a:pt x="1873" y="37"/>
                  </a:moveTo>
                  <a:cubicBezTo>
                    <a:pt x="1873" y="32"/>
                    <a:pt x="1873" y="32"/>
                    <a:pt x="1873" y="32"/>
                  </a:cubicBezTo>
                  <a:cubicBezTo>
                    <a:pt x="1873" y="28"/>
                    <a:pt x="1870" y="24"/>
                    <a:pt x="1861" y="24"/>
                  </a:cubicBezTo>
                  <a:cubicBezTo>
                    <a:pt x="1849" y="24"/>
                    <a:pt x="1840" y="33"/>
                    <a:pt x="1840" y="51"/>
                  </a:cubicBezTo>
                  <a:cubicBezTo>
                    <a:pt x="1840" y="80"/>
                    <a:pt x="1840" y="80"/>
                    <a:pt x="1840" y="80"/>
                  </a:cubicBezTo>
                  <a:cubicBezTo>
                    <a:pt x="1840" y="85"/>
                    <a:pt x="1842" y="88"/>
                    <a:pt x="1846" y="88"/>
                  </a:cubicBezTo>
                  <a:cubicBezTo>
                    <a:pt x="1851" y="88"/>
                    <a:pt x="1851" y="88"/>
                    <a:pt x="1851" y="88"/>
                  </a:cubicBezTo>
                  <a:cubicBezTo>
                    <a:pt x="1851" y="52"/>
                    <a:pt x="1851" y="52"/>
                    <a:pt x="1851" y="52"/>
                  </a:cubicBezTo>
                  <a:cubicBezTo>
                    <a:pt x="1851" y="38"/>
                    <a:pt x="1854" y="34"/>
                    <a:pt x="1863" y="34"/>
                  </a:cubicBezTo>
                  <a:cubicBezTo>
                    <a:pt x="1867" y="34"/>
                    <a:pt x="1871" y="35"/>
                    <a:pt x="1873" y="37"/>
                  </a:cubicBezTo>
                  <a:close/>
                  <a:moveTo>
                    <a:pt x="1807" y="45"/>
                  </a:moveTo>
                  <a:cubicBezTo>
                    <a:pt x="1807" y="50"/>
                    <a:pt x="1804" y="52"/>
                    <a:pt x="1789" y="52"/>
                  </a:cubicBezTo>
                  <a:cubicBezTo>
                    <a:pt x="1774" y="52"/>
                    <a:pt x="1774" y="52"/>
                    <a:pt x="1774" y="52"/>
                  </a:cubicBezTo>
                  <a:cubicBezTo>
                    <a:pt x="1774" y="49"/>
                    <a:pt x="1774" y="49"/>
                    <a:pt x="1774" y="49"/>
                  </a:cubicBezTo>
                  <a:cubicBezTo>
                    <a:pt x="1775" y="41"/>
                    <a:pt x="1781" y="32"/>
                    <a:pt x="1792" y="32"/>
                  </a:cubicBezTo>
                  <a:cubicBezTo>
                    <a:pt x="1802" y="32"/>
                    <a:pt x="1807" y="38"/>
                    <a:pt x="1807" y="45"/>
                  </a:cubicBezTo>
                  <a:moveTo>
                    <a:pt x="1817" y="45"/>
                  </a:moveTo>
                  <a:cubicBezTo>
                    <a:pt x="1817" y="32"/>
                    <a:pt x="1806" y="22"/>
                    <a:pt x="1793" y="22"/>
                  </a:cubicBezTo>
                  <a:cubicBezTo>
                    <a:pt x="1776" y="22"/>
                    <a:pt x="1763" y="36"/>
                    <a:pt x="1763" y="57"/>
                  </a:cubicBezTo>
                  <a:cubicBezTo>
                    <a:pt x="1763" y="75"/>
                    <a:pt x="1776" y="89"/>
                    <a:pt x="1793" y="89"/>
                  </a:cubicBezTo>
                  <a:cubicBezTo>
                    <a:pt x="1808" y="89"/>
                    <a:pt x="1815" y="84"/>
                    <a:pt x="1815" y="77"/>
                  </a:cubicBezTo>
                  <a:cubicBezTo>
                    <a:pt x="1815" y="72"/>
                    <a:pt x="1815" y="72"/>
                    <a:pt x="1815" y="72"/>
                  </a:cubicBezTo>
                  <a:cubicBezTo>
                    <a:pt x="1814" y="72"/>
                    <a:pt x="1814" y="72"/>
                    <a:pt x="1814" y="72"/>
                  </a:cubicBezTo>
                  <a:cubicBezTo>
                    <a:pt x="1811" y="76"/>
                    <a:pt x="1805" y="79"/>
                    <a:pt x="1795" y="79"/>
                  </a:cubicBezTo>
                  <a:cubicBezTo>
                    <a:pt x="1783" y="79"/>
                    <a:pt x="1775" y="71"/>
                    <a:pt x="1774" y="61"/>
                  </a:cubicBezTo>
                  <a:cubicBezTo>
                    <a:pt x="1790" y="61"/>
                    <a:pt x="1790" y="61"/>
                    <a:pt x="1790" y="61"/>
                  </a:cubicBezTo>
                  <a:cubicBezTo>
                    <a:pt x="1812" y="61"/>
                    <a:pt x="1817" y="56"/>
                    <a:pt x="1817" y="45"/>
                  </a:cubicBezTo>
                  <a:moveTo>
                    <a:pt x="1731" y="66"/>
                  </a:moveTo>
                  <a:cubicBezTo>
                    <a:pt x="1731" y="75"/>
                    <a:pt x="1727" y="79"/>
                    <a:pt x="1717" y="79"/>
                  </a:cubicBezTo>
                  <a:cubicBezTo>
                    <a:pt x="1709" y="79"/>
                    <a:pt x="1703" y="74"/>
                    <a:pt x="1703" y="69"/>
                  </a:cubicBezTo>
                  <a:cubicBezTo>
                    <a:pt x="1703" y="62"/>
                    <a:pt x="1709" y="58"/>
                    <a:pt x="1722" y="58"/>
                  </a:cubicBezTo>
                  <a:cubicBezTo>
                    <a:pt x="1731" y="58"/>
                    <a:pt x="1731" y="58"/>
                    <a:pt x="1731" y="58"/>
                  </a:cubicBezTo>
                  <a:lnTo>
                    <a:pt x="1731" y="66"/>
                  </a:lnTo>
                  <a:close/>
                  <a:moveTo>
                    <a:pt x="1741" y="67"/>
                  </a:moveTo>
                  <a:cubicBezTo>
                    <a:pt x="1741" y="47"/>
                    <a:pt x="1741" y="47"/>
                    <a:pt x="1741" y="47"/>
                  </a:cubicBezTo>
                  <a:cubicBezTo>
                    <a:pt x="1741" y="31"/>
                    <a:pt x="1733" y="22"/>
                    <a:pt x="1717" y="22"/>
                  </a:cubicBezTo>
                  <a:cubicBezTo>
                    <a:pt x="1702" y="22"/>
                    <a:pt x="1694" y="30"/>
                    <a:pt x="1694" y="36"/>
                  </a:cubicBezTo>
                  <a:cubicBezTo>
                    <a:pt x="1694" y="41"/>
                    <a:pt x="1694" y="41"/>
                    <a:pt x="1694" y="41"/>
                  </a:cubicBezTo>
                  <a:cubicBezTo>
                    <a:pt x="1695" y="41"/>
                    <a:pt x="1695" y="41"/>
                    <a:pt x="1695" y="41"/>
                  </a:cubicBezTo>
                  <a:cubicBezTo>
                    <a:pt x="1699" y="36"/>
                    <a:pt x="1706" y="33"/>
                    <a:pt x="1715" y="33"/>
                  </a:cubicBezTo>
                  <a:cubicBezTo>
                    <a:pt x="1726" y="33"/>
                    <a:pt x="1731" y="36"/>
                    <a:pt x="1731" y="46"/>
                  </a:cubicBezTo>
                  <a:cubicBezTo>
                    <a:pt x="1731" y="49"/>
                    <a:pt x="1731" y="49"/>
                    <a:pt x="1731" y="49"/>
                  </a:cubicBezTo>
                  <a:cubicBezTo>
                    <a:pt x="1722" y="49"/>
                    <a:pt x="1722" y="49"/>
                    <a:pt x="1722" y="49"/>
                  </a:cubicBezTo>
                  <a:cubicBezTo>
                    <a:pt x="1703" y="49"/>
                    <a:pt x="1692" y="56"/>
                    <a:pt x="1692" y="70"/>
                  </a:cubicBezTo>
                  <a:cubicBezTo>
                    <a:pt x="1692" y="81"/>
                    <a:pt x="1703" y="89"/>
                    <a:pt x="1717" y="89"/>
                  </a:cubicBezTo>
                  <a:cubicBezTo>
                    <a:pt x="1734" y="89"/>
                    <a:pt x="1741" y="80"/>
                    <a:pt x="1741" y="67"/>
                  </a:cubicBezTo>
                  <a:moveTo>
                    <a:pt x="1636" y="88"/>
                  </a:moveTo>
                  <a:cubicBezTo>
                    <a:pt x="1636" y="51"/>
                    <a:pt x="1636" y="51"/>
                    <a:pt x="1636" y="51"/>
                  </a:cubicBezTo>
                  <a:cubicBezTo>
                    <a:pt x="1636" y="32"/>
                    <a:pt x="1627" y="22"/>
                    <a:pt x="1611" y="22"/>
                  </a:cubicBezTo>
                  <a:cubicBezTo>
                    <a:pt x="1594" y="22"/>
                    <a:pt x="1583" y="33"/>
                    <a:pt x="1583" y="51"/>
                  </a:cubicBezTo>
                  <a:cubicBezTo>
                    <a:pt x="1583" y="80"/>
                    <a:pt x="1583" y="80"/>
                    <a:pt x="1583" y="80"/>
                  </a:cubicBezTo>
                  <a:cubicBezTo>
                    <a:pt x="1583" y="85"/>
                    <a:pt x="1586" y="88"/>
                    <a:pt x="1590" y="88"/>
                  </a:cubicBezTo>
                  <a:cubicBezTo>
                    <a:pt x="1594" y="88"/>
                    <a:pt x="1594" y="88"/>
                    <a:pt x="1594" y="88"/>
                  </a:cubicBezTo>
                  <a:cubicBezTo>
                    <a:pt x="1594" y="51"/>
                    <a:pt x="1594" y="51"/>
                    <a:pt x="1594" y="51"/>
                  </a:cubicBezTo>
                  <a:cubicBezTo>
                    <a:pt x="1594" y="38"/>
                    <a:pt x="1600" y="33"/>
                    <a:pt x="1609" y="33"/>
                  </a:cubicBezTo>
                  <a:cubicBezTo>
                    <a:pt x="1621" y="33"/>
                    <a:pt x="1626" y="38"/>
                    <a:pt x="1626" y="51"/>
                  </a:cubicBezTo>
                  <a:cubicBezTo>
                    <a:pt x="1626" y="81"/>
                    <a:pt x="1626" y="81"/>
                    <a:pt x="1626" y="81"/>
                  </a:cubicBezTo>
                  <a:cubicBezTo>
                    <a:pt x="1626" y="85"/>
                    <a:pt x="1628" y="88"/>
                    <a:pt x="1632" y="88"/>
                  </a:cubicBezTo>
                  <a:lnTo>
                    <a:pt x="1636" y="88"/>
                  </a:lnTo>
                  <a:close/>
                  <a:moveTo>
                    <a:pt x="1566" y="82"/>
                  </a:moveTo>
                  <a:cubicBezTo>
                    <a:pt x="1566" y="78"/>
                    <a:pt x="1566" y="78"/>
                    <a:pt x="1566" y="78"/>
                  </a:cubicBezTo>
                  <a:cubicBezTo>
                    <a:pt x="1561" y="78"/>
                    <a:pt x="1561" y="78"/>
                    <a:pt x="1561" y="78"/>
                  </a:cubicBezTo>
                  <a:cubicBezTo>
                    <a:pt x="1555" y="78"/>
                    <a:pt x="1551" y="76"/>
                    <a:pt x="1551" y="68"/>
                  </a:cubicBezTo>
                  <a:cubicBezTo>
                    <a:pt x="1551" y="32"/>
                    <a:pt x="1551" y="32"/>
                    <a:pt x="1551" y="32"/>
                  </a:cubicBezTo>
                  <a:cubicBezTo>
                    <a:pt x="1551" y="27"/>
                    <a:pt x="1548" y="24"/>
                    <a:pt x="1544" y="24"/>
                  </a:cubicBezTo>
                  <a:cubicBezTo>
                    <a:pt x="1541" y="24"/>
                    <a:pt x="1541" y="24"/>
                    <a:pt x="1541" y="24"/>
                  </a:cubicBezTo>
                  <a:cubicBezTo>
                    <a:pt x="1541" y="69"/>
                    <a:pt x="1541" y="69"/>
                    <a:pt x="1541" y="69"/>
                  </a:cubicBezTo>
                  <a:cubicBezTo>
                    <a:pt x="1541" y="82"/>
                    <a:pt x="1547" y="88"/>
                    <a:pt x="1560" y="88"/>
                  </a:cubicBezTo>
                  <a:cubicBezTo>
                    <a:pt x="1563" y="88"/>
                    <a:pt x="1566" y="86"/>
                    <a:pt x="1566" y="82"/>
                  </a:cubicBezTo>
                  <a:moveTo>
                    <a:pt x="1554" y="7"/>
                  </a:moveTo>
                  <a:cubicBezTo>
                    <a:pt x="1554" y="3"/>
                    <a:pt x="1550" y="0"/>
                    <a:pt x="1546" y="0"/>
                  </a:cubicBezTo>
                  <a:cubicBezTo>
                    <a:pt x="1542" y="0"/>
                    <a:pt x="1539" y="3"/>
                    <a:pt x="1539" y="7"/>
                  </a:cubicBezTo>
                  <a:cubicBezTo>
                    <a:pt x="1539" y="11"/>
                    <a:pt x="1542" y="15"/>
                    <a:pt x="1546" y="15"/>
                  </a:cubicBezTo>
                  <a:cubicBezTo>
                    <a:pt x="1550" y="15"/>
                    <a:pt x="1554" y="11"/>
                    <a:pt x="1554" y="7"/>
                  </a:cubicBezTo>
                  <a:moveTo>
                    <a:pt x="1481" y="88"/>
                  </a:moveTo>
                  <a:cubicBezTo>
                    <a:pt x="1481" y="51"/>
                    <a:pt x="1481" y="51"/>
                    <a:pt x="1481" y="51"/>
                  </a:cubicBezTo>
                  <a:cubicBezTo>
                    <a:pt x="1481" y="32"/>
                    <a:pt x="1471" y="22"/>
                    <a:pt x="1455" y="22"/>
                  </a:cubicBezTo>
                  <a:cubicBezTo>
                    <a:pt x="1439" y="22"/>
                    <a:pt x="1428" y="33"/>
                    <a:pt x="1428" y="51"/>
                  </a:cubicBezTo>
                  <a:cubicBezTo>
                    <a:pt x="1428" y="80"/>
                    <a:pt x="1428" y="80"/>
                    <a:pt x="1428" y="80"/>
                  </a:cubicBezTo>
                  <a:cubicBezTo>
                    <a:pt x="1428" y="85"/>
                    <a:pt x="1431" y="88"/>
                    <a:pt x="1435" y="88"/>
                  </a:cubicBezTo>
                  <a:cubicBezTo>
                    <a:pt x="1439" y="88"/>
                    <a:pt x="1439" y="88"/>
                    <a:pt x="1439" y="88"/>
                  </a:cubicBezTo>
                  <a:cubicBezTo>
                    <a:pt x="1439" y="51"/>
                    <a:pt x="1439" y="51"/>
                    <a:pt x="1439" y="51"/>
                  </a:cubicBezTo>
                  <a:cubicBezTo>
                    <a:pt x="1439" y="38"/>
                    <a:pt x="1444" y="33"/>
                    <a:pt x="1454" y="33"/>
                  </a:cubicBezTo>
                  <a:cubicBezTo>
                    <a:pt x="1465" y="33"/>
                    <a:pt x="1470" y="38"/>
                    <a:pt x="1470" y="51"/>
                  </a:cubicBezTo>
                  <a:cubicBezTo>
                    <a:pt x="1470" y="81"/>
                    <a:pt x="1470" y="81"/>
                    <a:pt x="1470" y="81"/>
                  </a:cubicBezTo>
                  <a:cubicBezTo>
                    <a:pt x="1470" y="85"/>
                    <a:pt x="1472" y="88"/>
                    <a:pt x="1477" y="88"/>
                  </a:cubicBezTo>
                  <a:lnTo>
                    <a:pt x="1481" y="88"/>
                  </a:lnTo>
                  <a:close/>
                  <a:moveTo>
                    <a:pt x="1395" y="57"/>
                  </a:moveTo>
                  <a:cubicBezTo>
                    <a:pt x="1395" y="70"/>
                    <a:pt x="1389" y="79"/>
                    <a:pt x="1378" y="79"/>
                  </a:cubicBezTo>
                  <a:cubicBezTo>
                    <a:pt x="1365" y="79"/>
                    <a:pt x="1358" y="69"/>
                    <a:pt x="1358" y="55"/>
                  </a:cubicBezTo>
                  <a:cubicBezTo>
                    <a:pt x="1358" y="41"/>
                    <a:pt x="1365" y="33"/>
                    <a:pt x="1375" y="33"/>
                  </a:cubicBezTo>
                  <a:cubicBezTo>
                    <a:pt x="1388" y="33"/>
                    <a:pt x="1395" y="41"/>
                    <a:pt x="1395" y="57"/>
                  </a:cubicBezTo>
                  <a:moveTo>
                    <a:pt x="1406" y="54"/>
                  </a:moveTo>
                  <a:cubicBezTo>
                    <a:pt x="1406" y="35"/>
                    <a:pt x="1394" y="23"/>
                    <a:pt x="1377" y="23"/>
                  </a:cubicBezTo>
                  <a:cubicBezTo>
                    <a:pt x="1359" y="23"/>
                    <a:pt x="1347" y="36"/>
                    <a:pt x="1347" y="57"/>
                  </a:cubicBezTo>
                  <a:cubicBezTo>
                    <a:pt x="1347" y="76"/>
                    <a:pt x="1360" y="89"/>
                    <a:pt x="1377" y="89"/>
                  </a:cubicBezTo>
                  <a:cubicBezTo>
                    <a:pt x="1394" y="89"/>
                    <a:pt x="1406" y="76"/>
                    <a:pt x="1406" y="54"/>
                  </a:cubicBezTo>
                  <a:moveTo>
                    <a:pt x="1332" y="82"/>
                  </a:moveTo>
                  <a:cubicBezTo>
                    <a:pt x="1332" y="78"/>
                    <a:pt x="1332" y="78"/>
                    <a:pt x="1332" y="78"/>
                  </a:cubicBezTo>
                  <a:cubicBezTo>
                    <a:pt x="1327" y="78"/>
                    <a:pt x="1327" y="78"/>
                    <a:pt x="1327" y="78"/>
                  </a:cubicBezTo>
                  <a:cubicBezTo>
                    <a:pt x="1321" y="78"/>
                    <a:pt x="1317" y="76"/>
                    <a:pt x="1317" y="68"/>
                  </a:cubicBezTo>
                  <a:cubicBezTo>
                    <a:pt x="1317" y="32"/>
                    <a:pt x="1317" y="32"/>
                    <a:pt x="1317" y="32"/>
                  </a:cubicBezTo>
                  <a:cubicBezTo>
                    <a:pt x="1317" y="27"/>
                    <a:pt x="1313" y="24"/>
                    <a:pt x="1309" y="24"/>
                  </a:cubicBezTo>
                  <a:cubicBezTo>
                    <a:pt x="1306" y="24"/>
                    <a:pt x="1306" y="24"/>
                    <a:pt x="1306" y="24"/>
                  </a:cubicBezTo>
                  <a:cubicBezTo>
                    <a:pt x="1306" y="69"/>
                    <a:pt x="1306" y="69"/>
                    <a:pt x="1306" y="69"/>
                  </a:cubicBezTo>
                  <a:cubicBezTo>
                    <a:pt x="1306" y="82"/>
                    <a:pt x="1313" y="88"/>
                    <a:pt x="1325" y="88"/>
                  </a:cubicBezTo>
                  <a:cubicBezTo>
                    <a:pt x="1329" y="88"/>
                    <a:pt x="1332" y="86"/>
                    <a:pt x="1332" y="82"/>
                  </a:cubicBezTo>
                  <a:moveTo>
                    <a:pt x="1319" y="7"/>
                  </a:moveTo>
                  <a:cubicBezTo>
                    <a:pt x="1319" y="3"/>
                    <a:pt x="1316" y="0"/>
                    <a:pt x="1312" y="0"/>
                  </a:cubicBezTo>
                  <a:cubicBezTo>
                    <a:pt x="1308" y="0"/>
                    <a:pt x="1304" y="3"/>
                    <a:pt x="1304" y="7"/>
                  </a:cubicBezTo>
                  <a:cubicBezTo>
                    <a:pt x="1304" y="11"/>
                    <a:pt x="1308" y="15"/>
                    <a:pt x="1312" y="15"/>
                  </a:cubicBezTo>
                  <a:cubicBezTo>
                    <a:pt x="1316" y="15"/>
                    <a:pt x="1319" y="11"/>
                    <a:pt x="1319" y="7"/>
                  </a:cubicBezTo>
                  <a:moveTo>
                    <a:pt x="1264" y="11"/>
                  </a:moveTo>
                  <a:cubicBezTo>
                    <a:pt x="1262" y="11"/>
                    <a:pt x="1262" y="11"/>
                    <a:pt x="1262" y="11"/>
                  </a:cubicBezTo>
                  <a:cubicBezTo>
                    <a:pt x="1261" y="11"/>
                    <a:pt x="1257" y="13"/>
                    <a:pt x="1256" y="15"/>
                  </a:cubicBezTo>
                  <a:cubicBezTo>
                    <a:pt x="1254" y="18"/>
                    <a:pt x="1253" y="21"/>
                    <a:pt x="1253" y="25"/>
                  </a:cubicBezTo>
                  <a:cubicBezTo>
                    <a:pt x="1253" y="67"/>
                    <a:pt x="1253" y="67"/>
                    <a:pt x="1253" y="67"/>
                  </a:cubicBezTo>
                  <a:cubicBezTo>
                    <a:pt x="1253" y="82"/>
                    <a:pt x="1259" y="89"/>
                    <a:pt x="1273" y="89"/>
                  </a:cubicBezTo>
                  <a:cubicBezTo>
                    <a:pt x="1281" y="89"/>
                    <a:pt x="1285" y="86"/>
                    <a:pt x="1285" y="81"/>
                  </a:cubicBezTo>
                  <a:cubicBezTo>
                    <a:pt x="1285" y="77"/>
                    <a:pt x="1285" y="77"/>
                    <a:pt x="1285" y="77"/>
                  </a:cubicBezTo>
                  <a:cubicBezTo>
                    <a:pt x="1284" y="77"/>
                    <a:pt x="1284" y="77"/>
                    <a:pt x="1284" y="77"/>
                  </a:cubicBezTo>
                  <a:cubicBezTo>
                    <a:pt x="1282" y="78"/>
                    <a:pt x="1278" y="79"/>
                    <a:pt x="1274" y="79"/>
                  </a:cubicBezTo>
                  <a:cubicBezTo>
                    <a:pt x="1267" y="79"/>
                    <a:pt x="1264" y="75"/>
                    <a:pt x="1264" y="66"/>
                  </a:cubicBezTo>
                  <a:cubicBezTo>
                    <a:pt x="1264" y="34"/>
                    <a:pt x="1264" y="34"/>
                    <a:pt x="1264" y="34"/>
                  </a:cubicBezTo>
                  <a:cubicBezTo>
                    <a:pt x="1277" y="34"/>
                    <a:pt x="1277" y="34"/>
                    <a:pt x="1277" y="34"/>
                  </a:cubicBezTo>
                  <a:cubicBezTo>
                    <a:pt x="1283" y="34"/>
                    <a:pt x="1286" y="31"/>
                    <a:pt x="1286" y="27"/>
                  </a:cubicBezTo>
                  <a:cubicBezTo>
                    <a:pt x="1286" y="24"/>
                    <a:pt x="1286" y="24"/>
                    <a:pt x="1286" y="24"/>
                  </a:cubicBezTo>
                  <a:cubicBezTo>
                    <a:pt x="1264" y="24"/>
                    <a:pt x="1264" y="24"/>
                    <a:pt x="1264" y="24"/>
                  </a:cubicBezTo>
                  <a:lnTo>
                    <a:pt x="1264" y="11"/>
                  </a:lnTo>
                  <a:close/>
                  <a:moveTo>
                    <a:pt x="1217" y="66"/>
                  </a:moveTo>
                  <a:cubicBezTo>
                    <a:pt x="1217" y="75"/>
                    <a:pt x="1213" y="79"/>
                    <a:pt x="1204" y="79"/>
                  </a:cubicBezTo>
                  <a:cubicBezTo>
                    <a:pt x="1196" y="79"/>
                    <a:pt x="1190" y="74"/>
                    <a:pt x="1190" y="69"/>
                  </a:cubicBezTo>
                  <a:cubicBezTo>
                    <a:pt x="1190" y="62"/>
                    <a:pt x="1196" y="58"/>
                    <a:pt x="1209" y="58"/>
                  </a:cubicBezTo>
                  <a:cubicBezTo>
                    <a:pt x="1217" y="58"/>
                    <a:pt x="1217" y="58"/>
                    <a:pt x="1217" y="58"/>
                  </a:cubicBezTo>
                  <a:lnTo>
                    <a:pt x="1217" y="66"/>
                  </a:lnTo>
                  <a:close/>
                  <a:moveTo>
                    <a:pt x="1228" y="67"/>
                  </a:moveTo>
                  <a:cubicBezTo>
                    <a:pt x="1228" y="47"/>
                    <a:pt x="1228" y="47"/>
                    <a:pt x="1228" y="47"/>
                  </a:cubicBezTo>
                  <a:cubicBezTo>
                    <a:pt x="1228" y="31"/>
                    <a:pt x="1220" y="22"/>
                    <a:pt x="1203" y="22"/>
                  </a:cubicBezTo>
                  <a:cubicBezTo>
                    <a:pt x="1189" y="22"/>
                    <a:pt x="1181" y="30"/>
                    <a:pt x="1181" y="36"/>
                  </a:cubicBezTo>
                  <a:cubicBezTo>
                    <a:pt x="1181" y="41"/>
                    <a:pt x="1181" y="41"/>
                    <a:pt x="1181" y="41"/>
                  </a:cubicBezTo>
                  <a:cubicBezTo>
                    <a:pt x="1182" y="41"/>
                    <a:pt x="1182" y="41"/>
                    <a:pt x="1182" y="41"/>
                  </a:cubicBezTo>
                  <a:cubicBezTo>
                    <a:pt x="1186" y="36"/>
                    <a:pt x="1193" y="33"/>
                    <a:pt x="1202" y="33"/>
                  </a:cubicBezTo>
                  <a:cubicBezTo>
                    <a:pt x="1213" y="33"/>
                    <a:pt x="1217" y="36"/>
                    <a:pt x="1217" y="46"/>
                  </a:cubicBezTo>
                  <a:cubicBezTo>
                    <a:pt x="1217" y="49"/>
                    <a:pt x="1217" y="49"/>
                    <a:pt x="1217" y="49"/>
                  </a:cubicBezTo>
                  <a:cubicBezTo>
                    <a:pt x="1209" y="49"/>
                    <a:pt x="1209" y="49"/>
                    <a:pt x="1209" y="49"/>
                  </a:cubicBezTo>
                  <a:cubicBezTo>
                    <a:pt x="1190" y="49"/>
                    <a:pt x="1179" y="56"/>
                    <a:pt x="1179" y="70"/>
                  </a:cubicBezTo>
                  <a:cubicBezTo>
                    <a:pt x="1179" y="81"/>
                    <a:pt x="1190" y="89"/>
                    <a:pt x="1203" y="89"/>
                  </a:cubicBezTo>
                  <a:cubicBezTo>
                    <a:pt x="1221" y="89"/>
                    <a:pt x="1228" y="80"/>
                    <a:pt x="1228" y="67"/>
                  </a:cubicBezTo>
                  <a:moveTo>
                    <a:pt x="1161" y="37"/>
                  </a:moveTo>
                  <a:cubicBezTo>
                    <a:pt x="1162" y="35"/>
                    <a:pt x="1162" y="32"/>
                    <a:pt x="1162" y="29"/>
                  </a:cubicBezTo>
                  <a:cubicBezTo>
                    <a:pt x="1162" y="26"/>
                    <a:pt x="1161" y="24"/>
                    <a:pt x="1158" y="24"/>
                  </a:cubicBezTo>
                  <a:cubicBezTo>
                    <a:pt x="1154" y="24"/>
                    <a:pt x="1154" y="24"/>
                    <a:pt x="1154" y="24"/>
                  </a:cubicBezTo>
                  <a:cubicBezTo>
                    <a:pt x="1152" y="36"/>
                    <a:pt x="1144" y="62"/>
                    <a:pt x="1135" y="77"/>
                  </a:cubicBezTo>
                  <a:cubicBezTo>
                    <a:pt x="1125" y="61"/>
                    <a:pt x="1120" y="45"/>
                    <a:pt x="1117" y="30"/>
                  </a:cubicBezTo>
                  <a:cubicBezTo>
                    <a:pt x="1116" y="27"/>
                    <a:pt x="1115" y="24"/>
                    <a:pt x="1110" y="24"/>
                  </a:cubicBezTo>
                  <a:cubicBezTo>
                    <a:pt x="1105" y="24"/>
                    <a:pt x="1105" y="24"/>
                    <a:pt x="1105" y="24"/>
                  </a:cubicBezTo>
                  <a:cubicBezTo>
                    <a:pt x="1108" y="45"/>
                    <a:pt x="1116" y="68"/>
                    <a:pt x="1129" y="86"/>
                  </a:cubicBezTo>
                  <a:cubicBezTo>
                    <a:pt x="1130" y="88"/>
                    <a:pt x="1132" y="89"/>
                    <a:pt x="1134" y="89"/>
                  </a:cubicBezTo>
                  <a:cubicBezTo>
                    <a:pt x="1137" y="89"/>
                    <a:pt x="1137" y="89"/>
                    <a:pt x="1137" y="89"/>
                  </a:cubicBezTo>
                  <a:cubicBezTo>
                    <a:pt x="1147" y="77"/>
                    <a:pt x="1157" y="52"/>
                    <a:pt x="1161" y="37"/>
                  </a:cubicBezTo>
                  <a:moveTo>
                    <a:pt x="1077" y="57"/>
                  </a:moveTo>
                  <a:cubicBezTo>
                    <a:pt x="1077" y="70"/>
                    <a:pt x="1071" y="79"/>
                    <a:pt x="1060" y="79"/>
                  </a:cubicBezTo>
                  <a:cubicBezTo>
                    <a:pt x="1048" y="79"/>
                    <a:pt x="1041" y="69"/>
                    <a:pt x="1041" y="55"/>
                  </a:cubicBezTo>
                  <a:cubicBezTo>
                    <a:pt x="1041" y="41"/>
                    <a:pt x="1048" y="33"/>
                    <a:pt x="1058" y="33"/>
                  </a:cubicBezTo>
                  <a:cubicBezTo>
                    <a:pt x="1070" y="33"/>
                    <a:pt x="1077" y="41"/>
                    <a:pt x="1077" y="57"/>
                  </a:cubicBezTo>
                  <a:moveTo>
                    <a:pt x="1088" y="54"/>
                  </a:moveTo>
                  <a:cubicBezTo>
                    <a:pt x="1088" y="35"/>
                    <a:pt x="1076" y="23"/>
                    <a:pt x="1059" y="23"/>
                  </a:cubicBezTo>
                  <a:cubicBezTo>
                    <a:pt x="1041" y="23"/>
                    <a:pt x="1030" y="36"/>
                    <a:pt x="1030" y="57"/>
                  </a:cubicBezTo>
                  <a:cubicBezTo>
                    <a:pt x="1030" y="76"/>
                    <a:pt x="1042" y="89"/>
                    <a:pt x="1059" y="89"/>
                  </a:cubicBezTo>
                  <a:cubicBezTo>
                    <a:pt x="1077" y="89"/>
                    <a:pt x="1088" y="76"/>
                    <a:pt x="1088" y="54"/>
                  </a:cubicBezTo>
                  <a:moveTo>
                    <a:pt x="1008" y="88"/>
                  </a:moveTo>
                  <a:cubicBezTo>
                    <a:pt x="1008" y="51"/>
                    <a:pt x="1008" y="51"/>
                    <a:pt x="1008" y="51"/>
                  </a:cubicBezTo>
                  <a:cubicBezTo>
                    <a:pt x="1008" y="32"/>
                    <a:pt x="998" y="22"/>
                    <a:pt x="982" y="22"/>
                  </a:cubicBezTo>
                  <a:cubicBezTo>
                    <a:pt x="965" y="22"/>
                    <a:pt x="955" y="33"/>
                    <a:pt x="955" y="51"/>
                  </a:cubicBezTo>
                  <a:cubicBezTo>
                    <a:pt x="955" y="80"/>
                    <a:pt x="955" y="80"/>
                    <a:pt x="955" y="80"/>
                  </a:cubicBezTo>
                  <a:cubicBezTo>
                    <a:pt x="955" y="85"/>
                    <a:pt x="957" y="88"/>
                    <a:pt x="961" y="88"/>
                  </a:cubicBezTo>
                  <a:cubicBezTo>
                    <a:pt x="965" y="88"/>
                    <a:pt x="965" y="88"/>
                    <a:pt x="965" y="88"/>
                  </a:cubicBezTo>
                  <a:cubicBezTo>
                    <a:pt x="965" y="51"/>
                    <a:pt x="965" y="51"/>
                    <a:pt x="965" y="51"/>
                  </a:cubicBezTo>
                  <a:cubicBezTo>
                    <a:pt x="965" y="38"/>
                    <a:pt x="971" y="33"/>
                    <a:pt x="980" y="33"/>
                  </a:cubicBezTo>
                  <a:cubicBezTo>
                    <a:pt x="992" y="33"/>
                    <a:pt x="997" y="38"/>
                    <a:pt x="997" y="51"/>
                  </a:cubicBezTo>
                  <a:cubicBezTo>
                    <a:pt x="997" y="81"/>
                    <a:pt x="997" y="81"/>
                    <a:pt x="997" y="81"/>
                  </a:cubicBezTo>
                  <a:cubicBezTo>
                    <a:pt x="997" y="85"/>
                    <a:pt x="999" y="88"/>
                    <a:pt x="1004" y="88"/>
                  </a:cubicBezTo>
                  <a:lnTo>
                    <a:pt x="1008" y="88"/>
                  </a:lnTo>
                  <a:close/>
                  <a:moveTo>
                    <a:pt x="931" y="88"/>
                  </a:moveTo>
                  <a:cubicBezTo>
                    <a:pt x="931" y="51"/>
                    <a:pt x="931" y="51"/>
                    <a:pt x="931" y="51"/>
                  </a:cubicBezTo>
                  <a:cubicBezTo>
                    <a:pt x="931" y="32"/>
                    <a:pt x="921" y="22"/>
                    <a:pt x="905" y="22"/>
                  </a:cubicBezTo>
                  <a:cubicBezTo>
                    <a:pt x="888" y="22"/>
                    <a:pt x="878" y="33"/>
                    <a:pt x="878" y="51"/>
                  </a:cubicBezTo>
                  <a:cubicBezTo>
                    <a:pt x="878" y="80"/>
                    <a:pt x="878" y="80"/>
                    <a:pt x="878" y="80"/>
                  </a:cubicBezTo>
                  <a:cubicBezTo>
                    <a:pt x="878" y="85"/>
                    <a:pt x="880" y="88"/>
                    <a:pt x="884" y="88"/>
                  </a:cubicBezTo>
                  <a:cubicBezTo>
                    <a:pt x="888" y="88"/>
                    <a:pt x="888" y="88"/>
                    <a:pt x="888" y="88"/>
                  </a:cubicBezTo>
                  <a:cubicBezTo>
                    <a:pt x="888" y="51"/>
                    <a:pt x="888" y="51"/>
                    <a:pt x="888" y="51"/>
                  </a:cubicBezTo>
                  <a:cubicBezTo>
                    <a:pt x="888" y="38"/>
                    <a:pt x="894" y="33"/>
                    <a:pt x="904" y="33"/>
                  </a:cubicBezTo>
                  <a:cubicBezTo>
                    <a:pt x="915" y="33"/>
                    <a:pt x="920" y="38"/>
                    <a:pt x="920" y="51"/>
                  </a:cubicBezTo>
                  <a:cubicBezTo>
                    <a:pt x="920" y="81"/>
                    <a:pt x="920" y="81"/>
                    <a:pt x="920" y="81"/>
                  </a:cubicBezTo>
                  <a:cubicBezTo>
                    <a:pt x="920" y="85"/>
                    <a:pt x="922" y="88"/>
                    <a:pt x="927" y="88"/>
                  </a:cubicBezTo>
                  <a:lnTo>
                    <a:pt x="931" y="88"/>
                  </a:lnTo>
                  <a:close/>
                  <a:moveTo>
                    <a:pt x="860" y="82"/>
                  </a:moveTo>
                  <a:cubicBezTo>
                    <a:pt x="860" y="78"/>
                    <a:pt x="860" y="78"/>
                    <a:pt x="860" y="78"/>
                  </a:cubicBezTo>
                  <a:cubicBezTo>
                    <a:pt x="856" y="78"/>
                    <a:pt x="856" y="78"/>
                    <a:pt x="856" y="78"/>
                  </a:cubicBezTo>
                  <a:cubicBezTo>
                    <a:pt x="850" y="78"/>
                    <a:pt x="846" y="76"/>
                    <a:pt x="846" y="68"/>
                  </a:cubicBezTo>
                  <a:cubicBezTo>
                    <a:pt x="846" y="32"/>
                    <a:pt x="846" y="32"/>
                    <a:pt x="846" y="32"/>
                  </a:cubicBezTo>
                  <a:cubicBezTo>
                    <a:pt x="846" y="27"/>
                    <a:pt x="842" y="24"/>
                    <a:pt x="838" y="24"/>
                  </a:cubicBezTo>
                  <a:cubicBezTo>
                    <a:pt x="835" y="24"/>
                    <a:pt x="835" y="24"/>
                    <a:pt x="835" y="24"/>
                  </a:cubicBezTo>
                  <a:cubicBezTo>
                    <a:pt x="835" y="69"/>
                    <a:pt x="835" y="69"/>
                    <a:pt x="835" y="69"/>
                  </a:cubicBezTo>
                  <a:cubicBezTo>
                    <a:pt x="835" y="82"/>
                    <a:pt x="841" y="88"/>
                    <a:pt x="854" y="88"/>
                  </a:cubicBezTo>
                  <a:cubicBezTo>
                    <a:pt x="858" y="88"/>
                    <a:pt x="860" y="86"/>
                    <a:pt x="860" y="82"/>
                  </a:cubicBezTo>
                  <a:moveTo>
                    <a:pt x="848" y="7"/>
                  </a:moveTo>
                  <a:cubicBezTo>
                    <a:pt x="848" y="3"/>
                    <a:pt x="845" y="0"/>
                    <a:pt x="841" y="0"/>
                  </a:cubicBezTo>
                  <a:cubicBezTo>
                    <a:pt x="837" y="0"/>
                    <a:pt x="833" y="3"/>
                    <a:pt x="833" y="7"/>
                  </a:cubicBezTo>
                  <a:cubicBezTo>
                    <a:pt x="833" y="11"/>
                    <a:pt x="837" y="15"/>
                    <a:pt x="841" y="15"/>
                  </a:cubicBezTo>
                  <a:cubicBezTo>
                    <a:pt x="845" y="15"/>
                    <a:pt x="848" y="11"/>
                    <a:pt x="848" y="7"/>
                  </a:cubicBezTo>
                  <a:moveTo>
                    <a:pt x="766" y="57"/>
                  </a:moveTo>
                  <a:cubicBezTo>
                    <a:pt x="766" y="70"/>
                    <a:pt x="760" y="79"/>
                    <a:pt x="749" y="79"/>
                  </a:cubicBezTo>
                  <a:cubicBezTo>
                    <a:pt x="737" y="79"/>
                    <a:pt x="729" y="69"/>
                    <a:pt x="729" y="55"/>
                  </a:cubicBezTo>
                  <a:cubicBezTo>
                    <a:pt x="729" y="41"/>
                    <a:pt x="736" y="33"/>
                    <a:pt x="746" y="33"/>
                  </a:cubicBezTo>
                  <a:cubicBezTo>
                    <a:pt x="759" y="33"/>
                    <a:pt x="766" y="41"/>
                    <a:pt x="766" y="57"/>
                  </a:cubicBezTo>
                  <a:moveTo>
                    <a:pt x="777" y="54"/>
                  </a:moveTo>
                  <a:cubicBezTo>
                    <a:pt x="777" y="35"/>
                    <a:pt x="765" y="23"/>
                    <a:pt x="748" y="23"/>
                  </a:cubicBezTo>
                  <a:cubicBezTo>
                    <a:pt x="730" y="23"/>
                    <a:pt x="718" y="36"/>
                    <a:pt x="718" y="57"/>
                  </a:cubicBezTo>
                  <a:cubicBezTo>
                    <a:pt x="718" y="76"/>
                    <a:pt x="731" y="89"/>
                    <a:pt x="748" y="89"/>
                  </a:cubicBezTo>
                  <a:cubicBezTo>
                    <a:pt x="765" y="89"/>
                    <a:pt x="777" y="76"/>
                    <a:pt x="777" y="54"/>
                  </a:cubicBezTo>
                  <a:moveTo>
                    <a:pt x="680" y="11"/>
                  </a:moveTo>
                  <a:cubicBezTo>
                    <a:pt x="679" y="11"/>
                    <a:pt x="679" y="11"/>
                    <a:pt x="679" y="11"/>
                  </a:cubicBezTo>
                  <a:cubicBezTo>
                    <a:pt x="677" y="11"/>
                    <a:pt x="674" y="13"/>
                    <a:pt x="672" y="15"/>
                  </a:cubicBezTo>
                  <a:cubicBezTo>
                    <a:pt x="670" y="18"/>
                    <a:pt x="669" y="21"/>
                    <a:pt x="669" y="25"/>
                  </a:cubicBezTo>
                  <a:cubicBezTo>
                    <a:pt x="669" y="67"/>
                    <a:pt x="669" y="67"/>
                    <a:pt x="669" y="67"/>
                  </a:cubicBezTo>
                  <a:cubicBezTo>
                    <a:pt x="669" y="82"/>
                    <a:pt x="676" y="89"/>
                    <a:pt x="690" y="89"/>
                  </a:cubicBezTo>
                  <a:cubicBezTo>
                    <a:pt x="697" y="89"/>
                    <a:pt x="701" y="86"/>
                    <a:pt x="701" y="81"/>
                  </a:cubicBezTo>
                  <a:cubicBezTo>
                    <a:pt x="701" y="77"/>
                    <a:pt x="701" y="77"/>
                    <a:pt x="701" y="77"/>
                  </a:cubicBezTo>
                  <a:cubicBezTo>
                    <a:pt x="701" y="77"/>
                    <a:pt x="701" y="77"/>
                    <a:pt x="701" y="77"/>
                  </a:cubicBezTo>
                  <a:cubicBezTo>
                    <a:pt x="699" y="78"/>
                    <a:pt x="695" y="79"/>
                    <a:pt x="691" y="79"/>
                  </a:cubicBezTo>
                  <a:cubicBezTo>
                    <a:pt x="684" y="79"/>
                    <a:pt x="680" y="75"/>
                    <a:pt x="680" y="66"/>
                  </a:cubicBezTo>
                  <a:cubicBezTo>
                    <a:pt x="680" y="34"/>
                    <a:pt x="680" y="34"/>
                    <a:pt x="680" y="34"/>
                  </a:cubicBezTo>
                  <a:cubicBezTo>
                    <a:pt x="694" y="34"/>
                    <a:pt x="694" y="34"/>
                    <a:pt x="694" y="34"/>
                  </a:cubicBezTo>
                  <a:cubicBezTo>
                    <a:pt x="700" y="34"/>
                    <a:pt x="702" y="31"/>
                    <a:pt x="702" y="27"/>
                  </a:cubicBezTo>
                  <a:cubicBezTo>
                    <a:pt x="702" y="24"/>
                    <a:pt x="702" y="24"/>
                    <a:pt x="702" y="24"/>
                  </a:cubicBezTo>
                  <a:cubicBezTo>
                    <a:pt x="680" y="24"/>
                    <a:pt x="680" y="24"/>
                    <a:pt x="680" y="24"/>
                  </a:cubicBezTo>
                  <a:lnTo>
                    <a:pt x="680" y="11"/>
                  </a:lnTo>
                  <a:close/>
                  <a:moveTo>
                    <a:pt x="600" y="57"/>
                  </a:moveTo>
                  <a:cubicBezTo>
                    <a:pt x="600" y="73"/>
                    <a:pt x="594" y="79"/>
                    <a:pt x="583" y="79"/>
                  </a:cubicBezTo>
                  <a:cubicBezTo>
                    <a:pt x="571" y="79"/>
                    <a:pt x="563" y="68"/>
                    <a:pt x="563" y="56"/>
                  </a:cubicBezTo>
                  <a:cubicBezTo>
                    <a:pt x="563" y="41"/>
                    <a:pt x="570" y="33"/>
                    <a:pt x="581" y="33"/>
                  </a:cubicBezTo>
                  <a:cubicBezTo>
                    <a:pt x="596" y="33"/>
                    <a:pt x="600" y="45"/>
                    <a:pt x="600" y="57"/>
                  </a:cubicBezTo>
                  <a:moveTo>
                    <a:pt x="611" y="54"/>
                  </a:moveTo>
                  <a:cubicBezTo>
                    <a:pt x="611" y="10"/>
                    <a:pt x="611" y="10"/>
                    <a:pt x="611" y="10"/>
                  </a:cubicBezTo>
                  <a:cubicBezTo>
                    <a:pt x="611" y="4"/>
                    <a:pt x="608" y="2"/>
                    <a:pt x="603" y="2"/>
                  </a:cubicBezTo>
                  <a:cubicBezTo>
                    <a:pt x="600" y="2"/>
                    <a:pt x="600" y="2"/>
                    <a:pt x="600" y="2"/>
                  </a:cubicBezTo>
                  <a:cubicBezTo>
                    <a:pt x="600" y="35"/>
                    <a:pt x="600" y="35"/>
                    <a:pt x="600" y="35"/>
                  </a:cubicBezTo>
                  <a:cubicBezTo>
                    <a:pt x="595" y="26"/>
                    <a:pt x="588" y="22"/>
                    <a:pt x="580" y="22"/>
                  </a:cubicBezTo>
                  <a:cubicBezTo>
                    <a:pt x="563" y="22"/>
                    <a:pt x="552" y="35"/>
                    <a:pt x="552" y="57"/>
                  </a:cubicBezTo>
                  <a:cubicBezTo>
                    <a:pt x="552" y="74"/>
                    <a:pt x="566" y="89"/>
                    <a:pt x="582" y="89"/>
                  </a:cubicBezTo>
                  <a:cubicBezTo>
                    <a:pt x="602" y="89"/>
                    <a:pt x="611" y="78"/>
                    <a:pt x="611" y="54"/>
                  </a:cubicBezTo>
                  <a:moveTo>
                    <a:pt x="521" y="45"/>
                  </a:moveTo>
                  <a:cubicBezTo>
                    <a:pt x="521" y="50"/>
                    <a:pt x="519" y="52"/>
                    <a:pt x="503" y="52"/>
                  </a:cubicBezTo>
                  <a:cubicBezTo>
                    <a:pt x="489" y="52"/>
                    <a:pt x="489" y="52"/>
                    <a:pt x="489" y="52"/>
                  </a:cubicBezTo>
                  <a:cubicBezTo>
                    <a:pt x="489" y="49"/>
                    <a:pt x="489" y="49"/>
                    <a:pt x="489" y="49"/>
                  </a:cubicBezTo>
                  <a:cubicBezTo>
                    <a:pt x="489" y="41"/>
                    <a:pt x="496" y="32"/>
                    <a:pt x="507" y="32"/>
                  </a:cubicBezTo>
                  <a:cubicBezTo>
                    <a:pt x="517" y="32"/>
                    <a:pt x="521" y="38"/>
                    <a:pt x="521" y="45"/>
                  </a:cubicBezTo>
                  <a:moveTo>
                    <a:pt x="532" y="45"/>
                  </a:moveTo>
                  <a:cubicBezTo>
                    <a:pt x="532" y="32"/>
                    <a:pt x="520" y="22"/>
                    <a:pt x="508" y="22"/>
                  </a:cubicBezTo>
                  <a:cubicBezTo>
                    <a:pt x="491" y="22"/>
                    <a:pt x="478" y="36"/>
                    <a:pt x="478" y="57"/>
                  </a:cubicBezTo>
                  <a:cubicBezTo>
                    <a:pt x="478" y="75"/>
                    <a:pt x="490" y="89"/>
                    <a:pt x="508" y="89"/>
                  </a:cubicBezTo>
                  <a:cubicBezTo>
                    <a:pt x="522" y="89"/>
                    <a:pt x="529" y="84"/>
                    <a:pt x="529" y="77"/>
                  </a:cubicBezTo>
                  <a:cubicBezTo>
                    <a:pt x="529" y="72"/>
                    <a:pt x="529" y="72"/>
                    <a:pt x="529" y="72"/>
                  </a:cubicBezTo>
                  <a:cubicBezTo>
                    <a:pt x="529" y="72"/>
                    <a:pt x="529" y="72"/>
                    <a:pt x="529" y="72"/>
                  </a:cubicBezTo>
                  <a:cubicBezTo>
                    <a:pt x="525" y="76"/>
                    <a:pt x="519" y="79"/>
                    <a:pt x="509" y="79"/>
                  </a:cubicBezTo>
                  <a:cubicBezTo>
                    <a:pt x="498" y="79"/>
                    <a:pt x="490" y="71"/>
                    <a:pt x="489" y="61"/>
                  </a:cubicBezTo>
                  <a:cubicBezTo>
                    <a:pt x="505" y="61"/>
                    <a:pt x="505" y="61"/>
                    <a:pt x="505" y="61"/>
                  </a:cubicBezTo>
                  <a:cubicBezTo>
                    <a:pt x="527" y="61"/>
                    <a:pt x="532" y="56"/>
                    <a:pt x="532" y="45"/>
                  </a:cubicBezTo>
                  <a:moveTo>
                    <a:pt x="440" y="11"/>
                  </a:moveTo>
                  <a:cubicBezTo>
                    <a:pt x="438" y="11"/>
                    <a:pt x="438" y="11"/>
                    <a:pt x="438" y="11"/>
                  </a:cubicBezTo>
                  <a:cubicBezTo>
                    <a:pt x="437" y="11"/>
                    <a:pt x="433" y="13"/>
                    <a:pt x="432" y="15"/>
                  </a:cubicBezTo>
                  <a:cubicBezTo>
                    <a:pt x="430" y="18"/>
                    <a:pt x="429" y="21"/>
                    <a:pt x="429" y="25"/>
                  </a:cubicBezTo>
                  <a:cubicBezTo>
                    <a:pt x="429" y="67"/>
                    <a:pt x="429" y="67"/>
                    <a:pt x="429" y="67"/>
                  </a:cubicBezTo>
                  <a:cubicBezTo>
                    <a:pt x="429" y="82"/>
                    <a:pt x="435" y="89"/>
                    <a:pt x="449" y="89"/>
                  </a:cubicBezTo>
                  <a:cubicBezTo>
                    <a:pt x="457" y="89"/>
                    <a:pt x="461" y="86"/>
                    <a:pt x="461" y="81"/>
                  </a:cubicBezTo>
                  <a:cubicBezTo>
                    <a:pt x="461" y="77"/>
                    <a:pt x="461" y="77"/>
                    <a:pt x="461" y="77"/>
                  </a:cubicBezTo>
                  <a:cubicBezTo>
                    <a:pt x="460" y="77"/>
                    <a:pt x="460" y="77"/>
                    <a:pt x="460" y="77"/>
                  </a:cubicBezTo>
                  <a:cubicBezTo>
                    <a:pt x="458" y="78"/>
                    <a:pt x="454" y="79"/>
                    <a:pt x="450" y="79"/>
                  </a:cubicBezTo>
                  <a:cubicBezTo>
                    <a:pt x="443" y="79"/>
                    <a:pt x="440" y="75"/>
                    <a:pt x="440" y="66"/>
                  </a:cubicBezTo>
                  <a:cubicBezTo>
                    <a:pt x="440" y="34"/>
                    <a:pt x="440" y="34"/>
                    <a:pt x="440" y="34"/>
                  </a:cubicBezTo>
                  <a:cubicBezTo>
                    <a:pt x="453" y="34"/>
                    <a:pt x="453" y="34"/>
                    <a:pt x="453" y="34"/>
                  </a:cubicBezTo>
                  <a:cubicBezTo>
                    <a:pt x="459" y="34"/>
                    <a:pt x="462" y="31"/>
                    <a:pt x="462" y="27"/>
                  </a:cubicBezTo>
                  <a:cubicBezTo>
                    <a:pt x="462" y="24"/>
                    <a:pt x="462" y="24"/>
                    <a:pt x="462" y="24"/>
                  </a:cubicBezTo>
                  <a:cubicBezTo>
                    <a:pt x="440" y="24"/>
                    <a:pt x="440" y="24"/>
                    <a:pt x="440" y="24"/>
                  </a:cubicBezTo>
                  <a:lnTo>
                    <a:pt x="440" y="11"/>
                  </a:lnTo>
                  <a:close/>
                  <a:moveTo>
                    <a:pt x="393" y="66"/>
                  </a:moveTo>
                  <a:cubicBezTo>
                    <a:pt x="393" y="75"/>
                    <a:pt x="389" y="79"/>
                    <a:pt x="380" y="79"/>
                  </a:cubicBezTo>
                  <a:cubicBezTo>
                    <a:pt x="371" y="79"/>
                    <a:pt x="366" y="74"/>
                    <a:pt x="366" y="69"/>
                  </a:cubicBezTo>
                  <a:cubicBezTo>
                    <a:pt x="366" y="62"/>
                    <a:pt x="372" y="58"/>
                    <a:pt x="385" y="58"/>
                  </a:cubicBezTo>
                  <a:cubicBezTo>
                    <a:pt x="393" y="58"/>
                    <a:pt x="393" y="58"/>
                    <a:pt x="393" y="58"/>
                  </a:cubicBezTo>
                  <a:lnTo>
                    <a:pt x="393" y="66"/>
                  </a:lnTo>
                  <a:close/>
                  <a:moveTo>
                    <a:pt x="404" y="67"/>
                  </a:moveTo>
                  <a:cubicBezTo>
                    <a:pt x="404" y="47"/>
                    <a:pt x="404" y="47"/>
                    <a:pt x="404" y="47"/>
                  </a:cubicBezTo>
                  <a:cubicBezTo>
                    <a:pt x="404" y="31"/>
                    <a:pt x="395" y="22"/>
                    <a:pt x="379" y="22"/>
                  </a:cubicBezTo>
                  <a:cubicBezTo>
                    <a:pt x="365" y="22"/>
                    <a:pt x="357" y="30"/>
                    <a:pt x="357" y="36"/>
                  </a:cubicBezTo>
                  <a:cubicBezTo>
                    <a:pt x="357" y="41"/>
                    <a:pt x="357" y="41"/>
                    <a:pt x="357" y="41"/>
                  </a:cubicBezTo>
                  <a:cubicBezTo>
                    <a:pt x="358" y="41"/>
                    <a:pt x="358" y="41"/>
                    <a:pt x="358" y="41"/>
                  </a:cubicBezTo>
                  <a:cubicBezTo>
                    <a:pt x="361" y="36"/>
                    <a:pt x="369" y="33"/>
                    <a:pt x="378" y="33"/>
                  </a:cubicBezTo>
                  <a:cubicBezTo>
                    <a:pt x="389" y="33"/>
                    <a:pt x="393" y="36"/>
                    <a:pt x="393" y="46"/>
                  </a:cubicBezTo>
                  <a:cubicBezTo>
                    <a:pt x="393" y="49"/>
                    <a:pt x="393" y="49"/>
                    <a:pt x="393" y="49"/>
                  </a:cubicBezTo>
                  <a:cubicBezTo>
                    <a:pt x="385" y="49"/>
                    <a:pt x="385" y="49"/>
                    <a:pt x="385" y="49"/>
                  </a:cubicBezTo>
                  <a:cubicBezTo>
                    <a:pt x="365" y="49"/>
                    <a:pt x="355" y="56"/>
                    <a:pt x="355" y="70"/>
                  </a:cubicBezTo>
                  <a:cubicBezTo>
                    <a:pt x="355" y="81"/>
                    <a:pt x="366" y="89"/>
                    <a:pt x="379" y="89"/>
                  </a:cubicBezTo>
                  <a:cubicBezTo>
                    <a:pt x="397" y="89"/>
                    <a:pt x="404" y="80"/>
                    <a:pt x="404" y="67"/>
                  </a:cubicBezTo>
                  <a:moveTo>
                    <a:pt x="334" y="41"/>
                  </a:moveTo>
                  <a:cubicBezTo>
                    <a:pt x="334" y="36"/>
                    <a:pt x="334" y="36"/>
                    <a:pt x="334" y="36"/>
                  </a:cubicBezTo>
                  <a:cubicBezTo>
                    <a:pt x="334" y="27"/>
                    <a:pt x="326" y="22"/>
                    <a:pt x="317" y="22"/>
                  </a:cubicBezTo>
                  <a:cubicBezTo>
                    <a:pt x="298" y="22"/>
                    <a:pt x="285" y="38"/>
                    <a:pt x="285" y="56"/>
                  </a:cubicBezTo>
                  <a:cubicBezTo>
                    <a:pt x="285" y="77"/>
                    <a:pt x="302" y="89"/>
                    <a:pt x="316" y="89"/>
                  </a:cubicBezTo>
                  <a:cubicBezTo>
                    <a:pt x="330" y="89"/>
                    <a:pt x="334" y="82"/>
                    <a:pt x="334" y="78"/>
                  </a:cubicBezTo>
                  <a:cubicBezTo>
                    <a:pt x="334" y="73"/>
                    <a:pt x="334" y="73"/>
                    <a:pt x="334" y="73"/>
                  </a:cubicBezTo>
                  <a:cubicBezTo>
                    <a:pt x="334" y="73"/>
                    <a:pt x="334" y="73"/>
                    <a:pt x="334" y="73"/>
                  </a:cubicBezTo>
                  <a:cubicBezTo>
                    <a:pt x="330" y="77"/>
                    <a:pt x="325" y="79"/>
                    <a:pt x="318" y="79"/>
                  </a:cubicBezTo>
                  <a:cubicBezTo>
                    <a:pt x="308" y="79"/>
                    <a:pt x="296" y="72"/>
                    <a:pt x="296" y="55"/>
                  </a:cubicBezTo>
                  <a:cubicBezTo>
                    <a:pt x="296" y="42"/>
                    <a:pt x="305" y="33"/>
                    <a:pt x="317" y="33"/>
                  </a:cubicBezTo>
                  <a:cubicBezTo>
                    <a:pt x="324" y="33"/>
                    <a:pt x="331" y="36"/>
                    <a:pt x="334" y="41"/>
                  </a:cubicBezTo>
                  <a:close/>
                  <a:moveTo>
                    <a:pt x="270" y="82"/>
                  </a:moveTo>
                  <a:cubicBezTo>
                    <a:pt x="270" y="78"/>
                    <a:pt x="270" y="78"/>
                    <a:pt x="270" y="78"/>
                  </a:cubicBezTo>
                  <a:cubicBezTo>
                    <a:pt x="265" y="78"/>
                    <a:pt x="265" y="78"/>
                    <a:pt x="265" y="78"/>
                  </a:cubicBezTo>
                  <a:cubicBezTo>
                    <a:pt x="259" y="78"/>
                    <a:pt x="255" y="76"/>
                    <a:pt x="255" y="68"/>
                  </a:cubicBezTo>
                  <a:cubicBezTo>
                    <a:pt x="255" y="32"/>
                    <a:pt x="255" y="32"/>
                    <a:pt x="255" y="32"/>
                  </a:cubicBezTo>
                  <a:cubicBezTo>
                    <a:pt x="255" y="27"/>
                    <a:pt x="251" y="24"/>
                    <a:pt x="247" y="24"/>
                  </a:cubicBezTo>
                  <a:cubicBezTo>
                    <a:pt x="244" y="24"/>
                    <a:pt x="244" y="24"/>
                    <a:pt x="244" y="24"/>
                  </a:cubicBezTo>
                  <a:cubicBezTo>
                    <a:pt x="244" y="69"/>
                    <a:pt x="244" y="69"/>
                    <a:pt x="244" y="69"/>
                  </a:cubicBezTo>
                  <a:cubicBezTo>
                    <a:pt x="244" y="82"/>
                    <a:pt x="251" y="88"/>
                    <a:pt x="263" y="88"/>
                  </a:cubicBezTo>
                  <a:cubicBezTo>
                    <a:pt x="267" y="88"/>
                    <a:pt x="270" y="86"/>
                    <a:pt x="270" y="82"/>
                  </a:cubicBezTo>
                  <a:moveTo>
                    <a:pt x="257" y="7"/>
                  </a:moveTo>
                  <a:cubicBezTo>
                    <a:pt x="257" y="3"/>
                    <a:pt x="254" y="0"/>
                    <a:pt x="250" y="0"/>
                  </a:cubicBezTo>
                  <a:cubicBezTo>
                    <a:pt x="246" y="0"/>
                    <a:pt x="242" y="3"/>
                    <a:pt x="242" y="7"/>
                  </a:cubicBezTo>
                  <a:cubicBezTo>
                    <a:pt x="242" y="11"/>
                    <a:pt x="246" y="15"/>
                    <a:pt x="250" y="15"/>
                  </a:cubicBezTo>
                  <a:cubicBezTo>
                    <a:pt x="254" y="15"/>
                    <a:pt x="257" y="11"/>
                    <a:pt x="257" y="7"/>
                  </a:cubicBezTo>
                  <a:moveTo>
                    <a:pt x="207" y="57"/>
                  </a:moveTo>
                  <a:cubicBezTo>
                    <a:pt x="207" y="73"/>
                    <a:pt x="201" y="79"/>
                    <a:pt x="190" y="79"/>
                  </a:cubicBezTo>
                  <a:cubicBezTo>
                    <a:pt x="178" y="79"/>
                    <a:pt x="170" y="68"/>
                    <a:pt x="170" y="56"/>
                  </a:cubicBezTo>
                  <a:cubicBezTo>
                    <a:pt x="170" y="41"/>
                    <a:pt x="177" y="33"/>
                    <a:pt x="188" y="33"/>
                  </a:cubicBezTo>
                  <a:cubicBezTo>
                    <a:pt x="203" y="33"/>
                    <a:pt x="207" y="45"/>
                    <a:pt x="207" y="57"/>
                  </a:cubicBezTo>
                  <a:moveTo>
                    <a:pt x="218" y="54"/>
                  </a:moveTo>
                  <a:cubicBezTo>
                    <a:pt x="218" y="10"/>
                    <a:pt x="218" y="10"/>
                    <a:pt x="218" y="10"/>
                  </a:cubicBezTo>
                  <a:cubicBezTo>
                    <a:pt x="218" y="4"/>
                    <a:pt x="215" y="2"/>
                    <a:pt x="210" y="2"/>
                  </a:cubicBezTo>
                  <a:cubicBezTo>
                    <a:pt x="207" y="2"/>
                    <a:pt x="207" y="2"/>
                    <a:pt x="207" y="2"/>
                  </a:cubicBezTo>
                  <a:cubicBezTo>
                    <a:pt x="207" y="35"/>
                    <a:pt x="207" y="35"/>
                    <a:pt x="207" y="35"/>
                  </a:cubicBezTo>
                  <a:cubicBezTo>
                    <a:pt x="202" y="26"/>
                    <a:pt x="195" y="22"/>
                    <a:pt x="187" y="22"/>
                  </a:cubicBezTo>
                  <a:cubicBezTo>
                    <a:pt x="170" y="22"/>
                    <a:pt x="159" y="35"/>
                    <a:pt x="159" y="57"/>
                  </a:cubicBezTo>
                  <a:cubicBezTo>
                    <a:pt x="159" y="74"/>
                    <a:pt x="173" y="89"/>
                    <a:pt x="189" y="89"/>
                  </a:cubicBezTo>
                  <a:cubicBezTo>
                    <a:pt x="209" y="89"/>
                    <a:pt x="218" y="78"/>
                    <a:pt x="218" y="54"/>
                  </a:cubicBezTo>
                  <a:moveTo>
                    <a:pt x="129" y="45"/>
                  </a:moveTo>
                  <a:cubicBezTo>
                    <a:pt x="129" y="50"/>
                    <a:pt x="126" y="52"/>
                    <a:pt x="110" y="52"/>
                  </a:cubicBezTo>
                  <a:cubicBezTo>
                    <a:pt x="96" y="52"/>
                    <a:pt x="96" y="52"/>
                    <a:pt x="96" y="52"/>
                  </a:cubicBezTo>
                  <a:cubicBezTo>
                    <a:pt x="96" y="49"/>
                    <a:pt x="96" y="49"/>
                    <a:pt x="96" y="49"/>
                  </a:cubicBezTo>
                  <a:cubicBezTo>
                    <a:pt x="96" y="41"/>
                    <a:pt x="103" y="32"/>
                    <a:pt x="114" y="32"/>
                  </a:cubicBezTo>
                  <a:cubicBezTo>
                    <a:pt x="124" y="32"/>
                    <a:pt x="129" y="38"/>
                    <a:pt x="129" y="45"/>
                  </a:cubicBezTo>
                  <a:moveTo>
                    <a:pt x="139" y="45"/>
                  </a:moveTo>
                  <a:cubicBezTo>
                    <a:pt x="139" y="32"/>
                    <a:pt x="127" y="22"/>
                    <a:pt x="115" y="22"/>
                  </a:cubicBezTo>
                  <a:cubicBezTo>
                    <a:pt x="98" y="22"/>
                    <a:pt x="85" y="36"/>
                    <a:pt x="85" y="57"/>
                  </a:cubicBezTo>
                  <a:cubicBezTo>
                    <a:pt x="85" y="75"/>
                    <a:pt x="97" y="89"/>
                    <a:pt x="115" y="89"/>
                  </a:cubicBezTo>
                  <a:cubicBezTo>
                    <a:pt x="129" y="89"/>
                    <a:pt x="137" y="84"/>
                    <a:pt x="137" y="77"/>
                  </a:cubicBezTo>
                  <a:cubicBezTo>
                    <a:pt x="137" y="72"/>
                    <a:pt x="137" y="72"/>
                    <a:pt x="137" y="72"/>
                  </a:cubicBezTo>
                  <a:cubicBezTo>
                    <a:pt x="136" y="72"/>
                    <a:pt x="136" y="72"/>
                    <a:pt x="136" y="72"/>
                  </a:cubicBezTo>
                  <a:cubicBezTo>
                    <a:pt x="132" y="76"/>
                    <a:pt x="126" y="79"/>
                    <a:pt x="117" y="79"/>
                  </a:cubicBezTo>
                  <a:cubicBezTo>
                    <a:pt x="105" y="79"/>
                    <a:pt x="97" y="71"/>
                    <a:pt x="96" y="61"/>
                  </a:cubicBezTo>
                  <a:cubicBezTo>
                    <a:pt x="112" y="61"/>
                    <a:pt x="112" y="61"/>
                    <a:pt x="112" y="61"/>
                  </a:cubicBezTo>
                  <a:cubicBezTo>
                    <a:pt x="134" y="61"/>
                    <a:pt x="139" y="56"/>
                    <a:pt x="139" y="45"/>
                  </a:cubicBezTo>
                  <a:moveTo>
                    <a:pt x="54" y="48"/>
                  </a:moveTo>
                  <a:cubicBezTo>
                    <a:pt x="54" y="66"/>
                    <a:pt x="44" y="79"/>
                    <a:pt x="27" y="79"/>
                  </a:cubicBezTo>
                  <a:cubicBezTo>
                    <a:pt x="22" y="79"/>
                    <a:pt x="22" y="79"/>
                    <a:pt x="22" y="79"/>
                  </a:cubicBezTo>
                  <a:cubicBezTo>
                    <a:pt x="15" y="79"/>
                    <a:pt x="11" y="75"/>
                    <a:pt x="11" y="68"/>
                  </a:cubicBezTo>
                  <a:cubicBezTo>
                    <a:pt x="11" y="17"/>
                    <a:pt x="11" y="17"/>
                    <a:pt x="11" y="17"/>
                  </a:cubicBezTo>
                  <a:cubicBezTo>
                    <a:pt x="14" y="16"/>
                    <a:pt x="18" y="16"/>
                    <a:pt x="21" y="16"/>
                  </a:cubicBezTo>
                  <a:cubicBezTo>
                    <a:pt x="26" y="16"/>
                    <a:pt x="26" y="16"/>
                    <a:pt x="26" y="16"/>
                  </a:cubicBezTo>
                  <a:cubicBezTo>
                    <a:pt x="43" y="16"/>
                    <a:pt x="54" y="26"/>
                    <a:pt x="54" y="48"/>
                  </a:cubicBezTo>
                  <a:moveTo>
                    <a:pt x="65" y="46"/>
                  </a:moveTo>
                  <a:cubicBezTo>
                    <a:pt x="65" y="22"/>
                    <a:pt x="48" y="6"/>
                    <a:pt x="28" y="6"/>
                  </a:cubicBezTo>
                  <a:cubicBezTo>
                    <a:pt x="18" y="6"/>
                    <a:pt x="18" y="6"/>
                    <a:pt x="18" y="6"/>
                  </a:cubicBezTo>
                  <a:cubicBezTo>
                    <a:pt x="13" y="6"/>
                    <a:pt x="5" y="7"/>
                    <a:pt x="0" y="8"/>
                  </a:cubicBezTo>
                  <a:cubicBezTo>
                    <a:pt x="0" y="71"/>
                    <a:pt x="0" y="71"/>
                    <a:pt x="0" y="71"/>
                  </a:cubicBezTo>
                  <a:cubicBezTo>
                    <a:pt x="0" y="81"/>
                    <a:pt x="7" y="88"/>
                    <a:pt x="21" y="88"/>
                  </a:cubicBezTo>
                  <a:cubicBezTo>
                    <a:pt x="28" y="88"/>
                    <a:pt x="28" y="88"/>
                    <a:pt x="28" y="88"/>
                  </a:cubicBezTo>
                  <a:cubicBezTo>
                    <a:pt x="49" y="88"/>
                    <a:pt x="65" y="71"/>
                    <a:pt x="65" y="46"/>
                  </a:cubicBezTo>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pPr defTabSz="914260"/>
              <a:endParaRPr lang="en-GB" dirty="0">
                <a:solidFill>
                  <a:prstClr val="black"/>
                </a:solidFill>
              </a:endParaRPr>
            </a:p>
          </p:txBody>
        </p:sp>
        <p:grpSp>
          <p:nvGrpSpPr>
            <p:cNvPr id="2" name="Group 4"/>
            <p:cNvGrpSpPr>
              <a:grpSpLocks noChangeAspect="1"/>
            </p:cNvGrpSpPr>
            <p:nvPr userDrawn="1"/>
          </p:nvGrpSpPr>
          <p:grpSpPr bwMode="auto">
            <a:xfrm>
              <a:off x="146050" y="128588"/>
              <a:ext cx="473075" cy="609600"/>
              <a:chOff x="92" y="81"/>
              <a:chExt cx="298" cy="384"/>
            </a:xfrm>
          </p:grpSpPr>
          <p:sp>
            <p:nvSpPr>
              <p:cNvPr id="3" name="AutoShape 3"/>
              <p:cNvSpPr>
                <a:spLocks noChangeAspect="1" noChangeArrowheads="1" noTextEdit="1"/>
              </p:cNvSpPr>
              <p:nvPr userDrawn="1"/>
            </p:nvSpPr>
            <p:spPr bwMode="auto">
              <a:xfrm>
                <a:off x="92" y="81"/>
                <a:ext cx="298"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 name="Freeform 5"/>
              <p:cNvSpPr>
                <a:spLocks/>
              </p:cNvSpPr>
              <p:nvPr userDrawn="1"/>
            </p:nvSpPr>
            <p:spPr bwMode="auto">
              <a:xfrm>
                <a:off x="273" y="78"/>
                <a:ext cx="82" cy="64"/>
              </a:xfrm>
              <a:custGeom>
                <a:avLst/>
                <a:gdLst>
                  <a:gd name="T0" fmla="*/ 4 w 51"/>
                  <a:gd name="T1" fmla="*/ 20 h 40"/>
                  <a:gd name="T2" fmla="*/ 11 w 51"/>
                  <a:gd name="T3" fmla="*/ 26 h 40"/>
                  <a:gd name="T4" fmla="*/ 12 w 51"/>
                  <a:gd name="T5" fmla="*/ 35 h 40"/>
                  <a:gd name="T6" fmla="*/ 14 w 51"/>
                  <a:gd name="T7" fmla="*/ 40 h 40"/>
                  <a:gd name="T8" fmla="*/ 15 w 51"/>
                  <a:gd name="T9" fmla="*/ 40 h 40"/>
                  <a:gd name="T10" fmla="*/ 23 w 51"/>
                  <a:gd name="T11" fmla="*/ 25 h 40"/>
                  <a:gd name="T12" fmla="*/ 46 w 51"/>
                  <a:gd name="T13" fmla="*/ 8 h 40"/>
                  <a:gd name="T14" fmla="*/ 50 w 51"/>
                  <a:gd name="T15" fmla="*/ 2 h 40"/>
                  <a:gd name="T16" fmla="*/ 42 w 51"/>
                  <a:gd name="T17" fmla="*/ 3 h 40"/>
                  <a:gd name="T18" fmla="*/ 16 w 51"/>
                  <a:gd name="T19" fmla="*/ 16 h 40"/>
                  <a:gd name="T20" fmla="*/ 1 w 51"/>
                  <a:gd name="T21" fmla="*/ 17 h 40"/>
                  <a:gd name="T22" fmla="*/ 1 w 51"/>
                  <a:gd name="T23" fmla="*/ 18 h 40"/>
                  <a:gd name="T24" fmla="*/ 3 w 51"/>
                  <a:gd name="T25" fmla="*/ 22 h 40"/>
                  <a:gd name="T26" fmla="*/ 4 w 51"/>
                  <a:gd name="T2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1" h="40">
                    <a:moveTo>
                      <a:pt x="4" y="20"/>
                    </a:moveTo>
                    <a:cubicBezTo>
                      <a:pt x="6" y="19"/>
                      <a:pt x="9" y="22"/>
                      <a:pt x="11" y="26"/>
                    </a:cubicBezTo>
                    <a:cubicBezTo>
                      <a:pt x="13" y="30"/>
                      <a:pt x="13" y="34"/>
                      <a:pt x="12" y="35"/>
                    </a:cubicBezTo>
                    <a:cubicBezTo>
                      <a:pt x="12" y="35"/>
                      <a:pt x="14" y="39"/>
                      <a:pt x="14" y="40"/>
                    </a:cubicBezTo>
                    <a:cubicBezTo>
                      <a:pt x="15" y="40"/>
                      <a:pt x="15" y="40"/>
                      <a:pt x="15" y="40"/>
                    </a:cubicBezTo>
                    <a:cubicBezTo>
                      <a:pt x="15" y="39"/>
                      <a:pt x="23" y="25"/>
                      <a:pt x="23" y="25"/>
                    </a:cubicBezTo>
                    <a:cubicBezTo>
                      <a:pt x="23" y="25"/>
                      <a:pt x="45" y="10"/>
                      <a:pt x="46" y="8"/>
                    </a:cubicBezTo>
                    <a:cubicBezTo>
                      <a:pt x="48" y="7"/>
                      <a:pt x="51" y="3"/>
                      <a:pt x="50" y="2"/>
                    </a:cubicBezTo>
                    <a:cubicBezTo>
                      <a:pt x="49" y="0"/>
                      <a:pt x="42" y="3"/>
                      <a:pt x="42" y="3"/>
                    </a:cubicBezTo>
                    <a:cubicBezTo>
                      <a:pt x="16" y="16"/>
                      <a:pt x="16" y="16"/>
                      <a:pt x="16" y="16"/>
                    </a:cubicBezTo>
                    <a:cubicBezTo>
                      <a:pt x="16" y="16"/>
                      <a:pt x="2" y="17"/>
                      <a:pt x="1" y="17"/>
                    </a:cubicBezTo>
                    <a:cubicBezTo>
                      <a:pt x="0" y="17"/>
                      <a:pt x="1" y="18"/>
                      <a:pt x="1" y="18"/>
                    </a:cubicBezTo>
                    <a:cubicBezTo>
                      <a:pt x="3" y="22"/>
                      <a:pt x="3" y="22"/>
                      <a:pt x="3" y="22"/>
                    </a:cubicBezTo>
                    <a:cubicBezTo>
                      <a:pt x="3" y="21"/>
                      <a:pt x="4" y="20"/>
                      <a:pt x="4" y="2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 name="Freeform 6"/>
              <p:cNvSpPr>
                <a:spLocks/>
              </p:cNvSpPr>
              <p:nvPr userDrawn="1"/>
            </p:nvSpPr>
            <p:spPr bwMode="auto">
              <a:xfrm>
                <a:off x="275" y="116"/>
                <a:ext cx="11" cy="19"/>
              </a:xfrm>
              <a:custGeom>
                <a:avLst/>
                <a:gdLst>
                  <a:gd name="T0" fmla="*/ 5 w 7"/>
                  <a:gd name="T1" fmla="*/ 5 h 12"/>
                  <a:gd name="T2" fmla="*/ 1 w 7"/>
                  <a:gd name="T3" fmla="*/ 1 h 12"/>
                  <a:gd name="T4" fmla="*/ 1 w 7"/>
                  <a:gd name="T5" fmla="*/ 8 h 12"/>
                  <a:gd name="T6" fmla="*/ 5 w 7"/>
                  <a:gd name="T7" fmla="*/ 12 h 12"/>
                  <a:gd name="T8" fmla="*/ 5 w 7"/>
                  <a:gd name="T9" fmla="*/ 5 h 12"/>
                </a:gdLst>
                <a:ahLst/>
                <a:cxnLst>
                  <a:cxn ang="0">
                    <a:pos x="T0" y="T1"/>
                  </a:cxn>
                  <a:cxn ang="0">
                    <a:pos x="T2" y="T3"/>
                  </a:cxn>
                  <a:cxn ang="0">
                    <a:pos x="T4" y="T5"/>
                  </a:cxn>
                  <a:cxn ang="0">
                    <a:pos x="T6" y="T7"/>
                  </a:cxn>
                  <a:cxn ang="0">
                    <a:pos x="T8" y="T9"/>
                  </a:cxn>
                </a:cxnLst>
                <a:rect l="0" t="0" r="r" b="b"/>
                <a:pathLst>
                  <a:path w="7" h="12">
                    <a:moveTo>
                      <a:pt x="5" y="5"/>
                    </a:moveTo>
                    <a:cubicBezTo>
                      <a:pt x="4" y="2"/>
                      <a:pt x="2" y="0"/>
                      <a:pt x="1" y="1"/>
                    </a:cubicBezTo>
                    <a:cubicBezTo>
                      <a:pt x="0" y="2"/>
                      <a:pt x="0" y="5"/>
                      <a:pt x="1" y="8"/>
                    </a:cubicBezTo>
                    <a:cubicBezTo>
                      <a:pt x="2" y="11"/>
                      <a:pt x="4" y="12"/>
                      <a:pt x="5" y="12"/>
                    </a:cubicBezTo>
                    <a:cubicBezTo>
                      <a:pt x="7" y="11"/>
                      <a:pt x="7" y="8"/>
                      <a:pt x="5" y="5"/>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 name="Freeform 7"/>
              <p:cNvSpPr>
                <a:spLocks/>
              </p:cNvSpPr>
              <p:nvPr userDrawn="1"/>
            </p:nvSpPr>
            <p:spPr bwMode="auto">
              <a:xfrm>
                <a:off x="122" y="391"/>
                <a:ext cx="101" cy="80"/>
              </a:xfrm>
              <a:custGeom>
                <a:avLst/>
                <a:gdLst>
                  <a:gd name="T0" fmla="*/ 63 w 63"/>
                  <a:gd name="T1" fmla="*/ 34 h 50"/>
                  <a:gd name="T2" fmla="*/ 34 w 63"/>
                  <a:gd name="T3" fmla="*/ 31 h 50"/>
                  <a:gd name="T4" fmla="*/ 34 w 63"/>
                  <a:gd name="T5" fmla="*/ 31 h 50"/>
                  <a:gd name="T6" fmla="*/ 47 w 63"/>
                  <a:gd name="T7" fmla="*/ 20 h 50"/>
                  <a:gd name="T8" fmla="*/ 47 w 63"/>
                  <a:gd name="T9" fmla="*/ 20 h 50"/>
                  <a:gd name="T10" fmla="*/ 56 w 63"/>
                  <a:gd name="T11" fmla="*/ 21 h 50"/>
                  <a:gd name="T12" fmla="*/ 57 w 63"/>
                  <a:gd name="T13" fmla="*/ 20 h 50"/>
                  <a:gd name="T14" fmla="*/ 59 w 63"/>
                  <a:gd name="T15" fmla="*/ 19 h 50"/>
                  <a:gd name="T16" fmla="*/ 59 w 63"/>
                  <a:gd name="T17" fmla="*/ 19 h 50"/>
                  <a:gd name="T18" fmla="*/ 50 w 63"/>
                  <a:gd name="T19" fmla="*/ 16 h 50"/>
                  <a:gd name="T20" fmla="*/ 50 w 63"/>
                  <a:gd name="T21" fmla="*/ 16 h 50"/>
                  <a:gd name="T22" fmla="*/ 50 w 63"/>
                  <a:gd name="T23" fmla="*/ 0 h 50"/>
                  <a:gd name="T24" fmla="*/ 49 w 63"/>
                  <a:gd name="T25" fmla="*/ 0 h 50"/>
                  <a:gd name="T26" fmla="*/ 47 w 63"/>
                  <a:gd name="T27" fmla="*/ 1 h 50"/>
                  <a:gd name="T28" fmla="*/ 47 w 63"/>
                  <a:gd name="T29" fmla="*/ 2 h 50"/>
                  <a:gd name="T30" fmla="*/ 43 w 63"/>
                  <a:gd name="T31" fmla="*/ 14 h 50"/>
                  <a:gd name="T32" fmla="*/ 43 w 63"/>
                  <a:gd name="T33" fmla="*/ 14 h 50"/>
                  <a:gd name="T34" fmla="*/ 39 w 63"/>
                  <a:gd name="T35" fmla="*/ 13 h 50"/>
                  <a:gd name="T36" fmla="*/ 38 w 63"/>
                  <a:gd name="T37" fmla="*/ 13 h 50"/>
                  <a:gd name="T38" fmla="*/ 37 w 63"/>
                  <a:gd name="T39" fmla="*/ 14 h 50"/>
                  <a:gd name="T40" fmla="*/ 36 w 63"/>
                  <a:gd name="T41" fmla="*/ 14 h 50"/>
                  <a:gd name="T42" fmla="*/ 40 w 63"/>
                  <a:gd name="T43" fmla="*/ 18 h 50"/>
                  <a:gd name="T44" fmla="*/ 40 w 63"/>
                  <a:gd name="T45" fmla="*/ 18 h 50"/>
                  <a:gd name="T46" fmla="*/ 23 w 63"/>
                  <a:gd name="T47" fmla="*/ 27 h 50"/>
                  <a:gd name="T48" fmla="*/ 23 w 63"/>
                  <a:gd name="T49" fmla="*/ 27 h 50"/>
                  <a:gd name="T50" fmla="*/ 9 w 63"/>
                  <a:gd name="T51" fmla="*/ 17 h 50"/>
                  <a:gd name="T52" fmla="*/ 8 w 63"/>
                  <a:gd name="T53" fmla="*/ 17 h 50"/>
                  <a:gd name="T54" fmla="*/ 6 w 63"/>
                  <a:gd name="T55" fmla="*/ 18 h 50"/>
                  <a:gd name="T56" fmla="*/ 6 w 63"/>
                  <a:gd name="T57" fmla="*/ 18 h 50"/>
                  <a:gd name="T58" fmla="*/ 13 w 63"/>
                  <a:gd name="T59" fmla="*/ 32 h 50"/>
                  <a:gd name="T60" fmla="*/ 12 w 63"/>
                  <a:gd name="T61" fmla="*/ 32 h 50"/>
                  <a:gd name="T62" fmla="*/ 3 w 63"/>
                  <a:gd name="T63" fmla="*/ 39 h 50"/>
                  <a:gd name="T64" fmla="*/ 0 w 63"/>
                  <a:gd name="T65" fmla="*/ 46 h 50"/>
                  <a:gd name="T66" fmla="*/ 25 w 63"/>
                  <a:gd name="T67" fmla="*/ 37 h 50"/>
                  <a:gd name="T68" fmla="*/ 25 w 63"/>
                  <a:gd name="T69" fmla="*/ 36 h 50"/>
                  <a:gd name="T70" fmla="*/ 60 w 63"/>
                  <a:gd name="T71" fmla="*/ 36 h 50"/>
                  <a:gd name="T72" fmla="*/ 61 w 63"/>
                  <a:gd name="T73" fmla="*/ 36 h 50"/>
                  <a:gd name="T74" fmla="*/ 63 w 63"/>
                  <a:gd name="T75" fmla="*/ 35 h 50"/>
                  <a:gd name="T76" fmla="*/ 63 w 63"/>
                  <a:gd name="T77" fmla="*/ 3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3" h="50">
                    <a:moveTo>
                      <a:pt x="63" y="34"/>
                    </a:moveTo>
                    <a:cubicBezTo>
                      <a:pt x="34" y="31"/>
                      <a:pt x="34" y="31"/>
                      <a:pt x="34" y="31"/>
                    </a:cubicBezTo>
                    <a:cubicBezTo>
                      <a:pt x="34" y="31"/>
                      <a:pt x="33" y="31"/>
                      <a:pt x="34" y="31"/>
                    </a:cubicBezTo>
                    <a:cubicBezTo>
                      <a:pt x="34" y="30"/>
                      <a:pt x="47" y="20"/>
                      <a:pt x="47" y="20"/>
                    </a:cubicBezTo>
                    <a:cubicBezTo>
                      <a:pt x="47" y="20"/>
                      <a:pt x="47" y="20"/>
                      <a:pt x="47" y="20"/>
                    </a:cubicBezTo>
                    <a:cubicBezTo>
                      <a:pt x="48" y="20"/>
                      <a:pt x="54" y="21"/>
                      <a:pt x="56" y="21"/>
                    </a:cubicBezTo>
                    <a:cubicBezTo>
                      <a:pt x="56" y="21"/>
                      <a:pt x="57" y="20"/>
                      <a:pt x="57" y="20"/>
                    </a:cubicBezTo>
                    <a:cubicBezTo>
                      <a:pt x="57" y="20"/>
                      <a:pt x="58" y="20"/>
                      <a:pt x="59" y="19"/>
                    </a:cubicBezTo>
                    <a:cubicBezTo>
                      <a:pt x="59" y="19"/>
                      <a:pt x="59" y="19"/>
                      <a:pt x="59" y="19"/>
                    </a:cubicBezTo>
                    <a:cubicBezTo>
                      <a:pt x="59" y="19"/>
                      <a:pt x="51" y="17"/>
                      <a:pt x="50" y="16"/>
                    </a:cubicBezTo>
                    <a:cubicBezTo>
                      <a:pt x="50" y="16"/>
                      <a:pt x="50" y="16"/>
                      <a:pt x="50" y="16"/>
                    </a:cubicBezTo>
                    <a:cubicBezTo>
                      <a:pt x="50" y="14"/>
                      <a:pt x="50" y="1"/>
                      <a:pt x="50" y="0"/>
                    </a:cubicBezTo>
                    <a:cubicBezTo>
                      <a:pt x="50" y="0"/>
                      <a:pt x="49" y="0"/>
                      <a:pt x="49" y="0"/>
                    </a:cubicBezTo>
                    <a:cubicBezTo>
                      <a:pt x="49" y="0"/>
                      <a:pt x="48" y="1"/>
                      <a:pt x="47" y="1"/>
                    </a:cubicBezTo>
                    <a:cubicBezTo>
                      <a:pt x="47" y="1"/>
                      <a:pt x="47" y="2"/>
                      <a:pt x="47" y="2"/>
                    </a:cubicBezTo>
                    <a:cubicBezTo>
                      <a:pt x="46" y="3"/>
                      <a:pt x="43" y="13"/>
                      <a:pt x="43" y="14"/>
                    </a:cubicBezTo>
                    <a:cubicBezTo>
                      <a:pt x="43" y="14"/>
                      <a:pt x="43" y="14"/>
                      <a:pt x="43" y="14"/>
                    </a:cubicBezTo>
                    <a:cubicBezTo>
                      <a:pt x="42" y="14"/>
                      <a:pt x="40" y="13"/>
                      <a:pt x="39" y="13"/>
                    </a:cubicBezTo>
                    <a:cubicBezTo>
                      <a:pt x="39" y="13"/>
                      <a:pt x="39" y="13"/>
                      <a:pt x="38" y="13"/>
                    </a:cubicBezTo>
                    <a:cubicBezTo>
                      <a:pt x="38" y="13"/>
                      <a:pt x="37" y="13"/>
                      <a:pt x="37" y="14"/>
                    </a:cubicBezTo>
                    <a:cubicBezTo>
                      <a:pt x="36" y="14"/>
                      <a:pt x="36" y="14"/>
                      <a:pt x="36" y="14"/>
                    </a:cubicBezTo>
                    <a:cubicBezTo>
                      <a:pt x="37" y="14"/>
                      <a:pt x="40" y="18"/>
                      <a:pt x="40" y="18"/>
                    </a:cubicBezTo>
                    <a:cubicBezTo>
                      <a:pt x="40" y="18"/>
                      <a:pt x="40" y="18"/>
                      <a:pt x="40" y="18"/>
                    </a:cubicBezTo>
                    <a:cubicBezTo>
                      <a:pt x="23" y="27"/>
                      <a:pt x="23" y="27"/>
                      <a:pt x="23" y="27"/>
                    </a:cubicBezTo>
                    <a:cubicBezTo>
                      <a:pt x="23" y="27"/>
                      <a:pt x="23" y="27"/>
                      <a:pt x="23" y="27"/>
                    </a:cubicBezTo>
                    <a:cubicBezTo>
                      <a:pt x="22" y="26"/>
                      <a:pt x="10" y="18"/>
                      <a:pt x="9" y="17"/>
                    </a:cubicBezTo>
                    <a:cubicBezTo>
                      <a:pt x="9" y="17"/>
                      <a:pt x="9" y="17"/>
                      <a:pt x="8" y="17"/>
                    </a:cubicBezTo>
                    <a:cubicBezTo>
                      <a:pt x="8" y="17"/>
                      <a:pt x="7" y="17"/>
                      <a:pt x="6" y="18"/>
                    </a:cubicBezTo>
                    <a:cubicBezTo>
                      <a:pt x="6" y="18"/>
                      <a:pt x="6" y="18"/>
                      <a:pt x="6" y="18"/>
                    </a:cubicBezTo>
                    <a:cubicBezTo>
                      <a:pt x="6" y="18"/>
                      <a:pt x="13" y="32"/>
                      <a:pt x="13" y="32"/>
                    </a:cubicBezTo>
                    <a:cubicBezTo>
                      <a:pt x="13" y="32"/>
                      <a:pt x="13" y="32"/>
                      <a:pt x="12" y="32"/>
                    </a:cubicBezTo>
                    <a:cubicBezTo>
                      <a:pt x="11" y="33"/>
                      <a:pt x="3" y="36"/>
                      <a:pt x="3" y="39"/>
                    </a:cubicBezTo>
                    <a:cubicBezTo>
                      <a:pt x="2" y="40"/>
                      <a:pt x="0" y="44"/>
                      <a:pt x="0" y="46"/>
                    </a:cubicBezTo>
                    <a:cubicBezTo>
                      <a:pt x="1" y="50"/>
                      <a:pt x="22" y="38"/>
                      <a:pt x="25" y="37"/>
                    </a:cubicBezTo>
                    <a:cubicBezTo>
                      <a:pt x="25" y="36"/>
                      <a:pt x="25" y="36"/>
                      <a:pt x="25" y="36"/>
                    </a:cubicBezTo>
                    <a:cubicBezTo>
                      <a:pt x="29" y="36"/>
                      <a:pt x="58" y="36"/>
                      <a:pt x="60" y="36"/>
                    </a:cubicBezTo>
                    <a:cubicBezTo>
                      <a:pt x="61" y="36"/>
                      <a:pt x="61" y="36"/>
                      <a:pt x="61" y="36"/>
                    </a:cubicBezTo>
                    <a:cubicBezTo>
                      <a:pt x="61" y="36"/>
                      <a:pt x="62" y="35"/>
                      <a:pt x="63" y="35"/>
                    </a:cubicBezTo>
                    <a:cubicBezTo>
                      <a:pt x="63" y="34"/>
                      <a:pt x="63" y="34"/>
                      <a:pt x="63" y="3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 name="Freeform 8"/>
              <p:cNvSpPr>
                <a:spLocks/>
              </p:cNvSpPr>
              <p:nvPr userDrawn="1"/>
            </p:nvSpPr>
            <p:spPr bwMode="auto">
              <a:xfrm>
                <a:off x="94" y="199"/>
                <a:ext cx="145" cy="160"/>
              </a:xfrm>
              <a:custGeom>
                <a:avLst/>
                <a:gdLst>
                  <a:gd name="T0" fmla="*/ 89 w 91"/>
                  <a:gd name="T1" fmla="*/ 89 h 100"/>
                  <a:gd name="T2" fmla="*/ 15 w 91"/>
                  <a:gd name="T3" fmla="*/ 38 h 100"/>
                  <a:gd name="T4" fmla="*/ 29 w 91"/>
                  <a:gd name="T5" fmla="*/ 12 h 100"/>
                  <a:gd name="T6" fmla="*/ 30 w 91"/>
                  <a:gd name="T7" fmla="*/ 11 h 100"/>
                  <a:gd name="T8" fmla="*/ 30 w 91"/>
                  <a:gd name="T9" fmla="*/ 1 h 100"/>
                  <a:gd name="T10" fmla="*/ 28 w 91"/>
                  <a:gd name="T11" fmla="*/ 0 h 100"/>
                  <a:gd name="T12" fmla="*/ 14 w 91"/>
                  <a:gd name="T13" fmla="*/ 10 h 100"/>
                  <a:gd name="T14" fmla="*/ 0 w 91"/>
                  <a:gd name="T15" fmla="*/ 39 h 100"/>
                  <a:gd name="T16" fmla="*/ 71 w 91"/>
                  <a:gd name="T17" fmla="*/ 100 h 100"/>
                  <a:gd name="T18" fmla="*/ 75 w 91"/>
                  <a:gd name="T19" fmla="*/ 100 h 100"/>
                  <a:gd name="T20" fmla="*/ 90 w 91"/>
                  <a:gd name="T21" fmla="*/ 91 h 100"/>
                  <a:gd name="T22" fmla="*/ 89 w 91"/>
                  <a:gd name="T23" fmla="*/ 89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1" h="100">
                    <a:moveTo>
                      <a:pt x="89" y="89"/>
                    </a:moveTo>
                    <a:cubicBezTo>
                      <a:pt x="48" y="85"/>
                      <a:pt x="15" y="64"/>
                      <a:pt x="15" y="38"/>
                    </a:cubicBezTo>
                    <a:cubicBezTo>
                      <a:pt x="15" y="28"/>
                      <a:pt x="20" y="20"/>
                      <a:pt x="29" y="12"/>
                    </a:cubicBezTo>
                    <a:cubicBezTo>
                      <a:pt x="29" y="12"/>
                      <a:pt x="30" y="11"/>
                      <a:pt x="30" y="11"/>
                    </a:cubicBezTo>
                    <a:cubicBezTo>
                      <a:pt x="30" y="1"/>
                      <a:pt x="30" y="1"/>
                      <a:pt x="30" y="1"/>
                    </a:cubicBezTo>
                    <a:cubicBezTo>
                      <a:pt x="30" y="0"/>
                      <a:pt x="29" y="0"/>
                      <a:pt x="28" y="0"/>
                    </a:cubicBezTo>
                    <a:cubicBezTo>
                      <a:pt x="22" y="4"/>
                      <a:pt x="17" y="8"/>
                      <a:pt x="14" y="10"/>
                    </a:cubicBezTo>
                    <a:cubicBezTo>
                      <a:pt x="3" y="21"/>
                      <a:pt x="0" y="28"/>
                      <a:pt x="0" y="39"/>
                    </a:cubicBezTo>
                    <a:cubicBezTo>
                      <a:pt x="0" y="67"/>
                      <a:pt x="30" y="93"/>
                      <a:pt x="71" y="100"/>
                    </a:cubicBezTo>
                    <a:cubicBezTo>
                      <a:pt x="73" y="100"/>
                      <a:pt x="74" y="100"/>
                      <a:pt x="75" y="100"/>
                    </a:cubicBezTo>
                    <a:cubicBezTo>
                      <a:pt x="77" y="99"/>
                      <a:pt x="90" y="91"/>
                      <a:pt x="90" y="91"/>
                    </a:cubicBezTo>
                    <a:cubicBezTo>
                      <a:pt x="91" y="90"/>
                      <a:pt x="91" y="89"/>
                      <a:pt x="89" y="89"/>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 name="Freeform 9"/>
              <p:cNvSpPr>
                <a:spLocks/>
              </p:cNvSpPr>
              <p:nvPr userDrawn="1"/>
            </p:nvSpPr>
            <p:spPr bwMode="auto">
              <a:xfrm>
                <a:off x="217" y="126"/>
                <a:ext cx="50" cy="29"/>
              </a:xfrm>
              <a:custGeom>
                <a:avLst/>
                <a:gdLst>
                  <a:gd name="T0" fmla="*/ 31 w 31"/>
                  <a:gd name="T1" fmla="*/ 1 h 18"/>
                  <a:gd name="T2" fmla="*/ 30 w 31"/>
                  <a:gd name="T3" fmla="*/ 0 h 18"/>
                  <a:gd name="T4" fmla="*/ 1 w 31"/>
                  <a:gd name="T5" fmla="*/ 17 h 18"/>
                  <a:gd name="T6" fmla="*/ 1 w 31"/>
                  <a:gd name="T7" fmla="*/ 18 h 18"/>
                  <a:gd name="T8" fmla="*/ 14 w 31"/>
                  <a:gd name="T9" fmla="*/ 18 h 18"/>
                  <a:gd name="T10" fmla="*/ 16 w 31"/>
                  <a:gd name="T11" fmla="*/ 18 h 18"/>
                  <a:gd name="T12" fmla="*/ 30 w 31"/>
                  <a:gd name="T13" fmla="*/ 9 h 18"/>
                  <a:gd name="T14" fmla="*/ 31 w 31"/>
                  <a:gd name="T15" fmla="*/ 7 h 18"/>
                  <a:gd name="T16" fmla="*/ 31 w 31"/>
                  <a:gd name="T17" fmla="*/ 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18">
                    <a:moveTo>
                      <a:pt x="31" y="1"/>
                    </a:moveTo>
                    <a:cubicBezTo>
                      <a:pt x="31" y="1"/>
                      <a:pt x="31" y="0"/>
                      <a:pt x="30" y="0"/>
                    </a:cubicBezTo>
                    <a:cubicBezTo>
                      <a:pt x="28" y="2"/>
                      <a:pt x="16" y="9"/>
                      <a:pt x="1" y="17"/>
                    </a:cubicBezTo>
                    <a:cubicBezTo>
                      <a:pt x="0" y="17"/>
                      <a:pt x="0" y="18"/>
                      <a:pt x="1" y="18"/>
                    </a:cubicBezTo>
                    <a:cubicBezTo>
                      <a:pt x="14" y="18"/>
                      <a:pt x="14" y="18"/>
                      <a:pt x="14" y="18"/>
                    </a:cubicBezTo>
                    <a:cubicBezTo>
                      <a:pt x="15" y="18"/>
                      <a:pt x="15" y="18"/>
                      <a:pt x="16" y="18"/>
                    </a:cubicBezTo>
                    <a:cubicBezTo>
                      <a:pt x="23" y="13"/>
                      <a:pt x="28" y="10"/>
                      <a:pt x="30" y="9"/>
                    </a:cubicBezTo>
                    <a:cubicBezTo>
                      <a:pt x="31" y="8"/>
                      <a:pt x="31" y="7"/>
                      <a:pt x="31" y="7"/>
                    </a:cubicBezTo>
                    <a:cubicBezTo>
                      <a:pt x="31" y="7"/>
                      <a:pt x="31" y="1"/>
                      <a:pt x="31" y="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 name="Freeform 10"/>
              <p:cNvSpPr>
                <a:spLocks/>
              </p:cNvSpPr>
              <p:nvPr userDrawn="1"/>
            </p:nvSpPr>
            <p:spPr bwMode="auto">
              <a:xfrm>
                <a:off x="172" y="140"/>
                <a:ext cx="39" cy="51"/>
              </a:xfrm>
              <a:custGeom>
                <a:avLst/>
                <a:gdLst>
                  <a:gd name="T0" fmla="*/ 15 w 24"/>
                  <a:gd name="T1" fmla="*/ 1 h 32"/>
                  <a:gd name="T2" fmla="*/ 12 w 24"/>
                  <a:gd name="T3" fmla="*/ 0 h 32"/>
                  <a:gd name="T4" fmla="*/ 9 w 24"/>
                  <a:gd name="T5" fmla="*/ 1 h 32"/>
                  <a:gd name="T6" fmla="*/ 1 w 24"/>
                  <a:gd name="T7" fmla="*/ 14 h 32"/>
                  <a:gd name="T8" fmla="*/ 1 w 24"/>
                  <a:gd name="T9" fmla="*/ 18 h 32"/>
                  <a:gd name="T10" fmla="*/ 9 w 24"/>
                  <a:gd name="T11" fmla="*/ 30 h 32"/>
                  <a:gd name="T12" fmla="*/ 12 w 24"/>
                  <a:gd name="T13" fmla="*/ 32 h 32"/>
                  <a:gd name="T14" fmla="*/ 15 w 24"/>
                  <a:gd name="T15" fmla="*/ 30 h 32"/>
                  <a:gd name="T16" fmla="*/ 23 w 24"/>
                  <a:gd name="T17" fmla="*/ 18 h 32"/>
                  <a:gd name="T18" fmla="*/ 23 w 24"/>
                  <a:gd name="T19" fmla="*/ 14 h 32"/>
                  <a:gd name="T20" fmla="*/ 15 w 24"/>
                  <a:gd name="T21" fmla="*/ 1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 h="32">
                    <a:moveTo>
                      <a:pt x="15" y="1"/>
                    </a:moveTo>
                    <a:cubicBezTo>
                      <a:pt x="14" y="0"/>
                      <a:pt x="13" y="0"/>
                      <a:pt x="12" y="0"/>
                    </a:cubicBezTo>
                    <a:cubicBezTo>
                      <a:pt x="11" y="0"/>
                      <a:pt x="9" y="0"/>
                      <a:pt x="9" y="1"/>
                    </a:cubicBezTo>
                    <a:cubicBezTo>
                      <a:pt x="1" y="14"/>
                      <a:pt x="1" y="14"/>
                      <a:pt x="1" y="14"/>
                    </a:cubicBezTo>
                    <a:cubicBezTo>
                      <a:pt x="0" y="15"/>
                      <a:pt x="0" y="17"/>
                      <a:pt x="1" y="18"/>
                    </a:cubicBezTo>
                    <a:cubicBezTo>
                      <a:pt x="9" y="30"/>
                      <a:pt x="9" y="30"/>
                      <a:pt x="9" y="30"/>
                    </a:cubicBezTo>
                    <a:cubicBezTo>
                      <a:pt x="9" y="31"/>
                      <a:pt x="11" y="32"/>
                      <a:pt x="12" y="32"/>
                    </a:cubicBezTo>
                    <a:cubicBezTo>
                      <a:pt x="13" y="32"/>
                      <a:pt x="14" y="31"/>
                      <a:pt x="15" y="30"/>
                    </a:cubicBezTo>
                    <a:cubicBezTo>
                      <a:pt x="23" y="18"/>
                      <a:pt x="23" y="18"/>
                      <a:pt x="23" y="18"/>
                    </a:cubicBezTo>
                    <a:cubicBezTo>
                      <a:pt x="24" y="17"/>
                      <a:pt x="24" y="15"/>
                      <a:pt x="23" y="14"/>
                    </a:cubicBezTo>
                    <a:lnTo>
                      <a:pt x="15"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 name="Freeform 11"/>
              <p:cNvSpPr>
                <a:spLocks/>
              </p:cNvSpPr>
              <p:nvPr userDrawn="1"/>
            </p:nvSpPr>
            <p:spPr bwMode="auto">
              <a:xfrm>
                <a:off x="211" y="169"/>
                <a:ext cx="33" cy="22"/>
              </a:xfrm>
              <a:custGeom>
                <a:avLst/>
                <a:gdLst>
                  <a:gd name="T0" fmla="*/ 20 w 21"/>
                  <a:gd name="T1" fmla="*/ 0 h 14"/>
                  <a:gd name="T2" fmla="*/ 11 w 21"/>
                  <a:gd name="T3" fmla="*/ 0 h 14"/>
                  <a:gd name="T4" fmla="*/ 9 w 21"/>
                  <a:gd name="T5" fmla="*/ 1 h 14"/>
                  <a:gd name="T6" fmla="*/ 1 w 21"/>
                  <a:gd name="T7" fmla="*/ 12 h 14"/>
                  <a:gd name="T8" fmla="*/ 1 w 21"/>
                  <a:gd name="T9" fmla="*/ 13 h 14"/>
                  <a:gd name="T10" fmla="*/ 2 w 21"/>
                  <a:gd name="T11" fmla="*/ 14 h 14"/>
                  <a:gd name="T12" fmla="*/ 9 w 21"/>
                  <a:gd name="T13" fmla="*/ 14 h 14"/>
                  <a:gd name="T14" fmla="*/ 10 w 21"/>
                  <a:gd name="T15" fmla="*/ 13 h 14"/>
                  <a:gd name="T16" fmla="*/ 21 w 21"/>
                  <a:gd name="T17" fmla="*/ 2 h 14"/>
                  <a:gd name="T18" fmla="*/ 21 w 21"/>
                  <a:gd name="T19" fmla="*/ 1 h 14"/>
                  <a:gd name="T20" fmla="*/ 20 w 21"/>
                  <a:gd name="T21"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14">
                    <a:moveTo>
                      <a:pt x="20" y="0"/>
                    </a:moveTo>
                    <a:cubicBezTo>
                      <a:pt x="11" y="0"/>
                      <a:pt x="11" y="0"/>
                      <a:pt x="11" y="0"/>
                    </a:cubicBezTo>
                    <a:cubicBezTo>
                      <a:pt x="10" y="0"/>
                      <a:pt x="10" y="0"/>
                      <a:pt x="9" y="1"/>
                    </a:cubicBezTo>
                    <a:cubicBezTo>
                      <a:pt x="1" y="12"/>
                      <a:pt x="1" y="12"/>
                      <a:pt x="1" y="12"/>
                    </a:cubicBezTo>
                    <a:cubicBezTo>
                      <a:pt x="0" y="12"/>
                      <a:pt x="0" y="13"/>
                      <a:pt x="1" y="13"/>
                    </a:cubicBezTo>
                    <a:cubicBezTo>
                      <a:pt x="1" y="14"/>
                      <a:pt x="1" y="14"/>
                      <a:pt x="2" y="14"/>
                    </a:cubicBezTo>
                    <a:cubicBezTo>
                      <a:pt x="9" y="14"/>
                      <a:pt x="9" y="14"/>
                      <a:pt x="9" y="14"/>
                    </a:cubicBezTo>
                    <a:cubicBezTo>
                      <a:pt x="9" y="14"/>
                      <a:pt x="10" y="14"/>
                      <a:pt x="10" y="13"/>
                    </a:cubicBezTo>
                    <a:cubicBezTo>
                      <a:pt x="21" y="2"/>
                      <a:pt x="21" y="2"/>
                      <a:pt x="21" y="2"/>
                    </a:cubicBezTo>
                    <a:cubicBezTo>
                      <a:pt x="21" y="1"/>
                      <a:pt x="21" y="1"/>
                      <a:pt x="21" y="1"/>
                    </a:cubicBezTo>
                    <a:cubicBezTo>
                      <a:pt x="21" y="0"/>
                      <a:pt x="20" y="0"/>
                      <a:pt x="20"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 name="Freeform 12"/>
              <p:cNvSpPr>
                <a:spLocks/>
              </p:cNvSpPr>
              <p:nvPr userDrawn="1"/>
            </p:nvSpPr>
            <p:spPr bwMode="auto">
              <a:xfrm>
                <a:off x="137" y="169"/>
                <a:ext cx="34" cy="22"/>
              </a:xfrm>
              <a:custGeom>
                <a:avLst/>
                <a:gdLst>
                  <a:gd name="T0" fmla="*/ 12 w 21"/>
                  <a:gd name="T1" fmla="*/ 1 h 14"/>
                  <a:gd name="T2" fmla="*/ 11 w 21"/>
                  <a:gd name="T3" fmla="*/ 0 h 14"/>
                  <a:gd name="T4" fmla="*/ 2 w 21"/>
                  <a:gd name="T5" fmla="*/ 0 h 14"/>
                  <a:gd name="T6" fmla="*/ 0 w 21"/>
                  <a:gd name="T7" fmla="*/ 1 h 14"/>
                  <a:gd name="T8" fmla="*/ 1 w 21"/>
                  <a:gd name="T9" fmla="*/ 2 h 14"/>
                  <a:gd name="T10" fmla="*/ 12 w 21"/>
                  <a:gd name="T11" fmla="*/ 13 h 14"/>
                  <a:gd name="T12" fmla="*/ 13 w 21"/>
                  <a:gd name="T13" fmla="*/ 14 h 14"/>
                  <a:gd name="T14" fmla="*/ 19 w 21"/>
                  <a:gd name="T15" fmla="*/ 14 h 14"/>
                  <a:gd name="T16" fmla="*/ 21 w 21"/>
                  <a:gd name="T17" fmla="*/ 13 h 14"/>
                  <a:gd name="T18" fmla="*/ 21 w 21"/>
                  <a:gd name="T19" fmla="*/ 12 h 14"/>
                  <a:gd name="T20" fmla="*/ 12 w 21"/>
                  <a:gd name="T21"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14">
                    <a:moveTo>
                      <a:pt x="12" y="1"/>
                    </a:moveTo>
                    <a:cubicBezTo>
                      <a:pt x="12" y="0"/>
                      <a:pt x="11" y="0"/>
                      <a:pt x="11" y="0"/>
                    </a:cubicBezTo>
                    <a:cubicBezTo>
                      <a:pt x="2" y="0"/>
                      <a:pt x="2" y="0"/>
                      <a:pt x="2" y="0"/>
                    </a:cubicBezTo>
                    <a:cubicBezTo>
                      <a:pt x="1" y="0"/>
                      <a:pt x="1" y="0"/>
                      <a:pt x="0" y="1"/>
                    </a:cubicBezTo>
                    <a:cubicBezTo>
                      <a:pt x="0" y="1"/>
                      <a:pt x="0" y="1"/>
                      <a:pt x="1" y="2"/>
                    </a:cubicBezTo>
                    <a:cubicBezTo>
                      <a:pt x="12" y="13"/>
                      <a:pt x="12" y="13"/>
                      <a:pt x="12" y="13"/>
                    </a:cubicBezTo>
                    <a:cubicBezTo>
                      <a:pt x="12" y="14"/>
                      <a:pt x="12" y="14"/>
                      <a:pt x="13" y="14"/>
                    </a:cubicBezTo>
                    <a:cubicBezTo>
                      <a:pt x="19" y="14"/>
                      <a:pt x="19" y="14"/>
                      <a:pt x="19" y="14"/>
                    </a:cubicBezTo>
                    <a:cubicBezTo>
                      <a:pt x="20" y="14"/>
                      <a:pt x="21" y="14"/>
                      <a:pt x="21" y="13"/>
                    </a:cubicBezTo>
                    <a:cubicBezTo>
                      <a:pt x="21" y="13"/>
                      <a:pt x="21" y="12"/>
                      <a:pt x="21" y="12"/>
                    </a:cubicBezTo>
                    <a:lnTo>
                      <a:pt x="12"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 name="Freeform 13"/>
              <p:cNvSpPr>
                <a:spLocks/>
              </p:cNvSpPr>
              <p:nvPr userDrawn="1"/>
            </p:nvSpPr>
            <p:spPr bwMode="auto">
              <a:xfrm>
                <a:off x="215" y="172"/>
                <a:ext cx="173" cy="235"/>
              </a:xfrm>
              <a:custGeom>
                <a:avLst/>
                <a:gdLst>
                  <a:gd name="T0" fmla="*/ 93 w 108"/>
                  <a:gd name="T1" fmla="*/ 63 h 147"/>
                  <a:gd name="T2" fmla="*/ 66 w 108"/>
                  <a:gd name="T3" fmla="*/ 98 h 147"/>
                  <a:gd name="T4" fmla="*/ 1 w 108"/>
                  <a:gd name="T5" fmla="*/ 138 h 147"/>
                  <a:gd name="T6" fmla="*/ 0 w 108"/>
                  <a:gd name="T7" fmla="*/ 139 h 147"/>
                  <a:gd name="T8" fmla="*/ 0 w 108"/>
                  <a:gd name="T9" fmla="*/ 146 h 147"/>
                  <a:gd name="T10" fmla="*/ 1 w 108"/>
                  <a:gd name="T11" fmla="*/ 147 h 147"/>
                  <a:gd name="T12" fmla="*/ 94 w 108"/>
                  <a:gd name="T13" fmla="*/ 90 h 147"/>
                  <a:gd name="T14" fmla="*/ 108 w 108"/>
                  <a:gd name="T15" fmla="*/ 62 h 147"/>
                  <a:gd name="T16" fmla="*/ 37 w 108"/>
                  <a:gd name="T17" fmla="*/ 1 h 147"/>
                  <a:gd name="T18" fmla="*/ 33 w 108"/>
                  <a:gd name="T19" fmla="*/ 1 h 147"/>
                  <a:gd name="T20" fmla="*/ 18 w 108"/>
                  <a:gd name="T21" fmla="*/ 10 h 147"/>
                  <a:gd name="T22" fmla="*/ 19 w 108"/>
                  <a:gd name="T23" fmla="*/ 12 h 147"/>
                  <a:gd name="T24" fmla="*/ 93 w 108"/>
                  <a:gd name="T25" fmla="*/ 63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8" h="147">
                    <a:moveTo>
                      <a:pt x="93" y="63"/>
                    </a:moveTo>
                    <a:cubicBezTo>
                      <a:pt x="93" y="77"/>
                      <a:pt x="83" y="87"/>
                      <a:pt x="66" y="98"/>
                    </a:cubicBezTo>
                    <a:cubicBezTo>
                      <a:pt x="51" y="108"/>
                      <a:pt x="7" y="134"/>
                      <a:pt x="1" y="138"/>
                    </a:cubicBezTo>
                    <a:cubicBezTo>
                      <a:pt x="0" y="139"/>
                      <a:pt x="0" y="139"/>
                      <a:pt x="0" y="139"/>
                    </a:cubicBezTo>
                    <a:cubicBezTo>
                      <a:pt x="0" y="139"/>
                      <a:pt x="0" y="145"/>
                      <a:pt x="0" y="146"/>
                    </a:cubicBezTo>
                    <a:cubicBezTo>
                      <a:pt x="0" y="146"/>
                      <a:pt x="0" y="147"/>
                      <a:pt x="1" y="147"/>
                    </a:cubicBezTo>
                    <a:cubicBezTo>
                      <a:pt x="7" y="142"/>
                      <a:pt x="78" y="104"/>
                      <a:pt x="94" y="90"/>
                    </a:cubicBezTo>
                    <a:cubicBezTo>
                      <a:pt x="105" y="80"/>
                      <a:pt x="108" y="72"/>
                      <a:pt x="108" y="62"/>
                    </a:cubicBezTo>
                    <a:cubicBezTo>
                      <a:pt x="108" y="34"/>
                      <a:pt x="78" y="8"/>
                      <a:pt x="37" y="1"/>
                    </a:cubicBezTo>
                    <a:cubicBezTo>
                      <a:pt x="35" y="0"/>
                      <a:pt x="34" y="1"/>
                      <a:pt x="33" y="1"/>
                    </a:cubicBezTo>
                    <a:cubicBezTo>
                      <a:pt x="31" y="2"/>
                      <a:pt x="18" y="10"/>
                      <a:pt x="18" y="10"/>
                    </a:cubicBezTo>
                    <a:cubicBezTo>
                      <a:pt x="17" y="11"/>
                      <a:pt x="17" y="12"/>
                      <a:pt x="19" y="12"/>
                    </a:cubicBezTo>
                    <a:cubicBezTo>
                      <a:pt x="60" y="15"/>
                      <a:pt x="93" y="37"/>
                      <a:pt x="93" y="63"/>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7" name="Freeform 14"/>
              <p:cNvSpPr>
                <a:spLocks noEditPoints="1"/>
              </p:cNvSpPr>
              <p:nvPr userDrawn="1"/>
            </p:nvSpPr>
            <p:spPr bwMode="auto">
              <a:xfrm>
                <a:off x="158" y="214"/>
                <a:ext cx="166" cy="91"/>
              </a:xfrm>
              <a:custGeom>
                <a:avLst/>
                <a:gdLst>
                  <a:gd name="T0" fmla="*/ 36 w 104"/>
                  <a:gd name="T1" fmla="*/ 56 h 57"/>
                  <a:gd name="T2" fmla="*/ 42 w 104"/>
                  <a:gd name="T3" fmla="*/ 56 h 57"/>
                  <a:gd name="T4" fmla="*/ 42 w 104"/>
                  <a:gd name="T5" fmla="*/ 33 h 57"/>
                  <a:gd name="T6" fmla="*/ 21 w 104"/>
                  <a:gd name="T7" fmla="*/ 13 h 57"/>
                  <a:gd name="T8" fmla="*/ 12 w 104"/>
                  <a:gd name="T9" fmla="*/ 16 h 57"/>
                  <a:gd name="T10" fmla="*/ 5 w 104"/>
                  <a:gd name="T11" fmla="*/ 13 h 57"/>
                  <a:gd name="T12" fmla="*/ 0 w 104"/>
                  <a:gd name="T13" fmla="*/ 13 h 57"/>
                  <a:gd name="T14" fmla="*/ 0 w 104"/>
                  <a:gd name="T15" fmla="*/ 47 h 57"/>
                  <a:gd name="T16" fmla="*/ 9 w 104"/>
                  <a:gd name="T17" fmla="*/ 56 h 57"/>
                  <a:gd name="T18" fmla="*/ 14 w 104"/>
                  <a:gd name="T19" fmla="*/ 56 h 57"/>
                  <a:gd name="T20" fmla="*/ 14 w 104"/>
                  <a:gd name="T21" fmla="*/ 33 h 57"/>
                  <a:gd name="T22" fmla="*/ 20 w 104"/>
                  <a:gd name="T23" fmla="*/ 25 h 57"/>
                  <a:gd name="T24" fmla="*/ 27 w 104"/>
                  <a:gd name="T25" fmla="*/ 33 h 57"/>
                  <a:gd name="T26" fmla="*/ 27 w 104"/>
                  <a:gd name="T27" fmla="*/ 47 h 57"/>
                  <a:gd name="T28" fmla="*/ 36 w 104"/>
                  <a:gd name="T29" fmla="*/ 56 h 57"/>
                  <a:gd name="T30" fmla="*/ 74 w 104"/>
                  <a:gd name="T31" fmla="*/ 50 h 57"/>
                  <a:gd name="T32" fmla="*/ 74 w 104"/>
                  <a:gd name="T33" fmla="*/ 45 h 57"/>
                  <a:gd name="T34" fmla="*/ 70 w 104"/>
                  <a:gd name="T35" fmla="*/ 45 h 57"/>
                  <a:gd name="T36" fmla="*/ 64 w 104"/>
                  <a:gd name="T37" fmla="*/ 40 h 57"/>
                  <a:gd name="T38" fmla="*/ 64 w 104"/>
                  <a:gd name="T39" fmla="*/ 10 h 57"/>
                  <a:gd name="T40" fmla="*/ 55 w 104"/>
                  <a:gd name="T41" fmla="*/ 0 h 57"/>
                  <a:gd name="T42" fmla="*/ 50 w 104"/>
                  <a:gd name="T43" fmla="*/ 0 h 57"/>
                  <a:gd name="T44" fmla="*/ 50 w 104"/>
                  <a:gd name="T45" fmla="*/ 42 h 57"/>
                  <a:gd name="T46" fmla="*/ 64 w 104"/>
                  <a:gd name="T47" fmla="*/ 57 h 57"/>
                  <a:gd name="T48" fmla="*/ 74 w 104"/>
                  <a:gd name="T49" fmla="*/ 50 h 57"/>
                  <a:gd name="T50" fmla="*/ 104 w 104"/>
                  <a:gd name="T51" fmla="*/ 25 h 57"/>
                  <a:gd name="T52" fmla="*/ 104 w 104"/>
                  <a:gd name="T53" fmla="*/ 20 h 57"/>
                  <a:gd name="T54" fmla="*/ 93 w 104"/>
                  <a:gd name="T55" fmla="*/ 13 h 57"/>
                  <a:gd name="T56" fmla="*/ 78 w 104"/>
                  <a:gd name="T57" fmla="*/ 28 h 57"/>
                  <a:gd name="T58" fmla="*/ 78 w 104"/>
                  <a:gd name="T59" fmla="*/ 46 h 57"/>
                  <a:gd name="T60" fmla="*/ 88 w 104"/>
                  <a:gd name="T61" fmla="*/ 56 h 57"/>
                  <a:gd name="T62" fmla="*/ 92 w 104"/>
                  <a:gd name="T63" fmla="*/ 56 h 57"/>
                  <a:gd name="T64" fmla="*/ 92 w 104"/>
                  <a:gd name="T65" fmla="*/ 31 h 57"/>
                  <a:gd name="T66" fmla="*/ 98 w 104"/>
                  <a:gd name="T67" fmla="*/ 24 h 57"/>
                  <a:gd name="T68" fmla="*/ 103 w 104"/>
                  <a:gd name="T69" fmla="*/ 25 h 57"/>
                  <a:gd name="T70" fmla="*/ 104 w 104"/>
                  <a:gd name="T71" fmla="*/ 25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4" h="57">
                    <a:moveTo>
                      <a:pt x="36" y="56"/>
                    </a:moveTo>
                    <a:cubicBezTo>
                      <a:pt x="42" y="56"/>
                      <a:pt x="42" y="56"/>
                      <a:pt x="42" y="56"/>
                    </a:cubicBezTo>
                    <a:cubicBezTo>
                      <a:pt x="42" y="33"/>
                      <a:pt x="42" y="33"/>
                      <a:pt x="42" y="33"/>
                    </a:cubicBezTo>
                    <a:cubicBezTo>
                      <a:pt x="42" y="21"/>
                      <a:pt x="36" y="12"/>
                      <a:pt x="21" y="13"/>
                    </a:cubicBezTo>
                    <a:cubicBezTo>
                      <a:pt x="17" y="13"/>
                      <a:pt x="12" y="16"/>
                      <a:pt x="12" y="16"/>
                    </a:cubicBezTo>
                    <a:cubicBezTo>
                      <a:pt x="10" y="14"/>
                      <a:pt x="8" y="13"/>
                      <a:pt x="5" y="13"/>
                    </a:cubicBezTo>
                    <a:cubicBezTo>
                      <a:pt x="0" y="13"/>
                      <a:pt x="0" y="13"/>
                      <a:pt x="0" y="13"/>
                    </a:cubicBezTo>
                    <a:cubicBezTo>
                      <a:pt x="0" y="47"/>
                      <a:pt x="0" y="47"/>
                      <a:pt x="0" y="47"/>
                    </a:cubicBezTo>
                    <a:cubicBezTo>
                      <a:pt x="0" y="53"/>
                      <a:pt x="3" y="56"/>
                      <a:pt x="9" y="56"/>
                    </a:cubicBezTo>
                    <a:cubicBezTo>
                      <a:pt x="14" y="56"/>
                      <a:pt x="14" y="56"/>
                      <a:pt x="14" y="56"/>
                    </a:cubicBezTo>
                    <a:cubicBezTo>
                      <a:pt x="14" y="33"/>
                      <a:pt x="14" y="33"/>
                      <a:pt x="14" y="33"/>
                    </a:cubicBezTo>
                    <a:cubicBezTo>
                      <a:pt x="14" y="27"/>
                      <a:pt x="16" y="25"/>
                      <a:pt x="20" y="25"/>
                    </a:cubicBezTo>
                    <a:cubicBezTo>
                      <a:pt x="25" y="25"/>
                      <a:pt x="27" y="27"/>
                      <a:pt x="27" y="33"/>
                    </a:cubicBezTo>
                    <a:cubicBezTo>
                      <a:pt x="27" y="47"/>
                      <a:pt x="27" y="47"/>
                      <a:pt x="27" y="47"/>
                    </a:cubicBezTo>
                    <a:cubicBezTo>
                      <a:pt x="27" y="54"/>
                      <a:pt x="29" y="56"/>
                      <a:pt x="36" y="56"/>
                    </a:cubicBezTo>
                    <a:moveTo>
                      <a:pt x="74" y="50"/>
                    </a:moveTo>
                    <a:cubicBezTo>
                      <a:pt x="74" y="45"/>
                      <a:pt x="74" y="45"/>
                      <a:pt x="74" y="45"/>
                    </a:cubicBezTo>
                    <a:cubicBezTo>
                      <a:pt x="70" y="45"/>
                      <a:pt x="70" y="45"/>
                      <a:pt x="70" y="45"/>
                    </a:cubicBezTo>
                    <a:cubicBezTo>
                      <a:pt x="66" y="45"/>
                      <a:pt x="64" y="44"/>
                      <a:pt x="64" y="40"/>
                    </a:cubicBezTo>
                    <a:cubicBezTo>
                      <a:pt x="64" y="10"/>
                      <a:pt x="64" y="10"/>
                      <a:pt x="64" y="10"/>
                    </a:cubicBezTo>
                    <a:cubicBezTo>
                      <a:pt x="64" y="3"/>
                      <a:pt x="61" y="0"/>
                      <a:pt x="55" y="0"/>
                    </a:cubicBezTo>
                    <a:cubicBezTo>
                      <a:pt x="50" y="0"/>
                      <a:pt x="50" y="0"/>
                      <a:pt x="50" y="0"/>
                    </a:cubicBezTo>
                    <a:cubicBezTo>
                      <a:pt x="50" y="42"/>
                      <a:pt x="50" y="42"/>
                      <a:pt x="50" y="42"/>
                    </a:cubicBezTo>
                    <a:cubicBezTo>
                      <a:pt x="50" y="52"/>
                      <a:pt x="56" y="57"/>
                      <a:pt x="64" y="57"/>
                    </a:cubicBezTo>
                    <a:cubicBezTo>
                      <a:pt x="69" y="57"/>
                      <a:pt x="74" y="55"/>
                      <a:pt x="74" y="50"/>
                    </a:cubicBezTo>
                    <a:moveTo>
                      <a:pt x="104" y="25"/>
                    </a:moveTo>
                    <a:cubicBezTo>
                      <a:pt x="104" y="20"/>
                      <a:pt x="104" y="20"/>
                      <a:pt x="104" y="20"/>
                    </a:cubicBezTo>
                    <a:cubicBezTo>
                      <a:pt x="104" y="16"/>
                      <a:pt x="100" y="13"/>
                      <a:pt x="93" y="13"/>
                    </a:cubicBezTo>
                    <a:cubicBezTo>
                      <a:pt x="84" y="13"/>
                      <a:pt x="78" y="20"/>
                      <a:pt x="78" y="28"/>
                    </a:cubicBezTo>
                    <a:cubicBezTo>
                      <a:pt x="78" y="46"/>
                      <a:pt x="78" y="46"/>
                      <a:pt x="78" y="46"/>
                    </a:cubicBezTo>
                    <a:cubicBezTo>
                      <a:pt x="78" y="53"/>
                      <a:pt x="82" y="56"/>
                      <a:pt x="88" y="56"/>
                    </a:cubicBezTo>
                    <a:cubicBezTo>
                      <a:pt x="92" y="56"/>
                      <a:pt x="92" y="56"/>
                      <a:pt x="92" y="56"/>
                    </a:cubicBezTo>
                    <a:cubicBezTo>
                      <a:pt x="92" y="31"/>
                      <a:pt x="92" y="31"/>
                      <a:pt x="92" y="31"/>
                    </a:cubicBezTo>
                    <a:cubicBezTo>
                      <a:pt x="92" y="26"/>
                      <a:pt x="95" y="24"/>
                      <a:pt x="98" y="24"/>
                    </a:cubicBezTo>
                    <a:cubicBezTo>
                      <a:pt x="100" y="24"/>
                      <a:pt x="102" y="24"/>
                      <a:pt x="103" y="25"/>
                    </a:cubicBezTo>
                    <a:lnTo>
                      <a:pt x="104" y="2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 name="Freeform 15"/>
              <p:cNvSpPr>
                <a:spLocks/>
              </p:cNvSpPr>
              <p:nvPr userDrawn="1"/>
            </p:nvSpPr>
            <p:spPr bwMode="auto">
              <a:xfrm>
                <a:off x="154" y="199"/>
                <a:ext cx="73" cy="13"/>
              </a:xfrm>
              <a:custGeom>
                <a:avLst/>
                <a:gdLst>
                  <a:gd name="T0" fmla="*/ 44 w 45"/>
                  <a:gd name="T1" fmla="*/ 1 h 8"/>
                  <a:gd name="T2" fmla="*/ 43 w 45"/>
                  <a:gd name="T3" fmla="*/ 0 h 8"/>
                  <a:gd name="T4" fmla="*/ 2 w 45"/>
                  <a:gd name="T5" fmla="*/ 0 h 8"/>
                  <a:gd name="T6" fmla="*/ 1 w 45"/>
                  <a:gd name="T7" fmla="*/ 1 h 8"/>
                  <a:gd name="T8" fmla="*/ 1 w 45"/>
                  <a:gd name="T9" fmla="*/ 2 h 8"/>
                  <a:gd name="T10" fmla="*/ 2 w 45"/>
                  <a:gd name="T11" fmla="*/ 7 h 8"/>
                  <a:gd name="T12" fmla="*/ 3 w 45"/>
                  <a:gd name="T13" fmla="*/ 8 h 8"/>
                  <a:gd name="T14" fmla="*/ 42 w 45"/>
                  <a:gd name="T15" fmla="*/ 8 h 8"/>
                  <a:gd name="T16" fmla="*/ 43 w 45"/>
                  <a:gd name="T17" fmla="*/ 7 h 8"/>
                  <a:gd name="T18" fmla="*/ 45 w 45"/>
                  <a:gd name="T19" fmla="*/ 2 h 8"/>
                  <a:gd name="T20" fmla="*/ 44 w 45"/>
                  <a:gd name="T21" fmla="*/ 1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 h="8">
                    <a:moveTo>
                      <a:pt x="44" y="1"/>
                    </a:moveTo>
                    <a:cubicBezTo>
                      <a:pt x="44" y="0"/>
                      <a:pt x="44" y="0"/>
                      <a:pt x="43" y="0"/>
                    </a:cubicBezTo>
                    <a:cubicBezTo>
                      <a:pt x="2" y="0"/>
                      <a:pt x="2" y="0"/>
                      <a:pt x="2" y="0"/>
                    </a:cubicBezTo>
                    <a:cubicBezTo>
                      <a:pt x="1" y="0"/>
                      <a:pt x="1" y="0"/>
                      <a:pt x="1" y="1"/>
                    </a:cubicBezTo>
                    <a:cubicBezTo>
                      <a:pt x="1" y="1"/>
                      <a:pt x="0" y="2"/>
                      <a:pt x="1" y="2"/>
                    </a:cubicBezTo>
                    <a:cubicBezTo>
                      <a:pt x="2" y="7"/>
                      <a:pt x="2" y="7"/>
                      <a:pt x="2" y="7"/>
                    </a:cubicBezTo>
                    <a:cubicBezTo>
                      <a:pt x="2" y="7"/>
                      <a:pt x="3" y="8"/>
                      <a:pt x="3" y="8"/>
                    </a:cubicBezTo>
                    <a:cubicBezTo>
                      <a:pt x="42" y="8"/>
                      <a:pt x="42" y="8"/>
                      <a:pt x="42" y="8"/>
                    </a:cubicBezTo>
                    <a:cubicBezTo>
                      <a:pt x="42" y="8"/>
                      <a:pt x="43" y="7"/>
                      <a:pt x="43" y="7"/>
                    </a:cubicBezTo>
                    <a:cubicBezTo>
                      <a:pt x="45" y="2"/>
                      <a:pt x="45" y="2"/>
                      <a:pt x="45" y="2"/>
                    </a:cubicBezTo>
                    <a:cubicBezTo>
                      <a:pt x="45" y="2"/>
                      <a:pt x="45" y="1"/>
                      <a:pt x="44" y="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9" name="Freeform 16"/>
              <p:cNvSpPr>
                <a:spLocks/>
              </p:cNvSpPr>
              <p:nvPr userDrawn="1"/>
            </p:nvSpPr>
            <p:spPr bwMode="auto">
              <a:xfrm>
                <a:off x="154" y="199"/>
                <a:ext cx="0" cy="2"/>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0"/>
                      <a:pt x="0" y="1"/>
                    </a:cubicBezTo>
                    <a:close/>
                  </a:path>
                </a:pathLst>
              </a:custGeom>
              <a:solidFill>
                <a:srgbClr val="009FE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0" name="Oval 17"/>
              <p:cNvSpPr>
                <a:spLocks noChangeArrowheads="1"/>
              </p:cNvSpPr>
              <p:nvPr userDrawn="1"/>
            </p:nvSpPr>
            <p:spPr bwMode="auto">
              <a:xfrm>
                <a:off x="182" y="126"/>
                <a:ext cx="17" cy="16"/>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sp>
        <p:nvSpPr>
          <p:cNvPr id="38" name="TextBox 37">
            <a:extLst>
              <a:ext uri="{FF2B5EF4-FFF2-40B4-BE49-F238E27FC236}">
                <a16:creationId xmlns:a16="http://schemas.microsoft.com/office/drawing/2014/main" id="{205C66C8-A4D9-42D7-985D-3D2495D2F0B7}"/>
              </a:ext>
            </a:extLst>
          </p:cNvPr>
          <p:cNvSpPr txBox="1"/>
          <p:nvPr userDrawn="1"/>
        </p:nvSpPr>
        <p:spPr bwMode="gray">
          <a:xfrm>
            <a:off x="577800" y="3565903"/>
            <a:ext cx="2089005" cy="1015649"/>
          </a:xfrm>
          <a:prstGeom prst="rect">
            <a:avLst/>
          </a:prstGeom>
          <a:noFill/>
        </p:spPr>
        <p:txBody>
          <a:bodyPr wrap="none" lIns="91426" tIns="45713" rIns="91426" bIns="45713" rtlCol="0">
            <a:spAutoFit/>
          </a:bodyPr>
          <a:lstStyle/>
          <a:p>
            <a:pPr defTabSz="914260">
              <a:lnSpc>
                <a:spcPct val="100000"/>
              </a:lnSpc>
            </a:pPr>
            <a:r>
              <a:rPr lang="en-GB" sz="1000" b="1" noProof="0" dirty="0">
                <a:solidFill>
                  <a:schemeClr val="bg1"/>
                </a:solidFill>
              </a:rPr>
              <a:t>Anthony Fokkerweg 2</a:t>
            </a:r>
          </a:p>
          <a:p>
            <a:pPr defTabSz="914260">
              <a:lnSpc>
                <a:spcPct val="100000"/>
              </a:lnSpc>
            </a:pPr>
            <a:r>
              <a:rPr lang="en-GB" sz="1000" b="1" noProof="0" dirty="0">
                <a:solidFill>
                  <a:schemeClr val="bg1"/>
                </a:solidFill>
              </a:rPr>
              <a:t>1059 CM Amsterdam</a:t>
            </a:r>
          </a:p>
          <a:p>
            <a:pPr defTabSz="914260">
              <a:lnSpc>
                <a:spcPct val="100000"/>
              </a:lnSpc>
            </a:pPr>
            <a:r>
              <a:rPr lang="en-GB" sz="1000" b="1" noProof="0" dirty="0">
                <a:solidFill>
                  <a:schemeClr val="bg1"/>
                </a:solidFill>
              </a:rPr>
              <a:t>The</a:t>
            </a:r>
            <a:r>
              <a:rPr lang="en-GB" sz="1000" b="1" baseline="0" noProof="0" dirty="0">
                <a:solidFill>
                  <a:schemeClr val="bg1"/>
                </a:solidFill>
              </a:rPr>
              <a:t> Netherlands</a:t>
            </a:r>
            <a:endParaRPr lang="en-GB" sz="1000" b="1" noProof="0" dirty="0">
              <a:solidFill>
                <a:schemeClr val="bg1"/>
              </a:solidFill>
            </a:endParaRPr>
          </a:p>
          <a:p>
            <a:pPr defTabSz="914260">
              <a:lnSpc>
                <a:spcPct val="100000"/>
              </a:lnSpc>
            </a:pPr>
            <a:endParaRPr lang="en-GB" sz="1000" b="1" noProof="0" dirty="0">
              <a:solidFill>
                <a:srgbClr val="004D7D"/>
              </a:solidFill>
            </a:endParaRPr>
          </a:p>
          <a:p>
            <a:pPr defTabSz="914260">
              <a:lnSpc>
                <a:spcPct val="100000"/>
              </a:lnSpc>
            </a:pPr>
            <a:r>
              <a:rPr lang="en-GB" sz="1000" b="1" noProof="0" dirty="0">
                <a:solidFill>
                  <a:srgbClr val="19AEE9"/>
                </a:solidFill>
              </a:rPr>
              <a:t>p ) </a:t>
            </a:r>
            <a:r>
              <a:rPr lang="en-GB" sz="1000" b="1" noProof="0" dirty="0">
                <a:solidFill>
                  <a:schemeClr val="bg1"/>
                </a:solidFill>
              </a:rPr>
              <a:t>+31 88 511 31 13  </a:t>
            </a:r>
          </a:p>
          <a:p>
            <a:pPr defTabSz="914260">
              <a:lnSpc>
                <a:spcPct val="100000"/>
              </a:lnSpc>
            </a:pPr>
            <a:r>
              <a:rPr lang="en-GB" sz="1000" b="1" noProof="0" dirty="0">
                <a:solidFill>
                  <a:srgbClr val="19AEE9"/>
                </a:solidFill>
              </a:rPr>
              <a:t>e ) </a:t>
            </a:r>
            <a:r>
              <a:rPr lang="en-GB" sz="1000" b="1" noProof="0" dirty="0">
                <a:solidFill>
                  <a:schemeClr val="bg1"/>
                </a:solidFill>
              </a:rPr>
              <a:t>info@nlr.nl  </a:t>
            </a:r>
            <a:r>
              <a:rPr lang="en-GB" sz="1000" b="1" noProof="0" dirty="0">
                <a:solidFill>
                  <a:srgbClr val="19AEE9"/>
                </a:solidFill>
              </a:rPr>
              <a:t>i ) </a:t>
            </a:r>
            <a:r>
              <a:rPr lang="en-GB" sz="1000" b="1" noProof="0" dirty="0">
                <a:solidFill>
                  <a:schemeClr val="bg1"/>
                </a:solidFill>
              </a:rPr>
              <a:t>www.nlr.org</a:t>
            </a:r>
          </a:p>
        </p:txBody>
      </p:sp>
      <p:sp>
        <p:nvSpPr>
          <p:cNvPr id="39" name="TextBox 38">
            <a:extLst>
              <a:ext uri="{FF2B5EF4-FFF2-40B4-BE49-F238E27FC236}">
                <a16:creationId xmlns:a16="http://schemas.microsoft.com/office/drawing/2014/main" id="{366ECFFE-F268-40FA-AD62-6001BE15AC4D}"/>
              </a:ext>
            </a:extLst>
          </p:cNvPr>
          <p:cNvSpPr txBox="1"/>
          <p:nvPr userDrawn="1"/>
        </p:nvSpPr>
        <p:spPr bwMode="gray">
          <a:xfrm>
            <a:off x="3002710" y="3565903"/>
            <a:ext cx="2089005" cy="1015649"/>
          </a:xfrm>
          <a:prstGeom prst="rect">
            <a:avLst/>
          </a:prstGeom>
          <a:noFill/>
        </p:spPr>
        <p:txBody>
          <a:bodyPr wrap="none" lIns="91426" tIns="45713" rIns="91426" bIns="45713" rtlCol="0">
            <a:spAutoFit/>
          </a:bodyPr>
          <a:lstStyle/>
          <a:p>
            <a:pPr defTabSz="914260">
              <a:lnSpc>
                <a:spcPct val="100000"/>
              </a:lnSpc>
            </a:pPr>
            <a:r>
              <a:rPr lang="en-GB" sz="1000" b="1" noProof="0" dirty="0" err="1">
                <a:solidFill>
                  <a:schemeClr val="bg1"/>
                </a:solidFill>
              </a:rPr>
              <a:t>Voorsterweg</a:t>
            </a:r>
            <a:r>
              <a:rPr lang="en-GB" sz="1000" b="1" noProof="0" dirty="0">
                <a:solidFill>
                  <a:schemeClr val="bg1"/>
                </a:solidFill>
              </a:rPr>
              <a:t> 31</a:t>
            </a:r>
          </a:p>
          <a:p>
            <a:pPr defTabSz="914260">
              <a:lnSpc>
                <a:spcPct val="100000"/>
              </a:lnSpc>
            </a:pPr>
            <a:r>
              <a:rPr lang="en-GB" sz="1000" b="1" noProof="0" dirty="0">
                <a:solidFill>
                  <a:schemeClr val="bg1"/>
                </a:solidFill>
              </a:rPr>
              <a:t>8316 PR </a:t>
            </a:r>
            <a:r>
              <a:rPr lang="en-GB" sz="1000" b="1" noProof="0" dirty="0" err="1">
                <a:solidFill>
                  <a:schemeClr val="bg1"/>
                </a:solidFill>
              </a:rPr>
              <a:t>Marknesse</a:t>
            </a:r>
            <a:endParaRPr lang="en-GB" sz="1000" b="1" noProof="0" dirty="0">
              <a:solidFill>
                <a:schemeClr val="bg1"/>
              </a:solidFill>
            </a:endParaRPr>
          </a:p>
          <a:p>
            <a:pPr marL="0" marR="0" indent="0" algn="l" defTabSz="914260" rtl="0" eaLnBrk="1" fontAlgn="auto" latinLnBrk="0" hangingPunct="1">
              <a:lnSpc>
                <a:spcPct val="100000"/>
              </a:lnSpc>
              <a:spcBef>
                <a:spcPts val="0"/>
              </a:spcBef>
              <a:spcAft>
                <a:spcPts val="0"/>
              </a:spcAft>
              <a:buClrTx/>
              <a:buSzTx/>
              <a:buFontTx/>
              <a:buNone/>
              <a:tabLst/>
              <a:defRPr/>
            </a:pPr>
            <a:r>
              <a:rPr lang="en-GB" sz="1000" b="1" noProof="0" dirty="0">
                <a:solidFill>
                  <a:schemeClr val="bg1"/>
                </a:solidFill>
              </a:rPr>
              <a:t>The</a:t>
            </a:r>
            <a:r>
              <a:rPr lang="en-GB" sz="1000" b="1" baseline="0" noProof="0" dirty="0">
                <a:solidFill>
                  <a:schemeClr val="bg1"/>
                </a:solidFill>
              </a:rPr>
              <a:t> Netherlands</a:t>
            </a:r>
            <a:endParaRPr lang="en-GB" sz="1000" b="1" noProof="0" dirty="0">
              <a:solidFill>
                <a:schemeClr val="bg1"/>
              </a:solidFill>
            </a:endParaRPr>
          </a:p>
          <a:p>
            <a:pPr defTabSz="914260">
              <a:lnSpc>
                <a:spcPct val="100000"/>
              </a:lnSpc>
            </a:pPr>
            <a:endParaRPr lang="en-GB" sz="1000" b="1" noProof="0" dirty="0">
              <a:solidFill>
                <a:srgbClr val="004D7D"/>
              </a:solidFill>
            </a:endParaRPr>
          </a:p>
          <a:p>
            <a:pPr defTabSz="914260">
              <a:lnSpc>
                <a:spcPct val="100000"/>
              </a:lnSpc>
            </a:pPr>
            <a:r>
              <a:rPr lang="en-GB" sz="1000" b="1" noProof="0" dirty="0">
                <a:solidFill>
                  <a:srgbClr val="19AEE9"/>
                </a:solidFill>
              </a:rPr>
              <a:t>p ) </a:t>
            </a:r>
            <a:r>
              <a:rPr lang="en-GB" sz="1000" b="1" noProof="0" dirty="0">
                <a:solidFill>
                  <a:schemeClr val="bg1"/>
                </a:solidFill>
              </a:rPr>
              <a:t>+31 88 511 44 44  </a:t>
            </a:r>
          </a:p>
          <a:p>
            <a:pPr defTabSz="914260">
              <a:lnSpc>
                <a:spcPct val="100000"/>
              </a:lnSpc>
            </a:pPr>
            <a:r>
              <a:rPr lang="en-GB" sz="1000" b="1" noProof="0" dirty="0">
                <a:solidFill>
                  <a:srgbClr val="19AEE9"/>
                </a:solidFill>
              </a:rPr>
              <a:t>e ) </a:t>
            </a:r>
            <a:r>
              <a:rPr lang="en-GB" sz="1000" b="1" noProof="0" dirty="0">
                <a:solidFill>
                  <a:schemeClr val="bg1"/>
                </a:solidFill>
              </a:rPr>
              <a:t>info@nlr.nl  </a:t>
            </a:r>
            <a:r>
              <a:rPr lang="en-GB" sz="1000" b="1" noProof="0" dirty="0">
                <a:solidFill>
                  <a:srgbClr val="19AEE9"/>
                </a:solidFill>
              </a:rPr>
              <a:t>i ) </a:t>
            </a:r>
            <a:r>
              <a:rPr lang="en-GB" sz="1000" b="1" noProof="0" dirty="0">
                <a:solidFill>
                  <a:schemeClr val="bg1"/>
                </a:solidFill>
              </a:rPr>
              <a:t>www.nlr.org</a:t>
            </a:r>
          </a:p>
        </p:txBody>
      </p:sp>
      <p:cxnSp>
        <p:nvCxnSpPr>
          <p:cNvPr id="40" name="Straight Connector 39">
            <a:extLst>
              <a:ext uri="{FF2B5EF4-FFF2-40B4-BE49-F238E27FC236}">
                <a16:creationId xmlns:a16="http://schemas.microsoft.com/office/drawing/2014/main" id="{88EE665E-263D-476A-B20F-E95E0A3AFBE3}"/>
              </a:ext>
            </a:extLst>
          </p:cNvPr>
          <p:cNvCxnSpPr>
            <a:cxnSpLocks/>
          </p:cNvCxnSpPr>
          <p:nvPr userDrawn="1"/>
        </p:nvCxnSpPr>
        <p:spPr bwMode="gray">
          <a:xfrm>
            <a:off x="2869820" y="3655835"/>
            <a:ext cx="0" cy="84336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B5166392-F89D-4C36-8A28-C14401CBD6EA}"/>
              </a:ext>
            </a:extLst>
          </p:cNvPr>
          <p:cNvSpPr txBox="1"/>
          <p:nvPr userDrawn="1"/>
        </p:nvSpPr>
        <p:spPr bwMode="gray">
          <a:xfrm>
            <a:off x="540691" y="561948"/>
            <a:ext cx="6666819" cy="984885"/>
          </a:xfrm>
          <a:prstGeom prst="rect">
            <a:avLst/>
          </a:prstGeom>
          <a:noFill/>
        </p:spPr>
        <p:txBody>
          <a:bodyPr wrap="square" rtlCol="0">
            <a:spAutoFit/>
          </a:bodyPr>
          <a:lstStyle/>
          <a:p>
            <a:r>
              <a:rPr lang="en-GB" sz="4000" noProof="0" dirty="0">
                <a:solidFill>
                  <a:schemeClr val="bg1"/>
                </a:solidFill>
                <a:ea typeface="+mj-ea"/>
                <a:cs typeface="+mj-cs"/>
              </a:rPr>
              <a:t>Fully engaged</a:t>
            </a:r>
            <a:br>
              <a:rPr lang="en-GB" sz="4000" noProof="0" dirty="0">
                <a:solidFill>
                  <a:srgbClr val="004D7D"/>
                </a:solidFill>
                <a:ea typeface="+mj-ea"/>
                <a:cs typeface="+mj-cs"/>
              </a:rPr>
            </a:br>
            <a:r>
              <a:rPr lang="en-GB" spc="130" noProof="0" dirty="0">
                <a:solidFill>
                  <a:schemeClr val="bg1"/>
                </a:solidFill>
                <a:ea typeface="+mj-ea"/>
                <a:cs typeface="+mj-cs"/>
              </a:rPr>
              <a:t>NLR - Netherlands Aerospace </a:t>
            </a:r>
            <a:r>
              <a:rPr lang="nl-NL" sz="1800" kern="1200" dirty="0">
                <a:solidFill>
                  <a:schemeClr val="bg1"/>
                </a:solidFill>
                <a:effectLst/>
                <a:latin typeface="+mn-lt"/>
                <a:ea typeface="+mn-ea"/>
                <a:cs typeface="+mn-cs"/>
              </a:rPr>
              <a:t>Centre</a:t>
            </a:r>
            <a:endParaRPr lang="en-GB" spc="130" noProof="0" dirty="0">
              <a:solidFill>
                <a:schemeClr val="bg1"/>
              </a:solidFill>
              <a:ea typeface="+mj-ea"/>
              <a:cs typeface="+mj-cs"/>
            </a:endParaRPr>
          </a:p>
        </p:txBody>
      </p:sp>
    </p:spTree>
    <p:extLst>
      <p:ext uri="{BB962C8B-B14F-4D97-AF65-F5344CB8AC3E}">
        <p14:creationId xmlns:p14="http://schemas.microsoft.com/office/powerpoint/2010/main" val="4260878564"/>
      </p:ext>
    </p:extLst>
  </p:cSld>
  <p:clrMapOvr>
    <a:masterClrMapping/>
  </p:clrMapOvr>
  <p:transition spd="slow">
    <p:push dir="u"/>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cSld name="9_Title Only">
    <p:bg bwMode="gray">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378" name="Picture 377">
            <a:hlinkHover r:id="rId3" action="ppaction://hlinksldjump"/>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bwMode="gray">
          <a:xfrm>
            <a:off x="0" y="0"/>
            <a:ext cx="9144000" cy="5143500"/>
          </a:xfrm>
          <a:prstGeom prst="rect">
            <a:avLst/>
          </a:prstGeom>
        </p:spPr>
      </p:pic>
      <p:sp>
        <p:nvSpPr>
          <p:cNvPr id="10" name="Round Diagonal Corner Rectangle 9"/>
          <p:cNvSpPr/>
          <p:nvPr userDrawn="1"/>
        </p:nvSpPr>
        <p:spPr bwMode="gray">
          <a:xfrm>
            <a:off x="686365" y="3252843"/>
            <a:ext cx="1996348" cy="1045897"/>
          </a:xfrm>
          <a:prstGeom prst="round2DiagRect">
            <a:avLst>
              <a:gd name="adj1" fmla="val 0"/>
              <a:gd name="adj2" fmla="val 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07984" tIns="107984" rIns="89986" bIns="107984" numCol="1" spcCol="0" rtlCol="0" fromWordArt="0" anchor="b" anchorCtr="0" forceAA="0" compatLnSpc="1">
            <a:prstTxWarp prst="textNoShape">
              <a:avLst/>
            </a:prstTxWarp>
            <a:noAutofit/>
          </a:bodyPr>
          <a:lstStyle/>
          <a:p>
            <a:pPr algn="ctr">
              <a:lnSpc>
                <a:spcPct val="90000"/>
              </a:lnSpc>
            </a:pPr>
            <a:endParaRPr lang="nl-NL" sz="1400" dirty="0">
              <a:solidFill>
                <a:srgbClr val="004D7D"/>
              </a:solidFill>
              <a:cs typeface="Open Sans"/>
            </a:endParaRPr>
          </a:p>
        </p:txBody>
      </p:sp>
      <p:sp>
        <p:nvSpPr>
          <p:cNvPr id="7" name="Round Diagonal Corner Rectangle 6"/>
          <p:cNvSpPr/>
          <p:nvPr userDrawn="1"/>
        </p:nvSpPr>
        <p:spPr bwMode="gray">
          <a:xfrm>
            <a:off x="686365" y="2206082"/>
            <a:ext cx="1996348" cy="1045897"/>
          </a:xfrm>
          <a:prstGeom prst="round2DiagRect">
            <a:avLst>
              <a:gd name="adj1" fmla="val 0"/>
              <a:gd name="adj2" fmla="val 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07984" tIns="107984" rIns="89986" bIns="107984" numCol="1" spcCol="0" rtlCol="0" fromWordArt="0" anchor="b" anchorCtr="0" forceAA="0" compatLnSpc="1">
            <a:prstTxWarp prst="textNoShape">
              <a:avLst/>
            </a:prstTxWarp>
            <a:noAutofit/>
          </a:bodyPr>
          <a:lstStyle/>
          <a:p>
            <a:pPr algn="ctr">
              <a:lnSpc>
                <a:spcPct val="90000"/>
              </a:lnSpc>
            </a:pPr>
            <a:endParaRPr lang="nl-NL" sz="1400" dirty="0">
              <a:solidFill>
                <a:srgbClr val="004D7D"/>
              </a:solidFill>
              <a:cs typeface="Open Sans"/>
            </a:endParaRPr>
          </a:p>
        </p:txBody>
      </p:sp>
      <p:sp>
        <p:nvSpPr>
          <p:cNvPr id="9" name="Round Diagonal Corner Rectangle 8"/>
          <p:cNvSpPr/>
          <p:nvPr userDrawn="1"/>
        </p:nvSpPr>
        <p:spPr bwMode="gray">
          <a:xfrm>
            <a:off x="686365" y="1160145"/>
            <a:ext cx="1996348" cy="1045897"/>
          </a:xfrm>
          <a:prstGeom prst="round2DiagRect">
            <a:avLst>
              <a:gd name="adj1" fmla="val 0"/>
              <a:gd name="adj2" fmla="val 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07984" tIns="107984" rIns="89986" bIns="107984" numCol="1" spcCol="0" rtlCol="0" fromWordArt="0" anchor="b" anchorCtr="0" forceAA="0" compatLnSpc="1">
            <a:prstTxWarp prst="textNoShape">
              <a:avLst/>
            </a:prstTxWarp>
            <a:noAutofit/>
          </a:bodyPr>
          <a:lstStyle/>
          <a:p>
            <a:pPr algn="ctr">
              <a:lnSpc>
                <a:spcPct val="90000"/>
              </a:lnSpc>
            </a:pPr>
            <a:endParaRPr lang="nl-NL" sz="1100" dirty="0">
              <a:solidFill>
                <a:srgbClr val="004D7D"/>
              </a:solidFill>
              <a:cs typeface="Open Sans"/>
            </a:endParaRPr>
          </a:p>
        </p:txBody>
      </p:sp>
      <p:sp>
        <p:nvSpPr>
          <p:cNvPr id="12" name="Round Diagonal Corner Rectangle 11"/>
          <p:cNvSpPr/>
          <p:nvPr userDrawn="1"/>
        </p:nvSpPr>
        <p:spPr bwMode="gray">
          <a:xfrm>
            <a:off x="2682435" y="3252843"/>
            <a:ext cx="1996348" cy="1045897"/>
          </a:xfrm>
          <a:prstGeom prst="round2DiagRect">
            <a:avLst>
              <a:gd name="adj1" fmla="val 0"/>
              <a:gd name="adj2" fmla="val 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08000" tIns="108000" rIns="90000" bIns="108000" numCol="1" spcCol="0" rtlCol="0" fromWordArt="0" anchor="b" anchorCtr="0" forceAA="0" compatLnSpc="1">
            <a:prstTxWarp prst="textNoShape">
              <a:avLst/>
            </a:prstTxWarp>
            <a:noAutofit/>
          </a:bodyPr>
          <a:lstStyle/>
          <a:p>
            <a:pPr algn="ctr">
              <a:lnSpc>
                <a:spcPct val="90000"/>
              </a:lnSpc>
            </a:pPr>
            <a:endParaRPr lang="nl-NL" sz="1400" dirty="0">
              <a:solidFill>
                <a:srgbClr val="004D7D"/>
              </a:solidFill>
              <a:cs typeface="Open Sans"/>
            </a:endParaRPr>
          </a:p>
        </p:txBody>
      </p:sp>
      <p:sp>
        <p:nvSpPr>
          <p:cNvPr id="6" name="Round Diagonal Corner Rectangle 5"/>
          <p:cNvSpPr/>
          <p:nvPr userDrawn="1"/>
        </p:nvSpPr>
        <p:spPr bwMode="gray">
          <a:xfrm>
            <a:off x="2682435" y="1160145"/>
            <a:ext cx="1996348" cy="1045897"/>
          </a:xfrm>
          <a:prstGeom prst="round2DiagRect">
            <a:avLst>
              <a:gd name="adj1" fmla="val 0"/>
              <a:gd name="adj2" fmla="val 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07984" tIns="107984" rIns="89986" bIns="107984" numCol="1" spcCol="0" rtlCol="0" fromWordArt="0" anchor="b" anchorCtr="0" forceAA="0" compatLnSpc="1">
            <a:prstTxWarp prst="textNoShape">
              <a:avLst/>
            </a:prstTxWarp>
            <a:noAutofit/>
          </a:bodyPr>
          <a:lstStyle/>
          <a:p>
            <a:pPr algn="ctr">
              <a:lnSpc>
                <a:spcPct val="90000"/>
              </a:lnSpc>
            </a:pPr>
            <a:endParaRPr lang="nl-NL" sz="1400" dirty="0">
              <a:solidFill>
                <a:srgbClr val="004D7D"/>
              </a:solidFill>
              <a:cs typeface="Open Sans"/>
            </a:endParaRPr>
          </a:p>
        </p:txBody>
      </p:sp>
      <p:sp>
        <p:nvSpPr>
          <p:cNvPr id="11" name="Round Diagonal Corner Rectangle 10"/>
          <p:cNvSpPr/>
          <p:nvPr userDrawn="1"/>
        </p:nvSpPr>
        <p:spPr bwMode="gray">
          <a:xfrm>
            <a:off x="2682435" y="2206082"/>
            <a:ext cx="1996348" cy="1045897"/>
          </a:xfrm>
          <a:prstGeom prst="round2DiagRect">
            <a:avLst>
              <a:gd name="adj1" fmla="val 0"/>
              <a:gd name="adj2" fmla="val 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07984" tIns="107984" rIns="89986" bIns="107984" numCol="1" spcCol="0" rtlCol="0" fromWordArt="0" anchor="b" anchorCtr="0" forceAA="0" compatLnSpc="1">
            <a:prstTxWarp prst="textNoShape">
              <a:avLst/>
            </a:prstTxWarp>
            <a:noAutofit/>
          </a:bodyPr>
          <a:lstStyle/>
          <a:p>
            <a:pPr>
              <a:lnSpc>
                <a:spcPct val="90000"/>
              </a:lnSpc>
            </a:pPr>
            <a:endParaRPr lang="nl-NL" sz="1400" dirty="0">
              <a:solidFill>
                <a:srgbClr val="004D7D"/>
              </a:solidFill>
              <a:cs typeface="Open Sans"/>
            </a:endParaRPr>
          </a:p>
        </p:txBody>
      </p:sp>
      <p:sp>
        <p:nvSpPr>
          <p:cNvPr id="17" name="Round Diagonal Corner Rectangle 16"/>
          <p:cNvSpPr/>
          <p:nvPr userDrawn="1"/>
        </p:nvSpPr>
        <p:spPr bwMode="gray">
          <a:xfrm>
            <a:off x="6674576" y="2206082"/>
            <a:ext cx="1996348" cy="1045897"/>
          </a:xfrm>
          <a:prstGeom prst="round2DiagRect">
            <a:avLst>
              <a:gd name="adj1" fmla="val 0"/>
              <a:gd name="adj2" fmla="val 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08000" tIns="108000" rIns="90000" bIns="108000" numCol="1" spcCol="0" rtlCol="0" fromWordArt="0" anchor="b" anchorCtr="0" forceAA="0" compatLnSpc="1">
            <a:prstTxWarp prst="textNoShape">
              <a:avLst/>
            </a:prstTxWarp>
            <a:noAutofit/>
          </a:bodyPr>
          <a:lstStyle/>
          <a:p>
            <a:pPr>
              <a:lnSpc>
                <a:spcPct val="90000"/>
              </a:lnSpc>
            </a:pPr>
            <a:endParaRPr lang="nl-NL" sz="1400" dirty="0">
              <a:solidFill>
                <a:srgbClr val="004D7D"/>
              </a:solidFill>
              <a:cs typeface="Open Sans"/>
            </a:endParaRPr>
          </a:p>
        </p:txBody>
      </p:sp>
      <p:sp>
        <p:nvSpPr>
          <p:cNvPr id="16" name="Round Diagonal Corner Rectangle 15"/>
          <p:cNvSpPr/>
          <p:nvPr userDrawn="1"/>
        </p:nvSpPr>
        <p:spPr bwMode="gray">
          <a:xfrm>
            <a:off x="6674576" y="1160145"/>
            <a:ext cx="1996348" cy="1045897"/>
          </a:xfrm>
          <a:prstGeom prst="round2DiagRect">
            <a:avLst>
              <a:gd name="adj1" fmla="val 0"/>
              <a:gd name="adj2" fmla="val 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07984" tIns="107984" rIns="89986" bIns="107984" numCol="1" spcCol="0" rtlCol="0" fromWordArt="0" anchor="b" anchorCtr="0" forceAA="0" compatLnSpc="1">
            <a:prstTxWarp prst="textNoShape">
              <a:avLst/>
            </a:prstTxWarp>
            <a:noAutofit/>
          </a:bodyPr>
          <a:lstStyle/>
          <a:p>
            <a:pPr algn="ctr">
              <a:lnSpc>
                <a:spcPct val="90000"/>
              </a:lnSpc>
            </a:pPr>
            <a:endParaRPr lang="nl-NL" sz="1400" dirty="0">
              <a:solidFill>
                <a:srgbClr val="004D7D"/>
              </a:solidFill>
              <a:cs typeface="Open Sans"/>
            </a:endParaRPr>
          </a:p>
        </p:txBody>
      </p:sp>
      <p:sp>
        <p:nvSpPr>
          <p:cNvPr id="13" name="Round Diagonal Corner Rectangle 12"/>
          <p:cNvSpPr/>
          <p:nvPr userDrawn="1"/>
        </p:nvSpPr>
        <p:spPr bwMode="gray">
          <a:xfrm>
            <a:off x="4678505" y="1160186"/>
            <a:ext cx="1996348" cy="1045897"/>
          </a:xfrm>
          <a:prstGeom prst="round2DiagRect">
            <a:avLst>
              <a:gd name="adj1" fmla="val 0"/>
              <a:gd name="adj2" fmla="val 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07984" tIns="107984" rIns="89986" bIns="107984" numCol="1" spcCol="0" rtlCol="0" fromWordArt="0" anchor="b" anchorCtr="0" forceAA="0" compatLnSpc="1">
            <a:prstTxWarp prst="textNoShape">
              <a:avLst/>
            </a:prstTxWarp>
            <a:noAutofit/>
          </a:bodyPr>
          <a:lstStyle/>
          <a:p>
            <a:pPr algn="ctr">
              <a:lnSpc>
                <a:spcPct val="90000"/>
              </a:lnSpc>
            </a:pPr>
            <a:endParaRPr lang="nl-NL" sz="1400" dirty="0">
              <a:solidFill>
                <a:srgbClr val="004D7D"/>
              </a:solidFill>
              <a:cs typeface="Open Sans"/>
            </a:endParaRPr>
          </a:p>
        </p:txBody>
      </p:sp>
      <p:sp>
        <p:nvSpPr>
          <p:cNvPr id="8" name="Round Diagonal Corner Rectangle 43"/>
          <p:cNvSpPr/>
          <p:nvPr userDrawn="1"/>
        </p:nvSpPr>
        <p:spPr bwMode="gray">
          <a:xfrm>
            <a:off x="6674576" y="3252843"/>
            <a:ext cx="1996348" cy="1045897"/>
          </a:xfrm>
          <a:custGeom>
            <a:avLst/>
            <a:gdLst>
              <a:gd name="connsiteX0" fmla="*/ 385317 w 1871834"/>
              <a:gd name="connsiteY0" fmla="*/ 0 h 1014366"/>
              <a:gd name="connsiteX1" fmla="*/ 1871834 w 1871834"/>
              <a:gd name="connsiteY1" fmla="*/ 0 h 1014366"/>
              <a:gd name="connsiteX2" fmla="*/ 1871834 w 1871834"/>
              <a:gd name="connsiteY2" fmla="*/ 0 h 1014366"/>
              <a:gd name="connsiteX3" fmla="*/ 1871834 w 1871834"/>
              <a:gd name="connsiteY3" fmla="*/ 629049 h 1014366"/>
              <a:gd name="connsiteX4" fmla="*/ 1486517 w 1871834"/>
              <a:gd name="connsiteY4" fmla="*/ 1014366 h 1014366"/>
              <a:gd name="connsiteX5" fmla="*/ 0 w 1871834"/>
              <a:gd name="connsiteY5" fmla="*/ 1014366 h 1014366"/>
              <a:gd name="connsiteX6" fmla="*/ 0 w 1871834"/>
              <a:gd name="connsiteY6" fmla="*/ 1014366 h 1014366"/>
              <a:gd name="connsiteX7" fmla="*/ 0 w 1871834"/>
              <a:gd name="connsiteY7" fmla="*/ 385317 h 1014366"/>
              <a:gd name="connsiteX8" fmla="*/ 385317 w 1871834"/>
              <a:gd name="connsiteY8" fmla="*/ 0 h 1014366"/>
              <a:gd name="connsiteX0" fmla="*/ 94464 w 1966743"/>
              <a:gd name="connsiteY0" fmla="*/ 0 h 1016748"/>
              <a:gd name="connsiteX1" fmla="*/ 1966743 w 1966743"/>
              <a:gd name="connsiteY1" fmla="*/ 2382 h 1016748"/>
              <a:gd name="connsiteX2" fmla="*/ 1966743 w 1966743"/>
              <a:gd name="connsiteY2" fmla="*/ 2382 h 1016748"/>
              <a:gd name="connsiteX3" fmla="*/ 1966743 w 1966743"/>
              <a:gd name="connsiteY3" fmla="*/ 631431 h 1016748"/>
              <a:gd name="connsiteX4" fmla="*/ 1581426 w 1966743"/>
              <a:gd name="connsiteY4" fmla="*/ 1016748 h 1016748"/>
              <a:gd name="connsiteX5" fmla="*/ 94909 w 1966743"/>
              <a:gd name="connsiteY5" fmla="*/ 1016748 h 1016748"/>
              <a:gd name="connsiteX6" fmla="*/ 94909 w 1966743"/>
              <a:gd name="connsiteY6" fmla="*/ 1016748 h 1016748"/>
              <a:gd name="connsiteX7" fmla="*/ 94909 w 1966743"/>
              <a:gd name="connsiteY7" fmla="*/ 387699 h 1016748"/>
              <a:gd name="connsiteX8" fmla="*/ 94464 w 1966743"/>
              <a:gd name="connsiteY8" fmla="*/ 0 h 1016748"/>
              <a:gd name="connsiteX0" fmla="*/ 0 w 1872279"/>
              <a:gd name="connsiteY0" fmla="*/ 0 h 1016748"/>
              <a:gd name="connsiteX1" fmla="*/ 1872279 w 1872279"/>
              <a:gd name="connsiteY1" fmla="*/ 2382 h 1016748"/>
              <a:gd name="connsiteX2" fmla="*/ 1872279 w 1872279"/>
              <a:gd name="connsiteY2" fmla="*/ 2382 h 1016748"/>
              <a:gd name="connsiteX3" fmla="*/ 1872279 w 1872279"/>
              <a:gd name="connsiteY3" fmla="*/ 631431 h 1016748"/>
              <a:gd name="connsiteX4" fmla="*/ 1486962 w 1872279"/>
              <a:gd name="connsiteY4" fmla="*/ 1016748 h 1016748"/>
              <a:gd name="connsiteX5" fmla="*/ 445 w 1872279"/>
              <a:gd name="connsiteY5" fmla="*/ 1016748 h 1016748"/>
              <a:gd name="connsiteX6" fmla="*/ 445 w 1872279"/>
              <a:gd name="connsiteY6" fmla="*/ 1016748 h 1016748"/>
              <a:gd name="connsiteX7" fmla="*/ 445 w 1872279"/>
              <a:gd name="connsiteY7" fmla="*/ 387699 h 1016748"/>
              <a:gd name="connsiteX8" fmla="*/ 0 w 1872279"/>
              <a:gd name="connsiteY8" fmla="*/ 0 h 1016748"/>
              <a:gd name="connsiteX0" fmla="*/ 0 w 1872279"/>
              <a:gd name="connsiteY0" fmla="*/ 0 h 1016748"/>
              <a:gd name="connsiteX1" fmla="*/ 1872279 w 1872279"/>
              <a:gd name="connsiteY1" fmla="*/ 2382 h 1016748"/>
              <a:gd name="connsiteX2" fmla="*/ 1872279 w 1872279"/>
              <a:gd name="connsiteY2" fmla="*/ 2382 h 1016748"/>
              <a:gd name="connsiteX3" fmla="*/ 1872279 w 1872279"/>
              <a:gd name="connsiteY3" fmla="*/ 631431 h 1016748"/>
              <a:gd name="connsiteX4" fmla="*/ 1486962 w 1872279"/>
              <a:gd name="connsiteY4" fmla="*/ 1016748 h 1016748"/>
              <a:gd name="connsiteX5" fmla="*/ 445 w 1872279"/>
              <a:gd name="connsiteY5" fmla="*/ 1016748 h 1016748"/>
              <a:gd name="connsiteX6" fmla="*/ 445 w 1872279"/>
              <a:gd name="connsiteY6" fmla="*/ 1016748 h 1016748"/>
              <a:gd name="connsiteX7" fmla="*/ 0 w 1872279"/>
              <a:gd name="connsiteY7" fmla="*/ 0 h 1016748"/>
              <a:gd name="connsiteX0" fmla="*/ 0 w 1872279"/>
              <a:gd name="connsiteY0" fmla="*/ 0 h 1014367"/>
              <a:gd name="connsiteX1" fmla="*/ 1872279 w 1872279"/>
              <a:gd name="connsiteY1" fmla="*/ 1 h 1014367"/>
              <a:gd name="connsiteX2" fmla="*/ 1872279 w 1872279"/>
              <a:gd name="connsiteY2" fmla="*/ 1 h 1014367"/>
              <a:gd name="connsiteX3" fmla="*/ 1872279 w 1872279"/>
              <a:gd name="connsiteY3" fmla="*/ 629050 h 1014367"/>
              <a:gd name="connsiteX4" fmla="*/ 1486962 w 1872279"/>
              <a:gd name="connsiteY4" fmla="*/ 1014367 h 1014367"/>
              <a:gd name="connsiteX5" fmla="*/ 445 w 1872279"/>
              <a:gd name="connsiteY5" fmla="*/ 1014367 h 1014367"/>
              <a:gd name="connsiteX6" fmla="*/ 445 w 1872279"/>
              <a:gd name="connsiteY6" fmla="*/ 1014367 h 1014367"/>
              <a:gd name="connsiteX7" fmla="*/ 0 w 1872279"/>
              <a:gd name="connsiteY7" fmla="*/ 0 h 1014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72279" h="1014367">
                <a:moveTo>
                  <a:pt x="0" y="0"/>
                </a:moveTo>
                <a:lnTo>
                  <a:pt x="1872279" y="1"/>
                </a:lnTo>
                <a:lnTo>
                  <a:pt x="1872279" y="1"/>
                </a:lnTo>
                <a:lnTo>
                  <a:pt x="1872279" y="629050"/>
                </a:lnTo>
                <a:cubicBezTo>
                  <a:pt x="1872279" y="841855"/>
                  <a:pt x="1699767" y="1014367"/>
                  <a:pt x="1486962" y="1014367"/>
                </a:cubicBezTo>
                <a:lnTo>
                  <a:pt x="445" y="1014367"/>
                </a:lnTo>
                <a:lnTo>
                  <a:pt x="445" y="1014367"/>
                </a:lnTo>
                <a:cubicBezTo>
                  <a:pt x="297" y="675451"/>
                  <a:pt x="148" y="338916"/>
                  <a:pt x="0" y="0"/>
                </a:cubicBez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07984" tIns="107984" rIns="89986" bIns="107984" numCol="1" spcCol="0" rtlCol="0" fromWordArt="0" anchor="b" anchorCtr="0" forceAA="0" compatLnSpc="1">
            <a:prstTxWarp prst="textNoShape">
              <a:avLst/>
            </a:prstTxWarp>
            <a:noAutofit/>
          </a:bodyPr>
          <a:lstStyle/>
          <a:p>
            <a:pPr>
              <a:lnSpc>
                <a:spcPct val="90000"/>
              </a:lnSpc>
            </a:pPr>
            <a:endParaRPr lang="nl-NL" sz="1400" dirty="0">
              <a:solidFill>
                <a:srgbClr val="004D7D"/>
              </a:solidFill>
              <a:cs typeface="Open Sans"/>
            </a:endParaRPr>
          </a:p>
        </p:txBody>
      </p:sp>
      <p:sp>
        <p:nvSpPr>
          <p:cNvPr id="15" name="Round Diagonal Corner Rectangle 14"/>
          <p:cNvSpPr/>
          <p:nvPr userDrawn="1"/>
        </p:nvSpPr>
        <p:spPr bwMode="gray">
          <a:xfrm>
            <a:off x="4678505" y="3252843"/>
            <a:ext cx="1996348" cy="1045897"/>
          </a:xfrm>
          <a:prstGeom prst="round2DiagRect">
            <a:avLst>
              <a:gd name="adj1" fmla="val 0"/>
              <a:gd name="adj2" fmla="val 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07984" tIns="107984" rIns="89986" bIns="107984" numCol="1" spcCol="0" rtlCol="0" fromWordArt="0" anchor="b" anchorCtr="0" forceAA="0" compatLnSpc="1">
            <a:prstTxWarp prst="textNoShape">
              <a:avLst/>
            </a:prstTxWarp>
            <a:noAutofit/>
          </a:bodyPr>
          <a:lstStyle/>
          <a:p>
            <a:pPr marL="0" indent="0" algn="ctr">
              <a:lnSpc>
                <a:spcPct val="90000"/>
              </a:lnSpc>
              <a:buFont typeface="Arial" panose="020B0604020202020204" pitchFamily="34" charset="0"/>
              <a:buNone/>
            </a:pPr>
            <a:endParaRPr lang="nl-NL" sz="1400" dirty="0">
              <a:solidFill>
                <a:srgbClr val="004D7D"/>
              </a:solidFill>
              <a:cs typeface="Open Sans"/>
            </a:endParaRPr>
          </a:p>
        </p:txBody>
      </p:sp>
      <p:sp>
        <p:nvSpPr>
          <p:cNvPr id="78" name="Round Diagonal Corner Rectangle 77"/>
          <p:cNvSpPr/>
          <p:nvPr userDrawn="1"/>
        </p:nvSpPr>
        <p:spPr bwMode="gray">
          <a:xfrm>
            <a:off x="4678505" y="2206082"/>
            <a:ext cx="1996348" cy="1045897"/>
          </a:xfrm>
          <a:prstGeom prst="round2DiagRect">
            <a:avLst>
              <a:gd name="adj1" fmla="val 0"/>
              <a:gd name="adj2" fmla="val 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07984" tIns="107984" rIns="89986" bIns="107984" numCol="1" spcCol="0" rtlCol="0" fromWordArt="0" anchor="b" anchorCtr="0" forceAA="0" compatLnSpc="1">
            <a:prstTxWarp prst="textNoShape">
              <a:avLst/>
            </a:prstTxWarp>
            <a:noAutofit/>
          </a:bodyPr>
          <a:lstStyle/>
          <a:p>
            <a:pPr>
              <a:lnSpc>
                <a:spcPct val="90000"/>
              </a:lnSpc>
            </a:pPr>
            <a:endParaRPr lang="nl-NL" sz="1400" dirty="0">
              <a:solidFill>
                <a:srgbClr val="004D7D"/>
              </a:solidFill>
              <a:cs typeface="Open Sans"/>
            </a:endParaRPr>
          </a:p>
        </p:txBody>
      </p:sp>
      <p:sp>
        <p:nvSpPr>
          <p:cNvPr id="338" name="Freeform 22"/>
          <p:cNvSpPr>
            <a:spLocks noEditPoints="1"/>
          </p:cNvSpPr>
          <p:nvPr userDrawn="1"/>
        </p:nvSpPr>
        <p:spPr bwMode="gray">
          <a:xfrm>
            <a:off x="7447073" y="3286875"/>
            <a:ext cx="510960" cy="418595"/>
          </a:xfrm>
          <a:custGeom>
            <a:avLst/>
            <a:gdLst>
              <a:gd name="T0" fmla="*/ 135 w 195"/>
              <a:gd name="T1" fmla="*/ 60 h 177"/>
              <a:gd name="T2" fmla="*/ 187 w 195"/>
              <a:gd name="T3" fmla="*/ 60 h 177"/>
              <a:gd name="T4" fmla="*/ 195 w 195"/>
              <a:gd name="T5" fmla="*/ 98 h 177"/>
              <a:gd name="T6" fmla="*/ 158 w 195"/>
              <a:gd name="T7" fmla="*/ 177 h 177"/>
              <a:gd name="T8" fmla="*/ 135 w 195"/>
              <a:gd name="T9" fmla="*/ 177 h 177"/>
              <a:gd name="T10" fmla="*/ 153 w 195"/>
              <a:gd name="T11" fmla="*/ 119 h 177"/>
              <a:gd name="T12" fmla="*/ 135 w 195"/>
              <a:gd name="T13" fmla="*/ 60 h 177"/>
              <a:gd name="T14" fmla="*/ 114 w 195"/>
              <a:gd name="T15" fmla="*/ 156 h 177"/>
              <a:gd name="T16" fmla="*/ 133 w 195"/>
              <a:gd name="T17" fmla="*/ 156 h 177"/>
              <a:gd name="T18" fmla="*/ 141 w 195"/>
              <a:gd name="T19" fmla="*/ 119 h 177"/>
              <a:gd name="T20" fmla="*/ 132 w 195"/>
              <a:gd name="T21" fmla="*/ 79 h 177"/>
              <a:gd name="T22" fmla="*/ 118 w 195"/>
              <a:gd name="T23" fmla="*/ 79 h 177"/>
              <a:gd name="T24" fmla="*/ 74 w 195"/>
              <a:gd name="T25" fmla="*/ 15 h 177"/>
              <a:gd name="T26" fmla="*/ 58 w 195"/>
              <a:gd name="T27" fmla="*/ 1 h 177"/>
              <a:gd name="T28" fmla="*/ 44 w 195"/>
              <a:gd name="T29" fmla="*/ 17 h 177"/>
              <a:gd name="T30" fmla="*/ 57 w 195"/>
              <a:gd name="T31" fmla="*/ 63 h 177"/>
              <a:gd name="T32" fmla="*/ 57 w 195"/>
              <a:gd name="T33" fmla="*/ 63 h 177"/>
              <a:gd name="T34" fmla="*/ 51 w 195"/>
              <a:gd name="T35" fmla="*/ 73 h 177"/>
              <a:gd name="T36" fmla="*/ 14 w 195"/>
              <a:gd name="T37" fmla="*/ 73 h 177"/>
              <a:gd name="T38" fmla="*/ 0 w 195"/>
              <a:gd name="T39" fmla="*/ 86 h 177"/>
              <a:gd name="T40" fmla="*/ 12 w 195"/>
              <a:gd name="T41" fmla="*/ 100 h 177"/>
              <a:gd name="T42" fmla="*/ 0 w 195"/>
              <a:gd name="T43" fmla="*/ 113 h 177"/>
              <a:gd name="T44" fmla="*/ 13 w 195"/>
              <a:gd name="T45" fmla="*/ 127 h 177"/>
              <a:gd name="T46" fmla="*/ 14 w 195"/>
              <a:gd name="T47" fmla="*/ 127 h 177"/>
              <a:gd name="T48" fmla="*/ 3 w 195"/>
              <a:gd name="T49" fmla="*/ 141 h 177"/>
              <a:gd name="T50" fmla="*/ 16 w 195"/>
              <a:gd name="T51" fmla="*/ 154 h 177"/>
              <a:gd name="T52" fmla="*/ 22 w 195"/>
              <a:gd name="T53" fmla="*/ 154 h 177"/>
              <a:gd name="T54" fmla="*/ 17 w 195"/>
              <a:gd name="T55" fmla="*/ 164 h 177"/>
              <a:gd name="T56" fmla="*/ 29 w 195"/>
              <a:gd name="T57" fmla="*/ 176 h 177"/>
              <a:gd name="T58" fmla="*/ 71 w 195"/>
              <a:gd name="T59" fmla="*/ 176 h 177"/>
              <a:gd name="T60" fmla="*/ 72 w 195"/>
              <a:gd name="T61" fmla="*/ 176 h 177"/>
              <a:gd name="T62" fmla="*/ 74 w 195"/>
              <a:gd name="T63" fmla="*/ 176 h 177"/>
              <a:gd name="T64" fmla="*/ 114 w 195"/>
              <a:gd name="T65" fmla="*/ 156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95" h="177">
                <a:moveTo>
                  <a:pt x="135" y="60"/>
                </a:moveTo>
                <a:cubicBezTo>
                  <a:pt x="187" y="60"/>
                  <a:pt x="187" y="60"/>
                  <a:pt x="187" y="60"/>
                </a:cubicBezTo>
                <a:cubicBezTo>
                  <a:pt x="192" y="72"/>
                  <a:pt x="195" y="85"/>
                  <a:pt x="195" y="98"/>
                </a:cubicBezTo>
                <a:cubicBezTo>
                  <a:pt x="195" y="130"/>
                  <a:pt x="180" y="158"/>
                  <a:pt x="158" y="177"/>
                </a:cubicBezTo>
                <a:cubicBezTo>
                  <a:pt x="135" y="177"/>
                  <a:pt x="135" y="177"/>
                  <a:pt x="135" y="177"/>
                </a:cubicBezTo>
                <a:cubicBezTo>
                  <a:pt x="146" y="162"/>
                  <a:pt x="153" y="141"/>
                  <a:pt x="153" y="119"/>
                </a:cubicBezTo>
                <a:cubicBezTo>
                  <a:pt x="153" y="96"/>
                  <a:pt x="146" y="76"/>
                  <a:pt x="135" y="60"/>
                </a:cubicBezTo>
                <a:moveTo>
                  <a:pt x="114" y="156"/>
                </a:moveTo>
                <a:cubicBezTo>
                  <a:pt x="133" y="156"/>
                  <a:pt x="133" y="156"/>
                  <a:pt x="133" y="156"/>
                </a:cubicBezTo>
                <a:cubicBezTo>
                  <a:pt x="138" y="145"/>
                  <a:pt x="141" y="132"/>
                  <a:pt x="141" y="119"/>
                </a:cubicBezTo>
                <a:cubicBezTo>
                  <a:pt x="141" y="104"/>
                  <a:pt x="138" y="91"/>
                  <a:pt x="132" y="79"/>
                </a:cubicBezTo>
                <a:cubicBezTo>
                  <a:pt x="118" y="79"/>
                  <a:pt x="118" y="79"/>
                  <a:pt x="118" y="79"/>
                </a:cubicBezTo>
                <a:cubicBezTo>
                  <a:pt x="92" y="68"/>
                  <a:pt x="75" y="43"/>
                  <a:pt x="74" y="15"/>
                </a:cubicBezTo>
                <a:cubicBezTo>
                  <a:pt x="73" y="7"/>
                  <a:pt x="66" y="0"/>
                  <a:pt x="58" y="1"/>
                </a:cubicBezTo>
                <a:cubicBezTo>
                  <a:pt x="50" y="1"/>
                  <a:pt x="43" y="8"/>
                  <a:pt x="44" y="17"/>
                </a:cubicBezTo>
                <a:cubicBezTo>
                  <a:pt x="45" y="33"/>
                  <a:pt x="49" y="49"/>
                  <a:pt x="57" y="63"/>
                </a:cubicBezTo>
                <a:cubicBezTo>
                  <a:pt x="57" y="63"/>
                  <a:pt x="57" y="63"/>
                  <a:pt x="57" y="63"/>
                </a:cubicBezTo>
                <a:cubicBezTo>
                  <a:pt x="58" y="67"/>
                  <a:pt x="55" y="71"/>
                  <a:pt x="51" y="73"/>
                </a:cubicBezTo>
                <a:cubicBezTo>
                  <a:pt x="14" y="73"/>
                  <a:pt x="14" y="73"/>
                  <a:pt x="14" y="73"/>
                </a:cubicBezTo>
                <a:cubicBezTo>
                  <a:pt x="6" y="73"/>
                  <a:pt x="0" y="79"/>
                  <a:pt x="0" y="86"/>
                </a:cubicBezTo>
                <a:cubicBezTo>
                  <a:pt x="0" y="93"/>
                  <a:pt x="5" y="99"/>
                  <a:pt x="12" y="100"/>
                </a:cubicBezTo>
                <a:cubicBezTo>
                  <a:pt x="5" y="100"/>
                  <a:pt x="0" y="106"/>
                  <a:pt x="0" y="113"/>
                </a:cubicBezTo>
                <a:cubicBezTo>
                  <a:pt x="0" y="121"/>
                  <a:pt x="6" y="127"/>
                  <a:pt x="13" y="127"/>
                </a:cubicBezTo>
                <a:cubicBezTo>
                  <a:pt x="14" y="127"/>
                  <a:pt x="14" y="127"/>
                  <a:pt x="14" y="127"/>
                </a:cubicBezTo>
                <a:cubicBezTo>
                  <a:pt x="8" y="128"/>
                  <a:pt x="3" y="134"/>
                  <a:pt x="3" y="141"/>
                </a:cubicBezTo>
                <a:cubicBezTo>
                  <a:pt x="3" y="148"/>
                  <a:pt x="9" y="154"/>
                  <a:pt x="16" y="154"/>
                </a:cubicBezTo>
                <a:cubicBezTo>
                  <a:pt x="22" y="154"/>
                  <a:pt x="22" y="154"/>
                  <a:pt x="22" y="154"/>
                </a:cubicBezTo>
                <a:cubicBezTo>
                  <a:pt x="19" y="156"/>
                  <a:pt x="17" y="160"/>
                  <a:pt x="17" y="164"/>
                </a:cubicBezTo>
                <a:cubicBezTo>
                  <a:pt x="17" y="170"/>
                  <a:pt x="22" y="176"/>
                  <a:pt x="29" y="176"/>
                </a:cubicBezTo>
                <a:cubicBezTo>
                  <a:pt x="71" y="176"/>
                  <a:pt x="71" y="176"/>
                  <a:pt x="71" y="176"/>
                </a:cubicBezTo>
                <a:cubicBezTo>
                  <a:pt x="71" y="176"/>
                  <a:pt x="71" y="176"/>
                  <a:pt x="72" y="176"/>
                </a:cubicBezTo>
                <a:cubicBezTo>
                  <a:pt x="73" y="176"/>
                  <a:pt x="73" y="176"/>
                  <a:pt x="74" y="176"/>
                </a:cubicBezTo>
                <a:cubicBezTo>
                  <a:pt x="90" y="176"/>
                  <a:pt x="105" y="168"/>
                  <a:pt x="114" y="156"/>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nl-NL" sz="1100" dirty="0"/>
          </a:p>
        </p:txBody>
      </p:sp>
      <p:sp>
        <p:nvSpPr>
          <p:cNvPr id="336" name="Freeform 14"/>
          <p:cNvSpPr>
            <a:spLocks noEditPoints="1"/>
          </p:cNvSpPr>
          <p:nvPr userDrawn="1"/>
        </p:nvSpPr>
        <p:spPr bwMode="gray">
          <a:xfrm>
            <a:off x="1414722" y="3402453"/>
            <a:ext cx="555622" cy="491640"/>
          </a:xfrm>
          <a:custGeom>
            <a:avLst/>
            <a:gdLst>
              <a:gd name="T0" fmla="*/ 0 w 162"/>
              <a:gd name="T1" fmla="*/ 106 h 131"/>
              <a:gd name="T2" fmla="*/ 0 w 162"/>
              <a:gd name="T3" fmla="*/ 68 h 131"/>
              <a:gd name="T4" fmla="*/ 5 w 162"/>
              <a:gd name="T5" fmla="*/ 63 h 131"/>
              <a:gd name="T6" fmla="*/ 23 w 162"/>
              <a:gd name="T7" fmla="*/ 63 h 131"/>
              <a:gd name="T8" fmla="*/ 28 w 162"/>
              <a:gd name="T9" fmla="*/ 68 h 131"/>
              <a:gd name="T10" fmla="*/ 28 w 162"/>
              <a:gd name="T11" fmla="*/ 106 h 131"/>
              <a:gd name="T12" fmla="*/ 23 w 162"/>
              <a:gd name="T13" fmla="*/ 111 h 131"/>
              <a:gd name="T14" fmla="*/ 5 w 162"/>
              <a:gd name="T15" fmla="*/ 111 h 131"/>
              <a:gd name="T16" fmla="*/ 0 w 162"/>
              <a:gd name="T17" fmla="*/ 106 h 131"/>
              <a:gd name="T18" fmla="*/ 50 w 162"/>
              <a:gd name="T19" fmla="*/ 111 h 131"/>
              <a:gd name="T20" fmla="*/ 68 w 162"/>
              <a:gd name="T21" fmla="*/ 111 h 131"/>
              <a:gd name="T22" fmla="*/ 73 w 162"/>
              <a:gd name="T23" fmla="*/ 106 h 131"/>
              <a:gd name="T24" fmla="*/ 73 w 162"/>
              <a:gd name="T25" fmla="*/ 29 h 131"/>
              <a:gd name="T26" fmla="*/ 68 w 162"/>
              <a:gd name="T27" fmla="*/ 24 h 131"/>
              <a:gd name="T28" fmla="*/ 50 w 162"/>
              <a:gd name="T29" fmla="*/ 24 h 131"/>
              <a:gd name="T30" fmla="*/ 45 w 162"/>
              <a:gd name="T31" fmla="*/ 29 h 131"/>
              <a:gd name="T32" fmla="*/ 45 w 162"/>
              <a:gd name="T33" fmla="*/ 106 h 131"/>
              <a:gd name="T34" fmla="*/ 50 w 162"/>
              <a:gd name="T35" fmla="*/ 111 h 131"/>
              <a:gd name="T36" fmla="*/ 94 w 162"/>
              <a:gd name="T37" fmla="*/ 111 h 131"/>
              <a:gd name="T38" fmla="*/ 112 w 162"/>
              <a:gd name="T39" fmla="*/ 111 h 131"/>
              <a:gd name="T40" fmla="*/ 117 w 162"/>
              <a:gd name="T41" fmla="*/ 106 h 131"/>
              <a:gd name="T42" fmla="*/ 117 w 162"/>
              <a:gd name="T43" fmla="*/ 43 h 131"/>
              <a:gd name="T44" fmla="*/ 112 w 162"/>
              <a:gd name="T45" fmla="*/ 38 h 131"/>
              <a:gd name="T46" fmla="*/ 94 w 162"/>
              <a:gd name="T47" fmla="*/ 38 h 131"/>
              <a:gd name="T48" fmla="*/ 89 w 162"/>
              <a:gd name="T49" fmla="*/ 43 h 131"/>
              <a:gd name="T50" fmla="*/ 89 w 162"/>
              <a:gd name="T51" fmla="*/ 106 h 131"/>
              <a:gd name="T52" fmla="*/ 94 w 162"/>
              <a:gd name="T53" fmla="*/ 111 h 131"/>
              <a:gd name="T54" fmla="*/ 157 w 162"/>
              <a:gd name="T55" fmla="*/ 0 h 131"/>
              <a:gd name="T56" fmla="*/ 139 w 162"/>
              <a:gd name="T57" fmla="*/ 0 h 131"/>
              <a:gd name="T58" fmla="*/ 134 w 162"/>
              <a:gd name="T59" fmla="*/ 5 h 131"/>
              <a:gd name="T60" fmla="*/ 134 w 162"/>
              <a:gd name="T61" fmla="*/ 106 h 131"/>
              <a:gd name="T62" fmla="*/ 139 w 162"/>
              <a:gd name="T63" fmla="*/ 111 h 131"/>
              <a:gd name="T64" fmla="*/ 157 w 162"/>
              <a:gd name="T65" fmla="*/ 111 h 131"/>
              <a:gd name="T66" fmla="*/ 162 w 162"/>
              <a:gd name="T67" fmla="*/ 106 h 131"/>
              <a:gd name="T68" fmla="*/ 162 w 162"/>
              <a:gd name="T69" fmla="*/ 5 h 131"/>
              <a:gd name="T70" fmla="*/ 157 w 162"/>
              <a:gd name="T71" fmla="*/ 0 h 131"/>
              <a:gd name="T72" fmla="*/ 162 w 162"/>
              <a:gd name="T73" fmla="*/ 121 h 131"/>
              <a:gd name="T74" fmla="*/ 0 w 162"/>
              <a:gd name="T75" fmla="*/ 121 h 131"/>
              <a:gd name="T76" fmla="*/ 0 w 162"/>
              <a:gd name="T77" fmla="*/ 131 h 131"/>
              <a:gd name="T78" fmla="*/ 162 w 162"/>
              <a:gd name="T79" fmla="*/ 131 h 131"/>
              <a:gd name="T80" fmla="*/ 162 w 162"/>
              <a:gd name="T81" fmla="*/ 121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2" h="131">
                <a:moveTo>
                  <a:pt x="0" y="106"/>
                </a:moveTo>
                <a:cubicBezTo>
                  <a:pt x="0" y="68"/>
                  <a:pt x="0" y="68"/>
                  <a:pt x="0" y="68"/>
                </a:cubicBezTo>
                <a:cubicBezTo>
                  <a:pt x="0" y="65"/>
                  <a:pt x="2" y="63"/>
                  <a:pt x="5" y="63"/>
                </a:cubicBezTo>
                <a:cubicBezTo>
                  <a:pt x="23" y="63"/>
                  <a:pt x="23" y="63"/>
                  <a:pt x="23" y="63"/>
                </a:cubicBezTo>
                <a:cubicBezTo>
                  <a:pt x="26" y="63"/>
                  <a:pt x="28" y="65"/>
                  <a:pt x="28" y="68"/>
                </a:cubicBezTo>
                <a:cubicBezTo>
                  <a:pt x="28" y="106"/>
                  <a:pt x="28" y="106"/>
                  <a:pt x="28" y="106"/>
                </a:cubicBezTo>
                <a:cubicBezTo>
                  <a:pt x="28" y="109"/>
                  <a:pt x="26" y="111"/>
                  <a:pt x="23" y="111"/>
                </a:cubicBezTo>
                <a:cubicBezTo>
                  <a:pt x="5" y="111"/>
                  <a:pt x="5" y="111"/>
                  <a:pt x="5" y="111"/>
                </a:cubicBezTo>
                <a:cubicBezTo>
                  <a:pt x="2" y="111"/>
                  <a:pt x="0" y="109"/>
                  <a:pt x="0" y="106"/>
                </a:cubicBezTo>
                <a:moveTo>
                  <a:pt x="50" y="111"/>
                </a:moveTo>
                <a:cubicBezTo>
                  <a:pt x="68" y="111"/>
                  <a:pt x="68" y="111"/>
                  <a:pt x="68" y="111"/>
                </a:cubicBezTo>
                <a:cubicBezTo>
                  <a:pt x="70" y="111"/>
                  <a:pt x="73" y="109"/>
                  <a:pt x="73" y="106"/>
                </a:cubicBezTo>
                <a:cubicBezTo>
                  <a:pt x="73" y="29"/>
                  <a:pt x="73" y="29"/>
                  <a:pt x="73" y="29"/>
                </a:cubicBezTo>
                <a:cubicBezTo>
                  <a:pt x="73" y="27"/>
                  <a:pt x="70" y="24"/>
                  <a:pt x="68" y="24"/>
                </a:cubicBezTo>
                <a:cubicBezTo>
                  <a:pt x="50" y="24"/>
                  <a:pt x="50" y="24"/>
                  <a:pt x="50" y="24"/>
                </a:cubicBezTo>
                <a:cubicBezTo>
                  <a:pt x="47" y="24"/>
                  <a:pt x="45" y="27"/>
                  <a:pt x="45" y="29"/>
                </a:cubicBezTo>
                <a:cubicBezTo>
                  <a:pt x="45" y="106"/>
                  <a:pt x="45" y="106"/>
                  <a:pt x="45" y="106"/>
                </a:cubicBezTo>
                <a:cubicBezTo>
                  <a:pt x="45" y="109"/>
                  <a:pt x="47" y="111"/>
                  <a:pt x="50" y="111"/>
                </a:cubicBezTo>
                <a:moveTo>
                  <a:pt x="94" y="111"/>
                </a:moveTo>
                <a:cubicBezTo>
                  <a:pt x="112" y="111"/>
                  <a:pt x="112" y="111"/>
                  <a:pt x="112" y="111"/>
                </a:cubicBezTo>
                <a:cubicBezTo>
                  <a:pt x="115" y="111"/>
                  <a:pt x="117" y="109"/>
                  <a:pt x="117" y="106"/>
                </a:cubicBezTo>
                <a:cubicBezTo>
                  <a:pt x="117" y="43"/>
                  <a:pt x="117" y="43"/>
                  <a:pt x="117" y="43"/>
                </a:cubicBezTo>
                <a:cubicBezTo>
                  <a:pt x="117" y="40"/>
                  <a:pt x="115" y="38"/>
                  <a:pt x="112" y="38"/>
                </a:cubicBezTo>
                <a:cubicBezTo>
                  <a:pt x="94" y="38"/>
                  <a:pt x="94" y="38"/>
                  <a:pt x="94" y="38"/>
                </a:cubicBezTo>
                <a:cubicBezTo>
                  <a:pt x="92" y="38"/>
                  <a:pt x="89" y="40"/>
                  <a:pt x="89" y="43"/>
                </a:cubicBezTo>
                <a:cubicBezTo>
                  <a:pt x="89" y="106"/>
                  <a:pt x="89" y="106"/>
                  <a:pt x="89" y="106"/>
                </a:cubicBezTo>
                <a:cubicBezTo>
                  <a:pt x="89" y="109"/>
                  <a:pt x="92" y="111"/>
                  <a:pt x="94" y="111"/>
                </a:cubicBezTo>
                <a:moveTo>
                  <a:pt x="157" y="0"/>
                </a:moveTo>
                <a:cubicBezTo>
                  <a:pt x="139" y="0"/>
                  <a:pt x="139" y="0"/>
                  <a:pt x="139" y="0"/>
                </a:cubicBezTo>
                <a:cubicBezTo>
                  <a:pt x="136" y="0"/>
                  <a:pt x="134" y="2"/>
                  <a:pt x="134" y="5"/>
                </a:cubicBezTo>
                <a:cubicBezTo>
                  <a:pt x="134" y="106"/>
                  <a:pt x="134" y="106"/>
                  <a:pt x="134" y="106"/>
                </a:cubicBezTo>
                <a:cubicBezTo>
                  <a:pt x="134" y="109"/>
                  <a:pt x="136" y="111"/>
                  <a:pt x="139" y="111"/>
                </a:cubicBezTo>
                <a:cubicBezTo>
                  <a:pt x="157" y="111"/>
                  <a:pt x="157" y="111"/>
                  <a:pt x="157" y="111"/>
                </a:cubicBezTo>
                <a:cubicBezTo>
                  <a:pt x="160" y="111"/>
                  <a:pt x="162" y="109"/>
                  <a:pt x="162" y="106"/>
                </a:cubicBezTo>
                <a:cubicBezTo>
                  <a:pt x="162" y="5"/>
                  <a:pt x="162" y="5"/>
                  <a:pt x="162" y="5"/>
                </a:cubicBezTo>
                <a:cubicBezTo>
                  <a:pt x="162" y="2"/>
                  <a:pt x="160" y="0"/>
                  <a:pt x="157" y="0"/>
                </a:cubicBezTo>
                <a:moveTo>
                  <a:pt x="162" y="121"/>
                </a:moveTo>
                <a:cubicBezTo>
                  <a:pt x="0" y="121"/>
                  <a:pt x="0" y="121"/>
                  <a:pt x="0" y="121"/>
                </a:cubicBezTo>
                <a:cubicBezTo>
                  <a:pt x="0" y="131"/>
                  <a:pt x="0" y="131"/>
                  <a:pt x="0" y="131"/>
                </a:cubicBezTo>
                <a:cubicBezTo>
                  <a:pt x="162" y="131"/>
                  <a:pt x="162" y="131"/>
                  <a:pt x="162" y="131"/>
                </a:cubicBezTo>
                <a:lnTo>
                  <a:pt x="162" y="121"/>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nl-NL" sz="1100" dirty="0"/>
          </a:p>
        </p:txBody>
      </p:sp>
      <p:sp>
        <p:nvSpPr>
          <p:cNvPr id="2" name="Title 1"/>
          <p:cNvSpPr>
            <a:spLocks noGrp="1"/>
          </p:cNvSpPr>
          <p:nvPr userDrawn="1">
            <p:ph type="title"/>
          </p:nvPr>
        </p:nvSpPr>
        <p:spPr/>
        <p:txBody>
          <a:bodyPr/>
          <a:lstStyle/>
          <a:p>
            <a:r>
              <a:rPr lang="en-GB" noProof="0" dirty="0"/>
              <a:t>Click to edit Master title style</a:t>
            </a:r>
          </a:p>
        </p:txBody>
      </p:sp>
      <p:sp>
        <p:nvSpPr>
          <p:cNvPr id="4" name="Footer Placeholder 3"/>
          <p:cNvSpPr>
            <a:spLocks noGrp="1"/>
          </p:cNvSpPr>
          <p:nvPr userDrawn="1">
            <p:ph type="ftr" sz="quarter" idx="11"/>
          </p:nvPr>
        </p:nvSpPr>
        <p:spPr/>
        <p:txBody>
          <a:bodyPr/>
          <a:lstStyle/>
          <a:p>
            <a:r>
              <a:rPr lang="en-US" noProof="0">
                <a:solidFill>
                  <a:srgbClr val="004D7D"/>
                </a:solidFill>
              </a:rPr>
              <a:t>© Royal NLR 2023 - NLR Copyright - JCAMS 13-15 June 2023</a:t>
            </a:r>
            <a:endParaRPr lang="en-GB" noProof="0" dirty="0">
              <a:solidFill>
                <a:srgbClr val="004D7D"/>
              </a:solidFill>
            </a:endParaRPr>
          </a:p>
        </p:txBody>
      </p:sp>
      <p:sp>
        <p:nvSpPr>
          <p:cNvPr id="5" name="Slide Number Placeholder 4"/>
          <p:cNvSpPr>
            <a:spLocks noGrp="1"/>
          </p:cNvSpPr>
          <p:nvPr userDrawn="1">
            <p:ph type="sldNum" sz="quarter" idx="12"/>
          </p:nvPr>
        </p:nvSpPr>
        <p:spPr/>
        <p:txBody>
          <a:bodyPr/>
          <a:lstStyle/>
          <a:p>
            <a:fld id="{015EBE98-414E-493A-9124-68D86CEA4F8A}" type="slidenum">
              <a:rPr lang="nl-NL" smtClean="0">
                <a:solidFill>
                  <a:srgbClr val="004D7D"/>
                </a:solidFill>
              </a:rPr>
              <a:pPr/>
              <a:t>‹#›</a:t>
            </a:fld>
            <a:endParaRPr lang="nl-NL" dirty="0">
              <a:solidFill>
                <a:srgbClr val="004D7D"/>
              </a:solidFill>
            </a:endParaRPr>
          </a:p>
        </p:txBody>
      </p:sp>
      <p:cxnSp>
        <p:nvCxnSpPr>
          <p:cNvPr id="18" name="Straight Connector 17"/>
          <p:cNvCxnSpPr/>
          <p:nvPr userDrawn="1"/>
        </p:nvCxnSpPr>
        <p:spPr bwMode="gray">
          <a:xfrm>
            <a:off x="2738487" y="2201851"/>
            <a:ext cx="1894345" cy="0"/>
          </a:xfrm>
          <a:prstGeom prst="line">
            <a:avLst/>
          </a:prstGeom>
          <a:ln w="31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bwMode="gray">
          <a:xfrm>
            <a:off x="2686627" y="1216481"/>
            <a:ext cx="0" cy="924586"/>
          </a:xfrm>
          <a:prstGeom prst="line">
            <a:avLst/>
          </a:prstGeom>
          <a:ln w="31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bwMode="gray">
          <a:xfrm>
            <a:off x="2686627" y="2263857"/>
            <a:ext cx="0" cy="924586"/>
          </a:xfrm>
          <a:prstGeom prst="line">
            <a:avLst/>
          </a:prstGeom>
          <a:ln w="31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gray">
          <a:xfrm>
            <a:off x="737368" y="2205236"/>
            <a:ext cx="1894345" cy="0"/>
          </a:xfrm>
          <a:prstGeom prst="line">
            <a:avLst/>
          </a:prstGeom>
          <a:ln w="31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gray">
          <a:xfrm>
            <a:off x="737368" y="3244522"/>
            <a:ext cx="1894345" cy="0"/>
          </a:xfrm>
          <a:prstGeom prst="line">
            <a:avLst/>
          </a:prstGeom>
          <a:ln w="31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gray">
          <a:xfrm>
            <a:off x="2738320" y="3244522"/>
            <a:ext cx="1894345" cy="0"/>
          </a:xfrm>
          <a:prstGeom prst="line">
            <a:avLst/>
          </a:prstGeom>
          <a:ln w="31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gray">
          <a:xfrm>
            <a:off x="4730427" y="2201851"/>
            <a:ext cx="1894345" cy="0"/>
          </a:xfrm>
          <a:prstGeom prst="line">
            <a:avLst/>
          </a:prstGeom>
          <a:ln w="31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gray">
          <a:xfrm>
            <a:off x="4730427" y="3244522"/>
            <a:ext cx="1894345" cy="0"/>
          </a:xfrm>
          <a:prstGeom prst="line">
            <a:avLst/>
          </a:prstGeom>
          <a:ln w="31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gray">
          <a:xfrm>
            <a:off x="4676430" y="1216481"/>
            <a:ext cx="0" cy="924586"/>
          </a:xfrm>
          <a:prstGeom prst="line">
            <a:avLst/>
          </a:prstGeom>
          <a:ln w="31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gray">
          <a:xfrm>
            <a:off x="4676430" y="2263857"/>
            <a:ext cx="0" cy="924586"/>
          </a:xfrm>
          <a:prstGeom prst="line">
            <a:avLst/>
          </a:prstGeom>
          <a:ln w="31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gray">
          <a:xfrm>
            <a:off x="6666233" y="1216481"/>
            <a:ext cx="0" cy="924586"/>
          </a:xfrm>
          <a:prstGeom prst="line">
            <a:avLst/>
          </a:prstGeom>
          <a:ln w="31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bwMode="gray">
          <a:xfrm>
            <a:off x="6666233" y="3313499"/>
            <a:ext cx="0" cy="924586"/>
          </a:xfrm>
          <a:prstGeom prst="line">
            <a:avLst/>
          </a:prstGeom>
          <a:ln w="31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gray">
          <a:xfrm>
            <a:off x="6666233" y="2263857"/>
            <a:ext cx="0" cy="924586"/>
          </a:xfrm>
          <a:prstGeom prst="line">
            <a:avLst/>
          </a:prstGeom>
          <a:ln w="31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bwMode="gray">
          <a:xfrm>
            <a:off x="6725577" y="2201851"/>
            <a:ext cx="1894345" cy="0"/>
          </a:xfrm>
          <a:prstGeom prst="line">
            <a:avLst/>
          </a:prstGeom>
          <a:ln w="31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gray">
          <a:xfrm>
            <a:off x="6725577" y="3244522"/>
            <a:ext cx="1894345" cy="0"/>
          </a:xfrm>
          <a:prstGeom prst="line">
            <a:avLst/>
          </a:prstGeom>
          <a:ln w="31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gray">
          <a:xfrm>
            <a:off x="2686627" y="3313499"/>
            <a:ext cx="0" cy="924586"/>
          </a:xfrm>
          <a:prstGeom prst="line">
            <a:avLst/>
          </a:prstGeom>
          <a:ln w="31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gray">
          <a:xfrm>
            <a:off x="4676430" y="3313499"/>
            <a:ext cx="0" cy="924586"/>
          </a:xfrm>
          <a:prstGeom prst="line">
            <a:avLst/>
          </a:prstGeom>
          <a:ln w="3175">
            <a:solidFill>
              <a:schemeClr val="bg2"/>
            </a:solidFill>
          </a:ln>
        </p:spPr>
        <p:style>
          <a:lnRef idx="1">
            <a:schemeClr val="accent1"/>
          </a:lnRef>
          <a:fillRef idx="0">
            <a:schemeClr val="accent1"/>
          </a:fillRef>
          <a:effectRef idx="0">
            <a:schemeClr val="accent1"/>
          </a:effectRef>
          <a:fontRef idx="minor">
            <a:schemeClr val="tx1"/>
          </a:fontRef>
        </p:style>
      </p:cxnSp>
      <p:grpSp>
        <p:nvGrpSpPr>
          <p:cNvPr id="342" name="Group 341"/>
          <p:cNvGrpSpPr/>
          <p:nvPr userDrawn="1"/>
        </p:nvGrpSpPr>
        <p:grpSpPr bwMode="gray">
          <a:xfrm>
            <a:off x="7447073" y="2399648"/>
            <a:ext cx="461512" cy="297167"/>
            <a:chOff x="2520043" y="-23813"/>
            <a:chExt cx="3540125" cy="2481264"/>
          </a:xfrm>
          <a:solidFill>
            <a:schemeClr val="accent1"/>
          </a:solidFill>
        </p:grpSpPr>
        <p:sp>
          <p:nvSpPr>
            <p:cNvPr id="343" name="Freeform 5"/>
            <p:cNvSpPr>
              <a:spLocks/>
            </p:cNvSpPr>
            <p:nvPr/>
          </p:nvSpPr>
          <p:spPr bwMode="gray">
            <a:xfrm>
              <a:off x="2520043" y="63500"/>
              <a:ext cx="1279525" cy="2081213"/>
            </a:xfrm>
            <a:custGeom>
              <a:avLst/>
              <a:gdLst>
                <a:gd name="T0" fmla="*/ 328 w 340"/>
                <a:gd name="T1" fmla="*/ 67 h 552"/>
                <a:gd name="T2" fmla="*/ 340 w 340"/>
                <a:gd name="T3" fmla="*/ 411 h 552"/>
                <a:gd name="T4" fmla="*/ 140 w 340"/>
                <a:gd name="T5" fmla="*/ 547 h 552"/>
                <a:gd name="T6" fmla="*/ 0 w 340"/>
                <a:gd name="T7" fmla="*/ 543 h 552"/>
                <a:gd name="T8" fmla="*/ 120 w 340"/>
                <a:gd name="T9" fmla="*/ 411 h 552"/>
                <a:gd name="T10" fmla="*/ 192 w 340"/>
                <a:gd name="T11" fmla="*/ 363 h 552"/>
                <a:gd name="T12" fmla="*/ 132 w 340"/>
                <a:gd name="T13" fmla="*/ 227 h 552"/>
                <a:gd name="T14" fmla="*/ 328 w 340"/>
                <a:gd name="T15" fmla="*/ 67 h 5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0" h="552">
                  <a:moveTo>
                    <a:pt x="328" y="67"/>
                  </a:moveTo>
                  <a:cubicBezTo>
                    <a:pt x="261" y="152"/>
                    <a:pt x="267" y="337"/>
                    <a:pt x="340" y="411"/>
                  </a:cubicBezTo>
                  <a:cubicBezTo>
                    <a:pt x="266" y="449"/>
                    <a:pt x="179" y="474"/>
                    <a:pt x="140" y="547"/>
                  </a:cubicBezTo>
                  <a:cubicBezTo>
                    <a:pt x="94" y="544"/>
                    <a:pt x="39" y="552"/>
                    <a:pt x="0" y="543"/>
                  </a:cubicBezTo>
                  <a:cubicBezTo>
                    <a:pt x="4" y="455"/>
                    <a:pt x="51" y="441"/>
                    <a:pt x="120" y="411"/>
                  </a:cubicBezTo>
                  <a:cubicBezTo>
                    <a:pt x="150" y="397"/>
                    <a:pt x="189" y="384"/>
                    <a:pt x="192" y="363"/>
                  </a:cubicBezTo>
                  <a:cubicBezTo>
                    <a:pt x="196" y="332"/>
                    <a:pt x="139" y="283"/>
                    <a:pt x="132" y="227"/>
                  </a:cubicBezTo>
                  <a:cubicBezTo>
                    <a:pt x="116" y="99"/>
                    <a:pt x="208" y="0"/>
                    <a:pt x="328" y="6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344" name="Freeform 6"/>
            <p:cNvSpPr>
              <a:spLocks/>
            </p:cNvSpPr>
            <p:nvPr/>
          </p:nvSpPr>
          <p:spPr bwMode="gray">
            <a:xfrm>
              <a:off x="4761593" y="-23813"/>
              <a:ext cx="1298575" cy="2198688"/>
            </a:xfrm>
            <a:custGeom>
              <a:avLst/>
              <a:gdLst>
                <a:gd name="T0" fmla="*/ 335 w 345"/>
                <a:gd name="T1" fmla="*/ 570 h 583"/>
                <a:gd name="T2" fmla="*/ 204 w 345"/>
                <a:gd name="T3" fmla="*/ 570 h 583"/>
                <a:gd name="T4" fmla="*/ 140 w 345"/>
                <a:gd name="T5" fmla="*/ 502 h 583"/>
                <a:gd name="T6" fmla="*/ 0 w 345"/>
                <a:gd name="T7" fmla="*/ 438 h 583"/>
                <a:gd name="T8" fmla="*/ 60 w 345"/>
                <a:gd name="T9" fmla="*/ 290 h 583"/>
                <a:gd name="T10" fmla="*/ 12 w 345"/>
                <a:gd name="T11" fmla="*/ 90 h 583"/>
                <a:gd name="T12" fmla="*/ 184 w 345"/>
                <a:gd name="T13" fmla="*/ 322 h 583"/>
                <a:gd name="T14" fmla="*/ 148 w 345"/>
                <a:gd name="T15" fmla="*/ 382 h 583"/>
                <a:gd name="T16" fmla="*/ 300 w 345"/>
                <a:gd name="T17" fmla="*/ 474 h 583"/>
                <a:gd name="T18" fmla="*/ 335 w 345"/>
                <a:gd name="T19" fmla="*/ 570 h 5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5" h="583">
                  <a:moveTo>
                    <a:pt x="335" y="570"/>
                  </a:moveTo>
                  <a:cubicBezTo>
                    <a:pt x="282" y="560"/>
                    <a:pt x="243" y="583"/>
                    <a:pt x="204" y="570"/>
                  </a:cubicBezTo>
                  <a:cubicBezTo>
                    <a:pt x="180" y="562"/>
                    <a:pt x="159" y="517"/>
                    <a:pt x="140" y="502"/>
                  </a:cubicBezTo>
                  <a:cubicBezTo>
                    <a:pt x="96" y="468"/>
                    <a:pt x="48" y="464"/>
                    <a:pt x="0" y="438"/>
                  </a:cubicBezTo>
                  <a:cubicBezTo>
                    <a:pt x="20" y="399"/>
                    <a:pt x="53" y="349"/>
                    <a:pt x="60" y="290"/>
                  </a:cubicBezTo>
                  <a:cubicBezTo>
                    <a:pt x="69" y="206"/>
                    <a:pt x="38" y="137"/>
                    <a:pt x="12" y="90"/>
                  </a:cubicBezTo>
                  <a:cubicBezTo>
                    <a:pt x="157" y="0"/>
                    <a:pt x="254" y="188"/>
                    <a:pt x="184" y="322"/>
                  </a:cubicBezTo>
                  <a:cubicBezTo>
                    <a:pt x="171" y="345"/>
                    <a:pt x="146" y="365"/>
                    <a:pt x="148" y="382"/>
                  </a:cubicBezTo>
                  <a:cubicBezTo>
                    <a:pt x="151" y="427"/>
                    <a:pt x="266" y="446"/>
                    <a:pt x="300" y="474"/>
                  </a:cubicBezTo>
                  <a:cubicBezTo>
                    <a:pt x="321" y="492"/>
                    <a:pt x="345" y="521"/>
                    <a:pt x="335" y="5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345" name="Freeform 7"/>
            <p:cNvSpPr>
              <a:spLocks/>
            </p:cNvSpPr>
            <p:nvPr/>
          </p:nvSpPr>
          <p:spPr bwMode="gray">
            <a:xfrm>
              <a:off x="3159806" y="217488"/>
              <a:ext cx="2257425" cy="2239963"/>
            </a:xfrm>
            <a:custGeom>
              <a:avLst/>
              <a:gdLst>
                <a:gd name="T0" fmla="*/ 370 w 600"/>
                <a:gd name="T1" fmla="*/ 382 h 594"/>
                <a:gd name="T2" fmla="*/ 590 w 600"/>
                <a:gd name="T3" fmla="*/ 594 h 594"/>
                <a:gd name="T4" fmla="*/ 6 w 600"/>
                <a:gd name="T5" fmla="*/ 594 h 594"/>
                <a:gd name="T6" fmla="*/ 114 w 600"/>
                <a:gd name="T7" fmla="*/ 450 h 594"/>
                <a:gd name="T8" fmla="*/ 222 w 600"/>
                <a:gd name="T9" fmla="*/ 386 h 594"/>
                <a:gd name="T10" fmla="*/ 182 w 600"/>
                <a:gd name="T11" fmla="*/ 306 h 594"/>
                <a:gd name="T12" fmla="*/ 274 w 600"/>
                <a:gd name="T13" fmla="*/ 18 h 594"/>
                <a:gd name="T14" fmla="*/ 426 w 600"/>
                <a:gd name="T15" fmla="*/ 282 h 594"/>
                <a:gd name="T16" fmla="*/ 370 w 600"/>
                <a:gd name="T17" fmla="*/ 382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0" h="594">
                  <a:moveTo>
                    <a:pt x="370" y="382"/>
                  </a:moveTo>
                  <a:cubicBezTo>
                    <a:pt x="433" y="463"/>
                    <a:pt x="600" y="439"/>
                    <a:pt x="590" y="594"/>
                  </a:cubicBezTo>
                  <a:cubicBezTo>
                    <a:pt x="395" y="594"/>
                    <a:pt x="200" y="594"/>
                    <a:pt x="6" y="594"/>
                  </a:cubicBezTo>
                  <a:cubicBezTo>
                    <a:pt x="0" y="503"/>
                    <a:pt x="48" y="480"/>
                    <a:pt x="114" y="450"/>
                  </a:cubicBezTo>
                  <a:cubicBezTo>
                    <a:pt x="144" y="436"/>
                    <a:pt x="216" y="412"/>
                    <a:pt x="222" y="386"/>
                  </a:cubicBezTo>
                  <a:cubicBezTo>
                    <a:pt x="227" y="361"/>
                    <a:pt x="195" y="332"/>
                    <a:pt x="182" y="306"/>
                  </a:cubicBezTo>
                  <a:cubicBezTo>
                    <a:pt x="129" y="203"/>
                    <a:pt x="149" y="34"/>
                    <a:pt x="274" y="18"/>
                  </a:cubicBezTo>
                  <a:cubicBezTo>
                    <a:pt x="414" y="0"/>
                    <a:pt x="477" y="151"/>
                    <a:pt x="426" y="282"/>
                  </a:cubicBezTo>
                  <a:cubicBezTo>
                    <a:pt x="411" y="318"/>
                    <a:pt x="381" y="341"/>
                    <a:pt x="370" y="38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grpSp>
      <p:sp>
        <p:nvSpPr>
          <p:cNvPr id="339" name="Oval 4"/>
          <p:cNvSpPr/>
          <p:nvPr userDrawn="1"/>
        </p:nvSpPr>
        <p:spPr bwMode="gray">
          <a:xfrm>
            <a:off x="7537255" y="1306287"/>
            <a:ext cx="270993" cy="377439"/>
          </a:xfrm>
          <a:custGeom>
            <a:avLst/>
            <a:gdLst/>
            <a:ahLst/>
            <a:cxnLst/>
            <a:rect l="l" t="t" r="r" b="b"/>
            <a:pathLst>
              <a:path w="164426" h="254458">
                <a:moveTo>
                  <a:pt x="82213" y="34345"/>
                </a:moveTo>
                <a:cubicBezTo>
                  <a:pt x="56333" y="34345"/>
                  <a:pt x="35354" y="55324"/>
                  <a:pt x="35354" y="81204"/>
                </a:cubicBezTo>
                <a:cubicBezTo>
                  <a:pt x="35354" y="107084"/>
                  <a:pt x="56333" y="128063"/>
                  <a:pt x="82213" y="128063"/>
                </a:cubicBezTo>
                <a:cubicBezTo>
                  <a:pt x="108093" y="128063"/>
                  <a:pt x="129072" y="107084"/>
                  <a:pt x="129072" y="81204"/>
                </a:cubicBezTo>
                <a:cubicBezTo>
                  <a:pt x="129072" y="55324"/>
                  <a:pt x="108093" y="34345"/>
                  <a:pt x="82213" y="34345"/>
                </a:cubicBezTo>
                <a:close/>
                <a:moveTo>
                  <a:pt x="82213" y="0"/>
                </a:moveTo>
                <a:cubicBezTo>
                  <a:pt x="127618" y="0"/>
                  <a:pt x="164426" y="36808"/>
                  <a:pt x="164426" y="82213"/>
                </a:cubicBezTo>
                <a:cubicBezTo>
                  <a:pt x="164426" y="92210"/>
                  <a:pt x="162642" y="101789"/>
                  <a:pt x="159103" y="110551"/>
                </a:cubicBezTo>
                <a:lnTo>
                  <a:pt x="159213" y="110551"/>
                </a:lnTo>
                <a:lnTo>
                  <a:pt x="158948" y="111049"/>
                </a:lnTo>
                <a:cubicBezTo>
                  <a:pt x="156627" y="117964"/>
                  <a:pt x="153181" y="124356"/>
                  <a:pt x="148832" y="130062"/>
                </a:cubicBezTo>
                <a:lnTo>
                  <a:pt x="82647" y="254458"/>
                </a:lnTo>
                <a:lnTo>
                  <a:pt x="18034" y="133020"/>
                </a:lnTo>
                <a:cubicBezTo>
                  <a:pt x="6637" y="119224"/>
                  <a:pt x="0" y="101494"/>
                  <a:pt x="0" y="82213"/>
                </a:cubicBezTo>
                <a:cubicBezTo>
                  <a:pt x="0" y="36808"/>
                  <a:pt x="36808" y="0"/>
                  <a:pt x="82213" y="0"/>
                </a:cubicBez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91426" tIns="45713" rIns="91426" bIns="45713" rtlCol="0" anchor="ctr"/>
          <a:lstStyle>
            <a:defPPr>
              <a:defRPr lang="nl-NL"/>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sz="1100" dirty="0"/>
          </a:p>
        </p:txBody>
      </p:sp>
      <p:sp>
        <p:nvSpPr>
          <p:cNvPr id="335" name="Freeform 10"/>
          <p:cNvSpPr>
            <a:spLocks noEditPoints="1"/>
          </p:cNvSpPr>
          <p:nvPr userDrawn="1"/>
        </p:nvSpPr>
        <p:spPr bwMode="gray">
          <a:xfrm>
            <a:off x="1556831" y="2336959"/>
            <a:ext cx="255419" cy="369386"/>
          </a:xfrm>
          <a:custGeom>
            <a:avLst/>
            <a:gdLst>
              <a:gd name="T0" fmla="*/ 72 w 120"/>
              <a:gd name="T1" fmla="*/ 194 h 194"/>
              <a:gd name="T2" fmla="*/ 48 w 120"/>
              <a:gd name="T3" fmla="*/ 194 h 194"/>
              <a:gd name="T4" fmla="*/ 43 w 120"/>
              <a:gd name="T5" fmla="*/ 189 h 194"/>
              <a:gd name="T6" fmla="*/ 48 w 120"/>
              <a:gd name="T7" fmla="*/ 184 h 194"/>
              <a:gd name="T8" fmla="*/ 72 w 120"/>
              <a:gd name="T9" fmla="*/ 184 h 194"/>
              <a:gd name="T10" fmla="*/ 77 w 120"/>
              <a:gd name="T11" fmla="*/ 189 h 194"/>
              <a:gd name="T12" fmla="*/ 72 w 120"/>
              <a:gd name="T13" fmla="*/ 194 h 194"/>
              <a:gd name="T14" fmla="*/ 83 w 120"/>
              <a:gd name="T15" fmla="*/ 173 h 194"/>
              <a:gd name="T16" fmla="*/ 78 w 120"/>
              <a:gd name="T17" fmla="*/ 168 h 194"/>
              <a:gd name="T18" fmla="*/ 42 w 120"/>
              <a:gd name="T19" fmla="*/ 168 h 194"/>
              <a:gd name="T20" fmla="*/ 37 w 120"/>
              <a:gd name="T21" fmla="*/ 173 h 194"/>
              <a:gd name="T22" fmla="*/ 42 w 120"/>
              <a:gd name="T23" fmla="*/ 178 h 194"/>
              <a:gd name="T24" fmla="*/ 78 w 120"/>
              <a:gd name="T25" fmla="*/ 178 h 194"/>
              <a:gd name="T26" fmla="*/ 83 w 120"/>
              <a:gd name="T27" fmla="*/ 173 h 194"/>
              <a:gd name="T28" fmla="*/ 88 w 120"/>
              <a:gd name="T29" fmla="*/ 153 h 194"/>
              <a:gd name="T30" fmla="*/ 105 w 120"/>
              <a:gd name="T31" fmla="*/ 100 h 194"/>
              <a:gd name="T32" fmla="*/ 120 w 120"/>
              <a:gd name="T33" fmla="*/ 61 h 194"/>
              <a:gd name="T34" fmla="*/ 60 w 120"/>
              <a:gd name="T35" fmla="*/ 0 h 194"/>
              <a:gd name="T36" fmla="*/ 0 w 120"/>
              <a:gd name="T37" fmla="*/ 61 h 194"/>
              <a:gd name="T38" fmla="*/ 15 w 120"/>
              <a:gd name="T39" fmla="*/ 100 h 194"/>
              <a:gd name="T40" fmla="*/ 32 w 120"/>
              <a:gd name="T41" fmla="*/ 153 h 194"/>
              <a:gd name="T42" fmla="*/ 40 w 120"/>
              <a:gd name="T43" fmla="*/ 161 h 194"/>
              <a:gd name="T44" fmla="*/ 80 w 120"/>
              <a:gd name="T45" fmla="*/ 161 h 194"/>
              <a:gd name="T46" fmla="*/ 88 w 120"/>
              <a:gd name="T47" fmla="*/ 153 h 194"/>
              <a:gd name="T48" fmla="*/ 28 w 120"/>
              <a:gd name="T49" fmla="*/ 90 h 194"/>
              <a:gd name="T50" fmla="*/ 16 w 120"/>
              <a:gd name="T51" fmla="*/ 61 h 194"/>
              <a:gd name="T52" fmla="*/ 60 w 120"/>
              <a:gd name="T53" fmla="*/ 16 h 194"/>
              <a:gd name="T54" fmla="*/ 104 w 120"/>
              <a:gd name="T55" fmla="*/ 61 h 194"/>
              <a:gd name="T56" fmla="*/ 92 w 120"/>
              <a:gd name="T57" fmla="*/ 90 h 194"/>
              <a:gd name="T58" fmla="*/ 72 w 120"/>
              <a:gd name="T59" fmla="*/ 145 h 194"/>
              <a:gd name="T60" fmla="*/ 48 w 120"/>
              <a:gd name="T61" fmla="*/ 145 h 194"/>
              <a:gd name="T62" fmla="*/ 28 w 120"/>
              <a:gd name="T63" fmla="*/ 90 h 194"/>
              <a:gd name="T64" fmla="*/ 37 w 120"/>
              <a:gd name="T65" fmla="*/ 59 h 194"/>
              <a:gd name="T66" fmla="*/ 58 w 120"/>
              <a:gd name="T67" fmla="*/ 37 h 194"/>
              <a:gd name="T68" fmla="*/ 63 w 120"/>
              <a:gd name="T69" fmla="*/ 32 h 194"/>
              <a:gd name="T70" fmla="*/ 58 w 120"/>
              <a:gd name="T71" fmla="*/ 27 h 194"/>
              <a:gd name="T72" fmla="*/ 27 w 120"/>
              <a:gd name="T73" fmla="*/ 59 h 194"/>
              <a:gd name="T74" fmla="*/ 32 w 120"/>
              <a:gd name="T75" fmla="*/ 64 h 194"/>
              <a:gd name="T76" fmla="*/ 37 w 120"/>
              <a:gd name="T77" fmla="*/ 59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0" h="194">
                <a:moveTo>
                  <a:pt x="72" y="194"/>
                </a:moveTo>
                <a:cubicBezTo>
                  <a:pt x="48" y="194"/>
                  <a:pt x="48" y="194"/>
                  <a:pt x="48" y="194"/>
                </a:cubicBezTo>
                <a:cubicBezTo>
                  <a:pt x="46" y="194"/>
                  <a:pt x="43" y="192"/>
                  <a:pt x="43" y="189"/>
                </a:cubicBezTo>
                <a:cubicBezTo>
                  <a:pt x="43" y="187"/>
                  <a:pt x="46" y="184"/>
                  <a:pt x="48" y="184"/>
                </a:cubicBezTo>
                <a:cubicBezTo>
                  <a:pt x="72" y="184"/>
                  <a:pt x="72" y="184"/>
                  <a:pt x="72" y="184"/>
                </a:cubicBezTo>
                <a:cubicBezTo>
                  <a:pt x="74" y="184"/>
                  <a:pt x="77" y="187"/>
                  <a:pt x="77" y="189"/>
                </a:cubicBezTo>
                <a:cubicBezTo>
                  <a:pt x="77" y="192"/>
                  <a:pt x="74" y="194"/>
                  <a:pt x="72" y="194"/>
                </a:cubicBezTo>
                <a:moveTo>
                  <a:pt x="83" y="173"/>
                </a:moveTo>
                <a:cubicBezTo>
                  <a:pt x="83" y="171"/>
                  <a:pt x="81" y="168"/>
                  <a:pt x="78" y="168"/>
                </a:cubicBezTo>
                <a:cubicBezTo>
                  <a:pt x="42" y="168"/>
                  <a:pt x="42" y="168"/>
                  <a:pt x="42" y="168"/>
                </a:cubicBezTo>
                <a:cubicBezTo>
                  <a:pt x="39" y="168"/>
                  <a:pt x="37" y="171"/>
                  <a:pt x="37" y="173"/>
                </a:cubicBezTo>
                <a:cubicBezTo>
                  <a:pt x="37" y="176"/>
                  <a:pt x="39" y="178"/>
                  <a:pt x="42" y="178"/>
                </a:cubicBezTo>
                <a:cubicBezTo>
                  <a:pt x="78" y="178"/>
                  <a:pt x="78" y="178"/>
                  <a:pt x="78" y="178"/>
                </a:cubicBezTo>
                <a:cubicBezTo>
                  <a:pt x="81" y="178"/>
                  <a:pt x="83" y="176"/>
                  <a:pt x="83" y="173"/>
                </a:cubicBezTo>
                <a:moveTo>
                  <a:pt x="88" y="153"/>
                </a:moveTo>
                <a:cubicBezTo>
                  <a:pt x="88" y="123"/>
                  <a:pt x="96" y="111"/>
                  <a:pt x="105" y="100"/>
                </a:cubicBezTo>
                <a:cubicBezTo>
                  <a:pt x="112" y="90"/>
                  <a:pt x="120" y="80"/>
                  <a:pt x="120" y="61"/>
                </a:cubicBezTo>
                <a:cubicBezTo>
                  <a:pt x="120" y="31"/>
                  <a:pt x="101" y="0"/>
                  <a:pt x="60" y="0"/>
                </a:cubicBezTo>
                <a:cubicBezTo>
                  <a:pt x="19" y="0"/>
                  <a:pt x="0" y="31"/>
                  <a:pt x="0" y="61"/>
                </a:cubicBezTo>
                <a:cubicBezTo>
                  <a:pt x="0" y="80"/>
                  <a:pt x="8" y="90"/>
                  <a:pt x="15" y="100"/>
                </a:cubicBezTo>
                <a:cubicBezTo>
                  <a:pt x="24" y="111"/>
                  <a:pt x="32" y="123"/>
                  <a:pt x="32" y="153"/>
                </a:cubicBezTo>
                <a:cubicBezTo>
                  <a:pt x="32" y="158"/>
                  <a:pt x="36" y="161"/>
                  <a:pt x="40" y="161"/>
                </a:cubicBezTo>
                <a:cubicBezTo>
                  <a:pt x="80" y="161"/>
                  <a:pt x="80" y="161"/>
                  <a:pt x="80" y="161"/>
                </a:cubicBezTo>
                <a:cubicBezTo>
                  <a:pt x="84" y="161"/>
                  <a:pt x="88" y="158"/>
                  <a:pt x="88" y="153"/>
                </a:cubicBezTo>
                <a:moveTo>
                  <a:pt x="28" y="90"/>
                </a:moveTo>
                <a:cubicBezTo>
                  <a:pt x="21" y="81"/>
                  <a:pt x="16" y="75"/>
                  <a:pt x="16" y="61"/>
                </a:cubicBezTo>
                <a:cubicBezTo>
                  <a:pt x="16" y="28"/>
                  <a:pt x="40" y="16"/>
                  <a:pt x="60" y="16"/>
                </a:cubicBezTo>
                <a:cubicBezTo>
                  <a:pt x="80" y="16"/>
                  <a:pt x="104" y="28"/>
                  <a:pt x="104" y="61"/>
                </a:cubicBezTo>
                <a:cubicBezTo>
                  <a:pt x="104" y="75"/>
                  <a:pt x="99" y="81"/>
                  <a:pt x="92" y="90"/>
                </a:cubicBezTo>
                <a:cubicBezTo>
                  <a:pt x="84" y="102"/>
                  <a:pt x="73" y="115"/>
                  <a:pt x="72" y="145"/>
                </a:cubicBezTo>
                <a:cubicBezTo>
                  <a:pt x="48" y="145"/>
                  <a:pt x="48" y="145"/>
                  <a:pt x="48" y="145"/>
                </a:cubicBezTo>
                <a:cubicBezTo>
                  <a:pt x="47" y="115"/>
                  <a:pt x="36" y="102"/>
                  <a:pt x="28" y="90"/>
                </a:cubicBezTo>
                <a:moveTo>
                  <a:pt x="37" y="59"/>
                </a:moveTo>
                <a:cubicBezTo>
                  <a:pt x="37" y="43"/>
                  <a:pt x="49" y="37"/>
                  <a:pt x="58" y="37"/>
                </a:cubicBezTo>
                <a:cubicBezTo>
                  <a:pt x="61" y="37"/>
                  <a:pt x="63" y="35"/>
                  <a:pt x="63" y="32"/>
                </a:cubicBezTo>
                <a:cubicBezTo>
                  <a:pt x="63" y="30"/>
                  <a:pt x="61" y="27"/>
                  <a:pt x="58" y="27"/>
                </a:cubicBezTo>
                <a:cubicBezTo>
                  <a:pt x="43" y="27"/>
                  <a:pt x="27" y="37"/>
                  <a:pt x="27" y="59"/>
                </a:cubicBezTo>
                <a:cubicBezTo>
                  <a:pt x="27" y="62"/>
                  <a:pt x="29" y="64"/>
                  <a:pt x="32" y="64"/>
                </a:cubicBezTo>
                <a:cubicBezTo>
                  <a:pt x="35" y="64"/>
                  <a:pt x="37" y="62"/>
                  <a:pt x="37" y="59"/>
                </a:cubicBezTo>
              </a:path>
            </a:pathLst>
          </a:custGeom>
          <a:solidFill>
            <a:schemeClr val="accent1"/>
          </a:solidFill>
          <a:ln>
            <a:noFill/>
          </a:ln>
        </p:spPr>
        <p:txBody>
          <a:bodyPr vert="horz" wrap="square" lIns="91426" tIns="45713" rIns="91426" bIns="45713" numCol="1" anchor="t" anchorCtr="0" compatLnSpc="1">
            <a:prstTxWarp prst="textNoShape">
              <a:avLst/>
            </a:prstTxWarp>
          </a:bodyPr>
          <a:lstStyle/>
          <a:p>
            <a:endParaRPr lang="nl-NL" sz="1100" dirty="0"/>
          </a:p>
        </p:txBody>
      </p:sp>
      <p:sp>
        <p:nvSpPr>
          <p:cNvPr id="340" name="Freeform 26"/>
          <p:cNvSpPr>
            <a:spLocks noEditPoints="1"/>
          </p:cNvSpPr>
          <p:nvPr userDrawn="1"/>
        </p:nvSpPr>
        <p:spPr bwMode="gray">
          <a:xfrm>
            <a:off x="3457645" y="1311855"/>
            <a:ext cx="455335" cy="366303"/>
          </a:xfrm>
          <a:custGeom>
            <a:avLst/>
            <a:gdLst>
              <a:gd name="T0" fmla="*/ 112 w 224"/>
              <a:gd name="T1" fmla="*/ 0 h 200"/>
              <a:gd name="T2" fmla="*/ 19 w 224"/>
              <a:gd name="T3" fmla="*/ 134 h 200"/>
              <a:gd name="T4" fmla="*/ 146 w 224"/>
              <a:gd name="T5" fmla="*/ 193 h 200"/>
              <a:gd name="T6" fmla="*/ 199 w 224"/>
              <a:gd name="T7" fmla="*/ 99 h 200"/>
              <a:gd name="T8" fmla="*/ 174 w 224"/>
              <a:gd name="T9" fmla="*/ 87 h 200"/>
              <a:gd name="T10" fmla="*/ 194 w 224"/>
              <a:gd name="T11" fmla="*/ 70 h 200"/>
              <a:gd name="T12" fmla="*/ 174 w 224"/>
              <a:gd name="T13" fmla="*/ 41 h 200"/>
              <a:gd name="T14" fmla="*/ 137 w 224"/>
              <a:gd name="T15" fmla="*/ 55 h 200"/>
              <a:gd name="T16" fmla="*/ 131 w 224"/>
              <a:gd name="T17" fmla="*/ 15 h 200"/>
              <a:gd name="T18" fmla="*/ 174 w 224"/>
              <a:gd name="T19" fmla="*/ 41 h 200"/>
              <a:gd name="T20" fmla="*/ 25 w 224"/>
              <a:gd name="T21" fmla="*/ 90 h 200"/>
              <a:gd name="T22" fmla="*/ 43 w 224"/>
              <a:gd name="T23" fmla="*/ 63 h 200"/>
              <a:gd name="T24" fmla="*/ 57 w 224"/>
              <a:gd name="T25" fmla="*/ 122 h 200"/>
              <a:gd name="T26" fmla="*/ 130 w 224"/>
              <a:gd name="T27" fmla="*/ 51 h 200"/>
              <a:gd name="T28" fmla="*/ 118 w 224"/>
              <a:gd name="T29" fmla="*/ 16 h 200"/>
              <a:gd name="T30" fmla="*/ 130 w 224"/>
              <a:gd name="T31" fmla="*/ 51 h 200"/>
              <a:gd name="T32" fmla="*/ 106 w 224"/>
              <a:gd name="T33" fmla="*/ 14 h 200"/>
              <a:gd name="T34" fmla="*/ 86 w 224"/>
              <a:gd name="T35" fmla="*/ 17 h 200"/>
              <a:gd name="T36" fmla="*/ 103 w 224"/>
              <a:gd name="T37" fmla="*/ 14 h 200"/>
              <a:gd name="T38" fmla="*/ 83 w 224"/>
              <a:gd name="T39" fmla="*/ 32 h 200"/>
              <a:gd name="T40" fmla="*/ 71 w 224"/>
              <a:gd name="T41" fmla="*/ 23 h 200"/>
              <a:gd name="T42" fmla="*/ 54 w 224"/>
              <a:gd name="T43" fmla="*/ 40 h 200"/>
              <a:gd name="T44" fmla="*/ 67 w 224"/>
              <a:gd name="T45" fmla="*/ 74 h 200"/>
              <a:gd name="T46" fmla="*/ 54 w 224"/>
              <a:gd name="T47" fmla="*/ 40 h 200"/>
              <a:gd name="T48" fmla="*/ 98 w 224"/>
              <a:gd name="T49" fmla="*/ 74 h 200"/>
              <a:gd name="T50" fmla="*/ 74 w 224"/>
              <a:gd name="T51" fmla="*/ 76 h 200"/>
              <a:gd name="T52" fmla="*/ 96 w 224"/>
              <a:gd name="T53" fmla="*/ 44 h 200"/>
              <a:gd name="T54" fmla="*/ 106 w 224"/>
              <a:gd name="T55" fmla="*/ 72 h 200"/>
              <a:gd name="T56" fmla="*/ 72 w 224"/>
              <a:gd name="T57" fmla="*/ 84 h 200"/>
              <a:gd name="T58" fmla="*/ 101 w 224"/>
              <a:gd name="T59" fmla="*/ 82 h 200"/>
              <a:gd name="T60" fmla="*/ 83 w 224"/>
              <a:gd name="T61" fmla="*/ 126 h 200"/>
              <a:gd name="T62" fmla="*/ 64 w 224"/>
              <a:gd name="T63" fmla="*/ 124 h 200"/>
              <a:gd name="T64" fmla="*/ 109 w 224"/>
              <a:gd name="T65" fmla="*/ 79 h 200"/>
              <a:gd name="T66" fmla="*/ 164 w 224"/>
              <a:gd name="T67" fmla="*/ 88 h 200"/>
              <a:gd name="T68" fmla="*/ 109 w 224"/>
              <a:gd name="T69" fmla="*/ 79 h 200"/>
              <a:gd name="T70" fmla="*/ 60 w 224"/>
              <a:gd name="T71" fmla="*/ 164 h 200"/>
              <a:gd name="T72" fmla="*/ 30 w 224"/>
              <a:gd name="T73" fmla="*/ 130 h 200"/>
              <a:gd name="T74" fmla="*/ 56 w 224"/>
              <a:gd name="T75" fmla="*/ 130 h 200"/>
              <a:gd name="T76" fmla="*/ 64 w 224"/>
              <a:gd name="T77" fmla="*/ 132 h 200"/>
              <a:gd name="T78" fmla="*/ 83 w 224"/>
              <a:gd name="T79" fmla="*/ 134 h 200"/>
              <a:gd name="T80" fmla="*/ 131 w 224"/>
              <a:gd name="T81" fmla="*/ 163 h 200"/>
              <a:gd name="T82" fmla="*/ 69 w 224"/>
              <a:gd name="T83" fmla="*/ 166 h 200"/>
              <a:gd name="T84" fmla="*/ 169 w 224"/>
              <a:gd name="T85" fmla="*/ 94 h 200"/>
              <a:gd name="T86" fmla="*/ 188 w 224"/>
              <a:gd name="T87" fmla="*/ 124 h 200"/>
              <a:gd name="T88" fmla="*/ 125 w 224"/>
              <a:gd name="T89" fmla="*/ 125 h 200"/>
              <a:gd name="T90" fmla="*/ 74 w 224"/>
              <a:gd name="T91" fmla="*/ 176 h 200"/>
              <a:gd name="T92" fmla="*/ 134 w 224"/>
              <a:gd name="T93" fmla="*/ 171 h 200"/>
              <a:gd name="T94" fmla="*/ 112 w 224"/>
              <a:gd name="T95" fmla="*/ 188 h 200"/>
              <a:gd name="T96" fmla="*/ 146 w 224"/>
              <a:gd name="T97" fmla="*/ 181 h 200"/>
              <a:gd name="T98" fmla="*/ 190 w 224"/>
              <a:gd name="T99" fmla="*/ 134 h 200"/>
              <a:gd name="T100" fmla="*/ 146 w 224"/>
              <a:gd name="T101" fmla="*/ 181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24" h="200">
                <a:moveTo>
                  <a:pt x="205" y="66"/>
                </a:moveTo>
                <a:cubicBezTo>
                  <a:pt x="191" y="26"/>
                  <a:pt x="153" y="0"/>
                  <a:pt x="112" y="0"/>
                </a:cubicBezTo>
                <a:cubicBezTo>
                  <a:pt x="101" y="0"/>
                  <a:pt x="89" y="2"/>
                  <a:pt x="78" y="7"/>
                </a:cubicBezTo>
                <a:cubicBezTo>
                  <a:pt x="26" y="25"/>
                  <a:pt x="0" y="82"/>
                  <a:pt x="19" y="134"/>
                </a:cubicBezTo>
                <a:cubicBezTo>
                  <a:pt x="33" y="174"/>
                  <a:pt x="71" y="200"/>
                  <a:pt x="112" y="200"/>
                </a:cubicBezTo>
                <a:cubicBezTo>
                  <a:pt x="123" y="200"/>
                  <a:pt x="135" y="198"/>
                  <a:pt x="146" y="193"/>
                </a:cubicBezTo>
                <a:cubicBezTo>
                  <a:pt x="198" y="175"/>
                  <a:pt x="224" y="118"/>
                  <a:pt x="205" y="66"/>
                </a:cubicBezTo>
                <a:moveTo>
                  <a:pt x="199" y="99"/>
                </a:moveTo>
                <a:cubicBezTo>
                  <a:pt x="198" y="104"/>
                  <a:pt x="196" y="110"/>
                  <a:pt x="193" y="116"/>
                </a:cubicBezTo>
                <a:cubicBezTo>
                  <a:pt x="189" y="106"/>
                  <a:pt x="182" y="96"/>
                  <a:pt x="174" y="87"/>
                </a:cubicBezTo>
                <a:cubicBezTo>
                  <a:pt x="182" y="76"/>
                  <a:pt x="185" y="63"/>
                  <a:pt x="185" y="51"/>
                </a:cubicBezTo>
                <a:cubicBezTo>
                  <a:pt x="188" y="57"/>
                  <a:pt x="192" y="63"/>
                  <a:pt x="194" y="70"/>
                </a:cubicBezTo>
                <a:cubicBezTo>
                  <a:pt x="198" y="79"/>
                  <a:pt x="199" y="89"/>
                  <a:pt x="199" y="99"/>
                </a:cubicBezTo>
                <a:moveTo>
                  <a:pt x="174" y="41"/>
                </a:moveTo>
                <a:cubicBezTo>
                  <a:pt x="179" y="54"/>
                  <a:pt x="176" y="68"/>
                  <a:pt x="169" y="81"/>
                </a:cubicBezTo>
                <a:cubicBezTo>
                  <a:pt x="159" y="72"/>
                  <a:pt x="149" y="63"/>
                  <a:pt x="137" y="55"/>
                </a:cubicBezTo>
                <a:cubicBezTo>
                  <a:pt x="143" y="46"/>
                  <a:pt x="144" y="36"/>
                  <a:pt x="141" y="28"/>
                </a:cubicBezTo>
                <a:cubicBezTo>
                  <a:pt x="139" y="23"/>
                  <a:pt x="136" y="18"/>
                  <a:pt x="131" y="15"/>
                </a:cubicBezTo>
                <a:cubicBezTo>
                  <a:pt x="147" y="18"/>
                  <a:pt x="161" y="26"/>
                  <a:pt x="172" y="37"/>
                </a:cubicBezTo>
                <a:cubicBezTo>
                  <a:pt x="173" y="38"/>
                  <a:pt x="174" y="40"/>
                  <a:pt x="174" y="41"/>
                </a:cubicBezTo>
                <a:moveTo>
                  <a:pt x="27" y="95"/>
                </a:moveTo>
                <a:cubicBezTo>
                  <a:pt x="26" y="94"/>
                  <a:pt x="25" y="92"/>
                  <a:pt x="25" y="90"/>
                </a:cubicBezTo>
                <a:cubicBezTo>
                  <a:pt x="27" y="74"/>
                  <a:pt x="33" y="60"/>
                  <a:pt x="42" y="47"/>
                </a:cubicBezTo>
                <a:cubicBezTo>
                  <a:pt x="41" y="53"/>
                  <a:pt x="42" y="58"/>
                  <a:pt x="43" y="63"/>
                </a:cubicBezTo>
                <a:cubicBezTo>
                  <a:pt x="47" y="72"/>
                  <a:pt x="54" y="79"/>
                  <a:pt x="64" y="82"/>
                </a:cubicBezTo>
                <a:cubicBezTo>
                  <a:pt x="60" y="95"/>
                  <a:pt x="58" y="109"/>
                  <a:pt x="57" y="122"/>
                </a:cubicBezTo>
                <a:cubicBezTo>
                  <a:pt x="42" y="117"/>
                  <a:pt x="31" y="108"/>
                  <a:pt x="27" y="95"/>
                </a:cubicBezTo>
                <a:moveTo>
                  <a:pt x="130" y="51"/>
                </a:moveTo>
                <a:cubicBezTo>
                  <a:pt x="119" y="45"/>
                  <a:pt x="108" y="39"/>
                  <a:pt x="96" y="36"/>
                </a:cubicBezTo>
                <a:cubicBezTo>
                  <a:pt x="103" y="27"/>
                  <a:pt x="110" y="20"/>
                  <a:pt x="118" y="16"/>
                </a:cubicBezTo>
                <a:cubicBezTo>
                  <a:pt x="125" y="19"/>
                  <a:pt x="131" y="24"/>
                  <a:pt x="133" y="30"/>
                </a:cubicBezTo>
                <a:cubicBezTo>
                  <a:pt x="136" y="37"/>
                  <a:pt x="135" y="44"/>
                  <a:pt x="130" y="51"/>
                </a:cubicBezTo>
                <a:moveTo>
                  <a:pt x="103" y="14"/>
                </a:moveTo>
                <a:cubicBezTo>
                  <a:pt x="104" y="14"/>
                  <a:pt x="105" y="14"/>
                  <a:pt x="106" y="14"/>
                </a:cubicBezTo>
                <a:cubicBezTo>
                  <a:pt x="101" y="18"/>
                  <a:pt x="96" y="23"/>
                  <a:pt x="91" y="29"/>
                </a:cubicBezTo>
                <a:cubicBezTo>
                  <a:pt x="86" y="17"/>
                  <a:pt x="86" y="17"/>
                  <a:pt x="86" y="17"/>
                </a:cubicBezTo>
                <a:cubicBezTo>
                  <a:pt x="89" y="16"/>
                  <a:pt x="91" y="15"/>
                  <a:pt x="94" y="14"/>
                </a:cubicBezTo>
                <a:cubicBezTo>
                  <a:pt x="97" y="14"/>
                  <a:pt x="100" y="14"/>
                  <a:pt x="103" y="14"/>
                </a:cubicBezTo>
                <a:moveTo>
                  <a:pt x="78" y="19"/>
                </a:moveTo>
                <a:cubicBezTo>
                  <a:pt x="83" y="32"/>
                  <a:pt x="83" y="32"/>
                  <a:pt x="83" y="32"/>
                </a:cubicBezTo>
                <a:cubicBezTo>
                  <a:pt x="75" y="31"/>
                  <a:pt x="68" y="30"/>
                  <a:pt x="61" y="30"/>
                </a:cubicBezTo>
                <a:cubicBezTo>
                  <a:pt x="64" y="28"/>
                  <a:pt x="67" y="25"/>
                  <a:pt x="71" y="23"/>
                </a:cubicBezTo>
                <a:cubicBezTo>
                  <a:pt x="73" y="21"/>
                  <a:pt x="76" y="20"/>
                  <a:pt x="78" y="19"/>
                </a:cubicBezTo>
                <a:moveTo>
                  <a:pt x="54" y="40"/>
                </a:moveTo>
                <a:cubicBezTo>
                  <a:pt x="62" y="38"/>
                  <a:pt x="72" y="38"/>
                  <a:pt x="83" y="40"/>
                </a:cubicBezTo>
                <a:cubicBezTo>
                  <a:pt x="76" y="51"/>
                  <a:pt x="71" y="62"/>
                  <a:pt x="67" y="74"/>
                </a:cubicBezTo>
                <a:cubicBezTo>
                  <a:pt x="59" y="72"/>
                  <a:pt x="53" y="67"/>
                  <a:pt x="51" y="60"/>
                </a:cubicBezTo>
                <a:cubicBezTo>
                  <a:pt x="49" y="54"/>
                  <a:pt x="50" y="47"/>
                  <a:pt x="54" y="40"/>
                </a:cubicBezTo>
                <a:moveTo>
                  <a:pt x="88" y="47"/>
                </a:moveTo>
                <a:cubicBezTo>
                  <a:pt x="98" y="74"/>
                  <a:pt x="98" y="74"/>
                  <a:pt x="98" y="74"/>
                </a:cubicBezTo>
                <a:cubicBezTo>
                  <a:pt x="93" y="76"/>
                  <a:pt x="87" y="77"/>
                  <a:pt x="82" y="77"/>
                </a:cubicBezTo>
                <a:cubicBezTo>
                  <a:pt x="79" y="77"/>
                  <a:pt x="77" y="77"/>
                  <a:pt x="74" y="76"/>
                </a:cubicBezTo>
                <a:cubicBezTo>
                  <a:pt x="78" y="66"/>
                  <a:pt x="83" y="56"/>
                  <a:pt x="88" y="47"/>
                </a:cubicBezTo>
                <a:moveTo>
                  <a:pt x="96" y="44"/>
                </a:moveTo>
                <a:cubicBezTo>
                  <a:pt x="106" y="47"/>
                  <a:pt x="116" y="52"/>
                  <a:pt x="126" y="58"/>
                </a:cubicBezTo>
                <a:cubicBezTo>
                  <a:pt x="121" y="63"/>
                  <a:pt x="114" y="68"/>
                  <a:pt x="106" y="72"/>
                </a:cubicBezTo>
                <a:lnTo>
                  <a:pt x="96" y="44"/>
                </a:lnTo>
                <a:close/>
                <a:moveTo>
                  <a:pt x="72" y="84"/>
                </a:moveTo>
                <a:cubicBezTo>
                  <a:pt x="75" y="85"/>
                  <a:pt x="78" y="85"/>
                  <a:pt x="82" y="85"/>
                </a:cubicBezTo>
                <a:cubicBezTo>
                  <a:pt x="88" y="85"/>
                  <a:pt x="95" y="84"/>
                  <a:pt x="101" y="82"/>
                </a:cubicBezTo>
                <a:cubicBezTo>
                  <a:pt x="115" y="120"/>
                  <a:pt x="115" y="120"/>
                  <a:pt x="115" y="120"/>
                </a:cubicBezTo>
                <a:cubicBezTo>
                  <a:pt x="104" y="124"/>
                  <a:pt x="93" y="126"/>
                  <a:pt x="83" y="126"/>
                </a:cubicBezTo>
                <a:cubicBezTo>
                  <a:pt x="83" y="126"/>
                  <a:pt x="83" y="126"/>
                  <a:pt x="83" y="126"/>
                </a:cubicBezTo>
                <a:cubicBezTo>
                  <a:pt x="76" y="126"/>
                  <a:pt x="70" y="125"/>
                  <a:pt x="64" y="124"/>
                </a:cubicBezTo>
                <a:cubicBezTo>
                  <a:pt x="65" y="111"/>
                  <a:pt x="68" y="97"/>
                  <a:pt x="72" y="84"/>
                </a:cubicBezTo>
                <a:moveTo>
                  <a:pt x="109" y="79"/>
                </a:moveTo>
                <a:cubicBezTo>
                  <a:pt x="118" y="75"/>
                  <a:pt x="127" y="69"/>
                  <a:pt x="133" y="62"/>
                </a:cubicBezTo>
                <a:cubicBezTo>
                  <a:pt x="144" y="69"/>
                  <a:pt x="155" y="78"/>
                  <a:pt x="164" y="88"/>
                </a:cubicBezTo>
                <a:cubicBezTo>
                  <a:pt x="154" y="100"/>
                  <a:pt x="140" y="111"/>
                  <a:pt x="123" y="118"/>
                </a:cubicBezTo>
                <a:lnTo>
                  <a:pt x="109" y="79"/>
                </a:lnTo>
                <a:close/>
                <a:moveTo>
                  <a:pt x="56" y="130"/>
                </a:moveTo>
                <a:cubicBezTo>
                  <a:pt x="56" y="142"/>
                  <a:pt x="57" y="154"/>
                  <a:pt x="60" y="164"/>
                </a:cubicBezTo>
                <a:cubicBezTo>
                  <a:pt x="54" y="162"/>
                  <a:pt x="49" y="159"/>
                  <a:pt x="44" y="155"/>
                </a:cubicBezTo>
                <a:cubicBezTo>
                  <a:pt x="38" y="148"/>
                  <a:pt x="33" y="139"/>
                  <a:pt x="30" y="130"/>
                </a:cubicBezTo>
                <a:cubicBezTo>
                  <a:pt x="27" y="123"/>
                  <a:pt x="26" y="116"/>
                  <a:pt x="25" y="109"/>
                </a:cubicBezTo>
                <a:cubicBezTo>
                  <a:pt x="32" y="119"/>
                  <a:pt x="43" y="126"/>
                  <a:pt x="56" y="130"/>
                </a:cubicBezTo>
                <a:moveTo>
                  <a:pt x="69" y="166"/>
                </a:moveTo>
                <a:cubicBezTo>
                  <a:pt x="66" y="156"/>
                  <a:pt x="64" y="145"/>
                  <a:pt x="64" y="132"/>
                </a:cubicBezTo>
                <a:cubicBezTo>
                  <a:pt x="70" y="133"/>
                  <a:pt x="76" y="134"/>
                  <a:pt x="83" y="134"/>
                </a:cubicBezTo>
                <a:cubicBezTo>
                  <a:pt x="83" y="134"/>
                  <a:pt x="83" y="134"/>
                  <a:pt x="83" y="134"/>
                </a:cubicBezTo>
                <a:cubicBezTo>
                  <a:pt x="94" y="134"/>
                  <a:pt x="106" y="132"/>
                  <a:pt x="118" y="128"/>
                </a:cubicBezTo>
                <a:cubicBezTo>
                  <a:pt x="131" y="163"/>
                  <a:pt x="131" y="163"/>
                  <a:pt x="131" y="163"/>
                </a:cubicBezTo>
                <a:cubicBezTo>
                  <a:pt x="110" y="170"/>
                  <a:pt x="88" y="172"/>
                  <a:pt x="69" y="167"/>
                </a:cubicBezTo>
                <a:cubicBezTo>
                  <a:pt x="69" y="167"/>
                  <a:pt x="69" y="166"/>
                  <a:pt x="69" y="166"/>
                </a:cubicBezTo>
                <a:moveTo>
                  <a:pt x="125" y="125"/>
                </a:moveTo>
                <a:cubicBezTo>
                  <a:pt x="144" y="118"/>
                  <a:pt x="159" y="107"/>
                  <a:pt x="169" y="94"/>
                </a:cubicBezTo>
                <a:cubicBezTo>
                  <a:pt x="177" y="103"/>
                  <a:pt x="184" y="113"/>
                  <a:pt x="187" y="123"/>
                </a:cubicBezTo>
                <a:cubicBezTo>
                  <a:pt x="187" y="123"/>
                  <a:pt x="188" y="124"/>
                  <a:pt x="188" y="124"/>
                </a:cubicBezTo>
                <a:cubicBezTo>
                  <a:pt x="176" y="139"/>
                  <a:pt x="159" y="152"/>
                  <a:pt x="138" y="161"/>
                </a:cubicBezTo>
                <a:lnTo>
                  <a:pt x="125" y="125"/>
                </a:lnTo>
                <a:close/>
                <a:moveTo>
                  <a:pt x="77" y="180"/>
                </a:moveTo>
                <a:cubicBezTo>
                  <a:pt x="76" y="179"/>
                  <a:pt x="75" y="177"/>
                  <a:pt x="74" y="176"/>
                </a:cubicBezTo>
                <a:cubicBezTo>
                  <a:pt x="80" y="177"/>
                  <a:pt x="86" y="178"/>
                  <a:pt x="93" y="178"/>
                </a:cubicBezTo>
                <a:cubicBezTo>
                  <a:pt x="106" y="178"/>
                  <a:pt x="120" y="175"/>
                  <a:pt x="134" y="171"/>
                </a:cubicBezTo>
                <a:cubicBezTo>
                  <a:pt x="138" y="183"/>
                  <a:pt x="138" y="183"/>
                  <a:pt x="138" y="183"/>
                </a:cubicBezTo>
                <a:cubicBezTo>
                  <a:pt x="130" y="186"/>
                  <a:pt x="121" y="188"/>
                  <a:pt x="112" y="188"/>
                </a:cubicBezTo>
                <a:cubicBezTo>
                  <a:pt x="100" y="188"/>
                  <a:pt x="88" y="185"/>
                  <a:pt x="77" y="180"/>
                </a:cubicBezTo>
                <a:moveTo>
                  <a:pt x="146" y="181"/>
                </a:moveTo>
                <a:cubicBezTo>
                  <a:pt x="141" y="168"/>
                  <a:pt x="141" y="168"/>
                  <a:pt x="141" y="168"/>
                </a:cubicBezTo>
                <a:cubicBezTo>
                  <a:pt x="161" y="160"/>
                  <a:pt x="178" y="148"/>
                  <a:pt x="190" y="134"/>
                </a:cubicBezTo>
                <a:cubicBezTo>
                  <a:pt x="190" y="135"/>
                  <a:pt x="190" y="137"/>
                  <a:pt x="190" y="139"/>
                </a:cubicBezTo>
                <a:cubicBezTo>
                  <a:pt x="181" y="158"/>
                  <a:pt x="165" y="173"/>
                  <a:pt x="146" y="181"/>
                </a:cubicBezTo>
              </a:path>
            </a:pathLst>
          </a:custGeom>
          <a:solidFill>
            <a:schemeClr val="accent1"/>
          </a:solidFill>
          <a:ln>
            <a:noFill/>
          </a:ln>
        </p:spPr>
        <p:txBody>
          <a:bodyPr vert="horz" wrap="square" lIns="91426" tIns="45713" rIns="91426" bIns="45713" numCol="1" anchor="t" anchorCtr="0" compatLnSpc="1">
            <a:prstTxWarp prst="textNoShape">
              <a:avLst/>
            </a:prstTxWarp>
          </a:bodyPr>
          <a:lstStyle/>
          <a:p>
            <a:endParaRPr lang="nl-NL" dirty="0"/>
          </a:p>
        </p:txBody>
      </p:sp>
      <p:grpSp>
        <p:nvGrpSpPr>
          <p:cNvPr id="346" name="Group 345"/>
          <p:cNvGrpSpPr/>
          <p:nvPr userDrawn="1"/>
        </p:nvGrpSpPr>
        <p:grpSpPr bwMode="gray">
          <a:xfrm>
            <a:off x="5110082" y="3384827"/>
            <a:ext cx="1133195" cy="556727"/>
            <a:chOff x="2508250" y="1739900"/>
            <a:chExt cx="4100513" cy="2238375"/>
          </a:xfrm>
          <a:solidFill>
            <a:schemeClr val="accent1"/>
          </a:solidFill>
        </p:grpSpPr>
        <p:sp>
          <p:nvSpPr>
            <p:cNvPr id="347" name="Freeform 11"/>
            <p:cNvSpPr>
              <a:spLocks/>
            </p:cNvSpPr>
            <p:nvPr/>
          </p:nvSpPr>
          <p:spPr bwMode="gray">
            <a:xfrm>
              <a:off x="3395663" y="1739900"/>
              <a:ext cx="190500" cy="87313"/>
            </a:xfrm>
            <a:custGeom>
              <a:avLst/>
              <a:gdLst>
                <a:gd name="T0" fmla="*/ 14 w 61"/>
                <a:gd name="T1" fmla="*/ 0 h 28"/>
                <a:gd name="T2" fmla="*/ 50 w 61"/>
                <a:gd name="T3" fmla="*/ 28 h 28"/>
                <a:gd name="T4" fmla="*/ 10 w 61"/>
                <a:gd name="T5" fmla="*/ 24 h 28"/>
                <a:gd name="T6" fmla="*/ 14 w 61"/>
                <a:gd name="T7" fmla="*/ 0 h 28"/>
              </a:gdLst>
              <a:ahLst/>
              <a:cxnLst>
                <a:cxn ang="0">
                  <a:pos x="T0" y="T1"/>
                </a:cxn>
                <a:cxn ang="0">
                  <a:pos x="T2" y="T3"/>
                </a:cxn>
                <a:cxn ang="0">
                  <a:pos x="T4" y="T5"/>
                </a:cxn>
                <a:cxn ang="0">
                  <a:pos x="T6" y="T7"/>
                </a:cxn>
              </a:cxnLst>
              <a:rect l="0" t="0" r="r" b="b"/>
              <a:pathLst>
                <a:path w="61" h="28">
                  <a:moveTo>
                    <a:pt x="14" y="0"/>
                  </a:moveTo>
                  <a:cubicBezTo>
                    <a:pt x="31" y="5"/>
                    <a:pt x="61" y="7"/>
                    <a:pt x="50" y="28"/>
                  </a:cubicBezTo>
                  <a:cubicBezTo>
                    <a:pt x="34" y="22"/>
                    <a:pt x="30" y="20"/>
                    <a:pt x="10" y="24"/>
                  </a:cubicBezTo>
                  <a:cubicBezTo>
                    <a:pt x="0" y="14"/>
                    <a:pt x="18" y="15"/>
                    <a:pt x="1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348" name="Freeform 12"/>
            <p:cNvSpPr>
              <a:spLocks noEditPoints="1"/>
            </p:cNvSpPr>
            <p:nvPr/>
          </p:nvSpPr>
          <p:spPr bwMode="gray">
            <a:xfrm>
              <a:off x="4167188" y="1752600"/>
              <a:ext cx="2441575" cy="1905000"/>
            </a:xfrm>
            <a:custGeom>
              <a:avLst/>
              <a:gdLst>
                <a:gd name="T0" fmla="*/ 170 w 786"/>
                <a:gd name="T1" fmla="*/ 204 h 613"/>
                <a:gd name="T2" fmla="*/ 166 w 786"/>
                <a:gd name="T3" fmla="*/ 196 h 613"/>
                <a:gd name="T4" fmla="*/ 134 w 786"/>
                <a:gd name="T5" fmla="*/ 224 h 613"/>
                <a:gd name="T6" fmla="*/ 106 w 786"/>
                <a:gd name="T7" fmla="*/ 208 h 613"/>
                <a:gd name="T8" fmla="*/ 238 w 786"/>
                <a:gd name="T9" fmla="*/ 136 h 613"/>
                <a:gd name="T10" fmla="*/ 222 w 786"/>
                <a:gd name="T11" fmla="*/ 156 h 613"/>
                <a:gd name="T12" fmla="*/ 306 w 786"/>
                <a:gd name="T13" fmla="*/ 100 h 613"/>
                <a:gd name="T14" fmla="*/ 346 w 786"/>
                <a:gd name="T15" fmla="*/ 64 h 613"/>
                <a:gd name="T16" fmla="*/ 402 w 786"/>
                <a:gd name="T17" fmla="*/ 56 h 613"/>
                <a:gd name="T18" fmla="*/ 470 w 786"/>
                <a:gd name="T19" fmla="*/ 0 h 613"/>
                <a:gd name="T20" fmla="*/ 486 w 786"/>
                <a:gd name="T21" fmla="*/ 60 h 613"/>
                <a:gd name="T22" fmla="*/ 554 w 786"/>
                <a:gd name="T23" fmla="*/ 56 h 613"/>
                <a:gd name="T24" fmla="*/ 594 w 786"/>
                <a:gd name="T25" fmla="*/ 88 h 613"/>
                <a:gd name="T26" fmla="*/ 682 w 786"/>
                <a:gd name="T27" fmla="*/ 92 h 613"/>
                <a:gd name="T28" fmla="*/ 786 w 786"/>
                <a:gd name="T29" fmla="*/ 156 h 613"/>
                <a:gd name="T30" fmla="*/ 754 w 786"/>
                <a:gd name="T31" fmla="*/ 172 h 613"/>
                <a:gd name="T32" fmla="*/ 666 w 786"/>
                <a:gd name="T33" fmla="*/ 260 h 613"/>
                <a:gd name="T34" fmla="*/ 682 w 786"/>
                <a:gd name="T35" fmla="*/ 180 h 613"/>
                <a:gd name="T36" fmla="*/ 598 w 786"/>
                <a:gd name="T37" fmla="*/ 220 h 613"/>
                <a:gd name="T38" fmla="*/ 562 w 786"/>
                <a:gd name="T39" fmla="*/ 312 h 613"/>
                <a:gd name="T40" fmla="*/ 530 w 786"/>
                <a:gd name="T41" fmla="*/ 312 h 613"/>
                <a:gd name="T42" fmla="*/ 494 w 786"/>
                <a:gd name="T43" fmla="*/ 436 h 613"/>
                <a:gd name="T44" fmla="*/ 462 w 786"/>
                <a:gd name="T45" fmla="*/ 428 h 613"/>
                <a:gd name="T46" fmla="*/ 574 w 786"/>
                <a:gd name="T47" fmla="*/ 500 h 613"/>
                <a:gd name="T48" fmla="*/ 458 w 786"/>
                <a:gd name="T49" fmla="*/ 460 h 613"/>
                <a:gd name="T50" fmla="*/ 426 w 786"/>
                <a:gd name="T51" fmla="*/ 388 h 613"/>
                <a:gd name="T52" fmla="*/ 334 w 786"/>
                <a:gd name="T53" fmla="*/ 376 h 613"/>
                <a:gd name="T54" fmla="*/ 270 w 786"/>
                <a:gd name="T55" fmla="*/ 380 h 613"/>
                <a:gd name="T56" fmla="*/ 254 w 786"/>
                <a:gd name="T57" fmla="*/ 424 h 613"/>
                <a:gd name="T58" fmla="*/ 234 w 786"/>
                <a:gd name="T59" fmla="*/ 488 h 613"/>
                <a:gd name="T60" fmla="*/ 154 w 786"/>
                <a:gd name="T61" fmla="*/ 608 h 613"/>
                <a:gd name="T62" fmla="*/ 46 w 786"/>
                <a:gd name="T63" fmla="*/ 452 h 613"/>
                <a:gd name="T64" fmla="*/ 50 w 786"/>
                <a:gd name="T65" fmla="*/ 320 h 613"/>
                <a:gd name="T66" fmla="*/ 66 w 786"/>
                <a:gd name="T67" fmla="*/ 272 h 613"/>
                <a:gd name="T68" fmla="*/ 166 w 786"/>
                <a:gd name="T69" fmla="*/ 232 h 613"/>
                <a:gd name="T70" fmla="*/ 134 w 786"/>
                <a:gd name="T71" fmla="*/ 288 h 613"/>
                <a:gd name="T72" fmla="*/ 138 w 786"/>
                <a:gd name="T73" fmla="*/ 332 h 613"/>
                <a:gd name="T74" fmla="*/ 114 w 786"/>
                <a:gd name="T75" fmla="*/ 316 h 613"/>
                <a:gd name="T76" fmla="*/ 82 w 786"/>
                <a:gd name="T77" fmla="*/ 328 h 613"/>
                <a:gd name="T78" fmla="*/ 130 w 786"/>
                <a:gd name="T79" fmla="*/ 340 h 613"/>
                <a:gd name="T80" fmla="*/ 218 w 786"/>
                <a:gd name="T81" fmla="*/ 328 h 613"/>
                <a:gd name="T82" fmla="*/ 234 w 786"/>
                <a:gd name="T83" fmla="*/ 308 h 613"/>
                <a:gd name="T84" fmla="*/ 202 w 786"/>
                <a:gd name="T85" fmla="*/ 280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86" h="613">
                  <a:moveTo>
                    <a:pt x="166" y="232"/>
                  </a:moveTo>
                  <a:cubicBezTo>
                    <a:pt x="150" y="210"/>
                    <a:pt x="189" y="214"/>
                    <a:pt x="170" y="204"/>
                  </a:cubicBezTo>
                  <a:cubicBezTo>
                    <a:pt x="172" y="190"/>
                    <a:pt x="192" y="210"/>
                    <a:pt x="190" y="200"/>
                  </a:cubicBezTo>
                  <a:cubicBezTo>
                    <a:pt x="190" y="182"/>
                    <a:pt x="178" y="202"/>
                    <a:pt x="166" y="196"/>
                  </a:cubicBezTo>
                  <a:cubicBezTo>
                    <a:pt x="157" y="169"/>
                    <a:pt x="184" y="163"/>
                    <a:pt x="174" y="148"/>
                  </a:cubicBezTo>
                  <a:cubicBezTo>
                    <a:pt x="142" y="163"/>
                    <a:pt x="167" y="211"/>
                    <a:pt x="134" y="224"/>
                  </a:cubicBezTo>
                  <a:cubicBezTo>
                    <a:pt x="137" y="212"/>
                    <a:pt x="130" y="209"/>
                    <a:pt x="130" y="200"/>
                  </a:cubicBezTo>
                  <a:cubicBezTo>
                    <a:pt x="117" y="198"/>
                    <a:pt x="121" y="212"/>
                    <a:pt x="106" y="208"/>
                  </a:cubicBezTo>
                  <a:cubicBezTo>
                    <a:pt x="115" y="156"/>
                    <a:pt x="141" y="120"/>
                    <a:pt x="178" y="96"/>
                  </a:cubicBezTo>
                  <a:cubicBezTo>
                    <a:pt x="200" y="107"/>
                    <a:pt x="234" y="106"/>
                    <a:pt x="238" y="136"/>
                  </a:cubicBezTo>
                  <a:cubicBezTo>
                    <a:pt x="233" y="141"/>
                    <a:pt x="224" y="141"/>
                    <a:pt x="214" y="140"/>
                  </a:cubicBezTo>
                  <a:cubicBezTo>
                    <a:pt x="213" y="149"/>
                    <a:pt x="215" y="155"/>
                    <a:pt x="222" y="156"/>
                  </a:cubicBezTo>
                  <a:cubicBezTo>
                    <a:pt x="245" y="138"/>
                    <a:pt x="265" y="116"/>
                    <a:pt x="306" y="116"/>
                  </a:cubicBezTo>
                  <a:cubicBezTo>
                    <a:pt x="318" y="113"/>
                    <a:pt x="302" y="107"/>
                    <a:pt x="306" y="100"/>
                  </a:cubicBezTo>
                  <a:cubicBezTo>
                    <a:pt x="323" y="99"/>
                    <a:pt x="326" y="112"/>
                    <a:pt x="338" y="116"/>
                  </a:cubicBezTo>
                  <a:cubicBezTo>
                    <a:pt x="331" y="99"/>
                    <a:pt x="333" y="72"/>
                    <a:pt x="346" y="64"/>
                  </a:cubicBezTo>
                  <a:cubicBezTo>
                    <a:pt x="360" y="61"/>
                    <a:pt x="351" y="80"/>
                    <a:pt x="366" y="76"/>
                  </a:cubicBezTo>
                  <a:cubicBezTo>
                    <a:pt x="384" y="76"/>
                    <a:pt x="377" y="49"/>
                    <a:pt x="402" y="56"/>
                  </a:cubicBezTo>
                  <a:cubicBezTo>
                    <a:pt x="412" y="55"/>
                    <a:pt x="397" y="49"/>
                    <a:pt x="402" y="40"/>
                  </a:cubicBezTo>
                  <a:cubicBezTo>
                    <a:pt x="425" y="27"/>
                    <a:pt x="454" y="20"/>
                    <a:pt x="470" y="0"/>
                  </a:cubicBezTo>
                  <a:cubicBezTo>
                    <a:pt x="483" y="11"/>
                    <a:pt x="505" y="13"/>
                    <a:pt x="514" y="28"/>
                  </a:cubicBezTo>
                  <a:cubicBezTo>
                    <a:pt x="511" y="45"/>
                    <a:pt x="491" y="45"/>
                    <a:pt x="486" y="60"/>
                  </a:cubicBezTo>
                  <a:cubicBezTo>
                    <a:pt x="504" y="55"/>
                    <a:pt x="530" y="53"/>
                    <a:pt x="538" y="68"/>
                  </a:cubicBezTo>
                  <a:cubicBezTo>
                    <a:pt x="546" y="66"/>
                    <a:pt x="541" y="52"/>
                    <a:pt x="554" y="56"/>
                  </a:cubicBezTo>
                  <a:cubicBezTo>
                    <a:pt x="568" y="67"/>
                    <a:pt x="569" y="68"/>
                    <a:pt x="570" y="88"/>
                  </a:cubicBezTo>
                  <a:cubicBezTo>
                    <a:pt x="575" y="83"/>
                    <a:pt x="589" y="83"/>
                    <a:pt x="594" y="88"/>
                  </a:cubicBezTo>
                  <a:cubicBezTo>
                    <a:pt x="608" y="90"/>
                    <a:pt x="606" y="76"/>
                    <a:pt x="614" y="72"/>
                  </a:cubicBezTo>
                  <a:cubicBezTo>
                    <a:pt x="644" y="71"/>
                    <a:pt x="645" y="100"/>
                    <a:pt x="682" y="92"/>
                  </a:cubicBezTo>
                  <a:cubicBezTo>
                    <a:pt x="687" y="97"/>
                    <a:pt x="684" y="98"/>
                    <a:pt x="682" y="104"/>
                  </a:cubicBezTo>
                  <a:cubicBezTo>
                    <a:pt x="731" y="99"/>
                    <a:pt x="786" y="108"/>
                    <a:pt x="786" y="156"/>
                  </a:cubicBezTo>
                  <a:cubicBezTo>
                    <a:pt x="777" y="155"/>
                    <a:pt x="769" y="152"/>
                    <a:pt x="766" y="144"/>
                  </a:cubicBezTo>
                  <a:cubicBezTo>
                    <a:pt x="749" y="147"/>
                    <a:pt x="759" y="165"/>
                    <a:pt x="754" y="172"/>
                  </a:cubicBezTo>
                  <a:cubicBezTo>
                    <a:pt x="732" y="188"/>
                    <a:pt x="716" y="188"/>
                    <a:pt x="694" y="200"/>
                  </a:cubicBezTo>
                  <a:cubicBezTo>
                    <a:pt x="700" y="235"/>
                    <a:pt x="673" y="238"/>
                    <a:pt x="666" y="260"/>
                  </a:cubicBezTo>
                  <a:cubicBezTo>
                    <a:pt x="659" y="235"/>
                    <a:pt x="674" y="198"/>
                    <a:pt x="694" y="188"/>
                  </a:cubicBezTo>
                  <a:cubicBezTo>
                    <a:pt x="693" y="182"/>
                    <a:pt x="682" y="187"/>
                    <a:pt x="682" y="180"/>
                  </a:cubicBezTo>
                  <a:cubicBezTo>
                    <a:pt x="668" y="180"/>
                    <a:pt x="667" y="192"/>
                    <a:pt x="662" y="200"/>
                  </a:cubicBezTo>
                  <a:cubicBezTo>
                    <a:pt x="635" y="190"/>
                    <a:pt x="607" y="200"/>
                    <a:pt x="598" y="220"/>
                  </a:cubicBezTo>
                  <a:cubicBezTo>
                    <a:pt x="601" y="229"/>
                    <a:pt x="611" y="231"/>
                    <a:pt x="614" y="240"/>
                  </a:cubicBezTo>
                  <a:cubicBezTo>
                    <a:pt x="611" y="278"/>
                    <a:pt x="586" y="295"/>
                    <a:pt x="562" y="312"/>
                  </a:cubicBezTo>
                  <a:cubicBezTo>
                    <a:pt x="565" y="320"/>
                    <a:pt x="575" y="328"/>
                    <a:pt x="566" y="336"/>
                  </a:cubicBezTo>
                  <a:cubicBezTo>
                    <a:pt x="550" y="332"/>
                    <a:pt x="559" y="303"/>
                    <a:pt x="530" y="312"/>
                  </a:cubicBezTo>
                  <a:cubicBezTo>
                    <a:pt x="555" y="336"/>
                    <a:pt x="527" y="409"/>
                    <a:pt x="482" y="396"/>
                  </a:cubicBezTo>
                  <a:cubicBezTo>
                    <a:pt x="480" y="415"/>
                    <a:pt x="500" y="412"/>
                    <a:pt x="494" y="436"/>
                  </a:cubicBezTo>
                  <a:cubicBezTo>
                    <a:pt x="488" y="435"/>
                    <a:pt x="487" y="440"/>
                    <a:pt x="482" y="440"/>
                  </a:cubicBezTo>
                  <a:cubicBezTo>
                    <a:pt x="468" y="443"/>
                    <a:pt x="477" y="424"/>
                    <a:pt x="462" y="428"/>
                  </a:cubicBezTo>
                  <a:cubicBezTo>
                    <a:pt x="447" y="447"/>
                    <a:pt x="495" y="476"/>
                    <a:pt x="478" y="484"/>
                  </a:cubicBezTo>
                  <a:cubicBezTo>
                    <a:pt x="503" y="503"/>
                    <a:pt x="536" y="502"/>
                    <a:pt x="574" y="500"/>
                  </a:cubicBezTo>
                  <a:cubicBezTo>
                    <a:pt x="518" y="527"/>
                    <a:pt x="432" y="493"/>
                    <a:pt x="430" y="428"/>
                  </a:cubicBezTo>
                  <a:cubicBezTo>
                    <a:pt x="440" y="438"/>
                    <a:pt x="440" y="458"/>
                    <a:pt x="458" y="460"/>
                  </a:cubicBezTo>
                  <a:cubicBezTo>
                    <a:pt x="458" y="443"/>
                    <a:pt x="449" y="435"/>
                    <a:pt x="450" y="416"/>
                  </a:cubicBezTo>
                  <a:cubicBezTo>
                    <a:pt x="439" y="410"/>
                    <a:pt x="426" y="405"/>
                    <a:pt x="426" y="388"/>
                  </a:cubicBezTo>
                  <a:cubicBezTo>
                    <a:pt x="400" y="396"/>
                    <a:pt x="373" y="421"/>
                    <a:pt x="390" y="448"/>
                  </a:cubicBezTo>
                  <a:cubicBezTo>
                    <a:pt x="355" y="441"/>
                    <a:pt x="359" y="394"/>
                    <a:pt x="334" y="376"/>
                  </a:cubicBezTo>
                  <a:cubicBezTo>
                    <a:pt x="300" y="381"/>
                    <a:pt x="285" y="367"/>
                    <a:pt x="266" y="356"/>
                  </a:cubicBezTo>
                  <a:cubicBezTo>
                    <a:pt x="254" y="362"/>
                    <a:pt x="273" y="370"/>
                    <a:pt x="270" y="380"/>
                  </a:cubicBezTo>
                  <a:cubicBezTo>
                    <a:pt x="286" y="376"/>
                    <a:pt x="296" y="378"/>
                    <a:pt x="310" y="384"/>
                  </a:cubicBezTo>
                  <a:cubicBezTo>
                    <a:pt x="299" y="405"/>
                    <a:pt x="283" y="421"/>
                    <a:pt x="254" y="424"/>
                  </a:cubicBezTo>
                  <a:cubicBezTo>
                    <a:pt x="255" y="433"/>
                    <a:pt x="271" y="426"/>
                    <a:pt x="278" y="428"/>
                  </a:cubicBezTo>
                  <a:cubicBezTo>
                    <a:pt x="273" y="458"/>
                    <a:pt x="247" y="467"/>
                    <a:pt x="234" y="488"/>
                  </a:cubicBezTo>
                  <a:cubicBezTo>
                    <a:pt x="232" y="506"/>
                    <a:pt x="241" y="513"/>
                    <a:pt x="238" y="532"/>
                  </a:cubicBezTo>
                  <a:cubicBezTo>
                    <a:pt x="206" y="551"/>
                    <a:pt x="218" y="613"/>
                    <a:pt x="154" y="608"/>
                  </a:cubicBezTo>
                  <a:cubicBezTo>
                    <a:pt x="132" y="563"/>
                    <a:pt x="132" y="502"/>
                    <a:pt x="122" y="460"/>
                  </a:cubicBezTo>
                  <a:cubicBezTo>
                    <a:pt x="109" y="436"/>
                    <a:pt x="76" y="457"/>
                    <a:pt x="46" y="452"/>
                  </a:cubicBezTo>
                  <a:cubicBezTo>
                    <a:pt x="0" y="414"/>
                    <a:pt x="29" y="357"/>
                    <a:pt x="66" y="332"/>
                  </a:cubicBezTo>
                  <a:cubicBezTo>
                    <a:pt x="62" y="327"/>
                    <a:pt x="53" y="327"/>
                    <a:pt x="50" y="320"/>
                  </a:cubicBezTo>
                  <a:cubicBezTo>
                    <a:pt x="44" y="294"/>
                    <a:pt x="64" y="287"/>
                    <a:pt x="82" y="296"/>
                  </a:cubicBezTo>
                  <a:cubicBezTo>
                    <a:pt x="81" y="283"/>
                    <a:pt x="79" y="272"/>
                    <a:pt x="66" y="272"/>
                  </a:cubicBezTo>
                  <a:cubicBezTo>
                    <a:pt x="91" y="261"/>
                    <a:pt x="112" y="246"/>
                    <a:pt x="118" y="216"/>
                  </a:cubicBezTo>
                  <a:cubicBezTo>
                    <a:pt x="131" y="230"/>
                    <a:pt x="149" y="232"/>
                    <a:pt x="166" y="232"/>
                  </a:cubicBezTo>
                  <a:close/>
                  <a:moveTo>
                    <a:pt x="162" y="320"/>
                  </a:moveTo>
                  <a:cubicBezTo>
                    <a:pt x="158" y="304"/>
                    <a:pt x="152" y="290"/>
                    <a:pt x="134" y="288"/>
                  </a:cubicBezTo>
                  <a:cubicBezTo>
                    <a:pt x="132" y="304"/>
                    <a:pt x="151" y="300"/>
                    <a:pt x="154" y="312"/>
                  </a:cubicBezTo>
                  <a:cubicBezTo>
                    <a:pt x="148" y="318"/>
                    <a:pt x="147" y="329"/>
                    <a:pt x="138" y="332"/>
                  </a:cubicBezTo>
                  <a:cubicBezTo>
                    <a:pt x="145" y="313"/>
                    <a:pt x="138" y="306"/>
                    <a:pt x="122" y="300"/>
                  </a:cubicBezTo>
                  <a:cubicBezTo>
                    <a:pt x="121" y="307"/>
                    <a:pt x="126" y="320"/>
                    <a:pt x="114" y="316"/>
                  </a:cubicBezTo>
                  <a:cubicBezTo>
                    <a:pt x="113" y="307"/>
                    <a:pt x="115" y="301"/>
                    <a:pt x="118" y="296"/>
                  </a:cubicBezTo>
                  <a:cubicBezTo>
                    <a:pt x="98" y="299"/>
                    <a:pt x="85" y="308"/>
                    <a:pt x="82" y="328"/>
                  </a:cubicBezTo>
                  <a:cubicBezTo>
                    <a:pt x="99" y="326"/>
                    <a:pt x="113" y="322"/>
                    <a:pt x="130" y="320"/>
                  </a:cubicBezTo>
                  <a:cubicBezTo>
                    <a:pt x="130" y="327"/>
                    <a:pt x="130" y="333"/>
                    <a:pt x="130" y="340"/>
                  </a:cubicBezTo>
                  <a:cubicBezTo>
                    <a:pt x="161" y="343"/>
                    <a:pt x="184" y="346"/>
                    <a:pt x="218" y="344"/>
                  </a:cubicBezTo>
                  <a:cubicBezTo>
                    <a:pt x="218" y="339"/>
                    <a:pt x="218" y="333"/>
                    <a:pt x="218" y="328"/>
                  </a:cubicBezTo>
                  <a:cubicBezTo>
                    <a:pt x="201" y="329"/>
                    <a:pt x="185" y="329"/>
                    <a:pt x="182" y="316"/>
                  </a:cubicBezTo>
                  <a:cubicBezTo>
                    <a:pt x="186" y="297"/>
                    <a:pt x="218" y="305"/>
                    <a:pt x="234" y="308"/>
                  </a:cubicBezTo>
                  <a:cubicBezTo>
                    <a:pt x="241" y="296"/>
                    <a:pt x="219" y="288"/>
                    <a:pt x="222" y="276"/>
                  </a:cubicBezTo>
                  <a:cubicBezTo>
                    <a:pt x="221" y="289"/>
                    <a:pt x="207" y="292"/>
                    <a:pt x="202" y="280"/>
                  </a:cubicBezTo>
                  <a:cubicBezTo>
                    <a:pt x="194" y="298"/>
                    <a:pt x="180" y="311"/>
                    <a:pt x="162" y="3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349" name="Freeform 13"/>
            <p:cNvSpPr>
              <a:spLocks/>
            </p:cNvSpPr>
            <p:nvPr/>
          </p:nvSpPr>
          <p:spPr bwMode="gray">
            <a:xfrm>
              <a:off x="3028950" y="1758950"/>
              <a:ext cx="211138" cy="149225"/>
            </a:xfrm>
            <a:custGeom>
              <a:avLst/>
              <a:gdLst>
                <a:gd name="T0" fmla="*/ 28 w 68"/>
                <a:gd name="T1" fmla="*/ 2 h 48"/>
                <a:gd name="T2" fmla="*/ 48 w 68"/>
                <a:gd name="T3" fmla="*/ 30 h 48"/>
                <a:gd name="T4" fmla="*/ 48 w 68"/>
                <a:gd name="T5" fmla="*/ 10 h 48"/>
                <a:gd name="T6" fmla="*/ 68 w 68"/>
                <a:gd name="T7" fmla="*/ 30 h 48"/>
                <a:gd name="T8" fmla="*/ 20 w 68"/>
                <a:gd name="T9" fmla="*/ 38 h 48"/>
                <a:gd name="T10" fmla="*/ 0 w 68"/>
                <a:gd name="T11" fmla="*/ 22 h 48"/>
                <a:gd name="T12" fmla="*/ 28 w 68"/>
                <a:gd name="T13" fmla="*/ 2 h 48"/>
              </a:gdLst>
              <a:ahLst/>
              <a:cxnLst>
                <a:cxn ang="0">
                  <a:pos x="T0" y="T1"/>
                </a:cxn>
                <a:cxn ang="0">
                  <a:pos x="T2" y="T3"/>
                </a:cxn>
                <a:cxn ang="0">
                  <a:pos x="T4" y="T5"/>
                </a:cxn>
                <a:cxn ang="0">
                  <a:pos x="T6" y="T7"/>
                </a:cxn>
                <a:cxn ang="0">
                  <a:pos x="T8" y="T9"/>
                </a:cxn>
                <a:cxn ang="0">
                  <a:pos x="T10" y="T11"/>
                </a:cxn>
                <a:cxn ang="0">
                  <a:pos x="T12" y="T13"/>
                </a:cxn>
              </a:cxnLst>
              <a:rect l="0" t="0" r="r" b="b"/>
              <a:pathLst>
                <a:path w="68" h="48">
                  <a:moveTo>
                    <a:pt x="28" y="2"/>
                  </a:moveTo>
                  <a:cubicBezTo>
                    <a:pt x="15" y="22"/>
                    <a:pt x="43" y="17"/>
                    <a:pt x="48" y="30"/>
                  </a:cubicBezTo>
                  <a:cubicBezTo>
                    <a:pt x="57" y="29"/>
                    <a:pt x="43" y="20"/>
                    <a:pt x="48" y="10"/>
                  </a:cubicBezTo>
                  <a:cubicBezTo>
                    <a:pt x="63" y="8"/>
                    <a:pt x="55" y="29"/>
                    <a:pt x="68" y="30"/>
                  </a:cubicBezTo>
                  <a:cubicBezTo>
                    <a:pt x="60" y="47"/>
                    <a:pt x="34" y="48"/>
                    <a:pt x="20" y="38"/>
                  </a:cubicBezTo>
                  <a:cubicBezTo>
                    <a:pt x="31" y="17"/>
                    <a:pt x="8" y="26"/>
                    <a:pt x="0" y="22"/>
                  </a:cubicBezTo>
                  <a:cubicBezTo>
                    <a:pt x="3" y="9"/>
                    <a:pt x="10" y="0"/>
                    <a:pt x="28"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350" name="Freeform 14"/>
            <p:cNvSpPr>
              <a:spLocks/>
            </p:cNvSpPr>
            <p:nvPr/>
          </p:nvSpPr>
          <p:spPr bwMode="gray">
            <a:xfrm>
              <a:off x="3321050" y="1778000"/>
              <a:ext cx="227013" cy="171450"/>
            </a:xfrm>
            <a:custGeom>
              <a:avLst/>
              <a:gdLst>
                <a:gd name="T0" fmla="*/ 6 w 73"/>
                <a:gd name="T1" fmla="*/ 0 h 55"/>
                <a:gd name="T2" fmla="*/ 34 w 73"/>
                <a:gd name="T3" fmla="*/ 24 h 55"/>
                <a:gd name="T4" fmla="*/ 62 w 73"/>
                <a:gd name="T5" fmla="*/ 20 h 55"/>
                <a:gd name="T6" fmla="*/ 70 w 73"/>
                <a:gd name="T7" fmla="*/ 36 h 55"/>
                <a:gd name="T8" fmla="*/ 6 w 73"/>
                <a:gd name="T9" fmla="*/ 36 h 55"/>
                <a:gd name="T10" fmla="*/ 18 w 73"/>
                <a:gd name="T11" fmla="*/ 28 h 55"/>
                <a:gd name="T12" fmla="*/ 6 w 73"/>
                <a:gd name="T13" fmla="*/ 0 h 55"/>
              </a:gdLst>
              <a:ahLst/>
              <a:cxnLst>
                <a:cxn ang="0">
                  <a:pos x="T0" y="T1"/>
                </a:cxn>
                <a:cxn ang="0">
                  <a:pos x="T2" y="T3"/>
                </a:cxn>
                <a:cxn ang="0">
                  <a:pos x="T4" y="T5"/>
                </a:cxn>
                <a:cxn ang="0">
                  <a:pos x="T6" y="T7"/>
                </a:cxn>
                <a:cxn ang="0">
                  <a:pos x="T8" y="T9"/>
                </a:cxn>
                <a:cxn ang="0">
                  <a:pos x="T10" y="T11"/>
                </a:cxn>
                <a:cxn ang="0">
                  <a:pos x="T12" y="T13"/>
                </a:cxn>
              </a:cxnLst>
              <a:rect l="0" t="0" r="r" b="b"/>
              <a:pathLst>
                <a:path w="73" h="55">
                  <a:moveTo>
                    <a:pt x="6" y="0"/>
                  </a:moveTo>
                  <a:cubicBezTo>
                    <a:pt x="20" y="3"/>
                    <a:pt x="31" y="9"/>
                    <a:pt x="34" y="24"/>
                  </a:cubicBezTo>
                  <a:cubicBezTo>
                    <a:pt x="47" y="26"/>
                    <a:pt x="48" y="17"/>
                    <a:pt x="62" y="20"/>
                  </a:cubicBezTo>
                  <a:cubicBezTo>
                    <a:pt x="62" y="28"/>
                    <a:pt x="73" y="25"/>
                    <a:pt x="70" y="36"/>
                  </a:cubicBezTo>
                  <a:cubicBezTo>
                    <a:pt x="47" y="55"/>
                    <a:pt x="19" y="29"/>
                    <a:pt x="6" y="36"/>
                  </a:cubicBezTo>
                  <a:cubicBezTo>
                    <a:pt x="10" y="30"/>
                    <a:pt x="10" y="20"/>
                    <a:pt x="18" y="28"/>
                  </a:cubicBezTo>
                  <a:cubicBezTo>
                    <a:pt x="23" y="10"/>
                    <a:pt x="0" y="19"/>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351" name="Freeform 15"/>
            <p:cNvSpPr>
              <a:spLocks/>
            </p:cNvSpPr>
            <p:nvPr/>
          </p:nvSpPr>
          <p:spPr bwMode="gray">
            <a:xfrm>
              <a:off x="4956175" y="1778000"/>
              <a:ext cx="273050" cy="260350"/>
            </a:xfrm>
            <a:custGeom>
              <a:avLst/>
              <a:gdLst>
                <a:gd name="T0" fmla="*/ 80 w 88"/>
                <a:gd name="T1" fmla="*/ 0 h 84"/>
                <a:gd name="T2" fmla="*/ 88 w 88"/>
                <a:gd name="T3" fmla="*/ 12 h 84"/>
                <a:gd name="T4" fmla="*/ 40 w 88"/>
                <a:gd name="T5" fmla="*/ 84 h 84"/>
                <a:gd name="T6" fmla="*/ 80 w 88"/>
                <a:gd name="T7" fmla="*/ 0 h 84"/>
              </a:gdLst>
              <a:ahLst/>
              <a:cxnLst>
                <a:cxn ang="0">
                  <a:pos x="T0" y="T1"/>
                </a:cxn>
                <a:cxn ang="0">
                  <a:pos x="T2" y="T3"/>
                </a:cxn>
                <a:cxn ang="0">
                  <a:pos x="T4" y="T5"/>
                </a:cxn>
                <a:cxn ang="0">
                  <a:pos x="T6" y="T7"/>
                </a:cxn>
              </a:cxnLst>
              <a:rect l="0" t="0" r="r" b="b"/>
              <a:pathLst>
                <a:path w="88" h="84">
                  <a:moveTo>
                    <a:pt x="80" y="0"/>
                  </a:moveTo>
                  <a:cubicBezTo>
                    <a:pt x="85" y="2"/>
                    <a:pt x="88" y="5"/>
                    <a:pt x="88" y="12"/>
                  </a:cubicBezTo>
                  <a:cubicBezTo>
                    <a:pt x="57" y="20"/>
                    <a:pt x="39" y="57"/>
                    <a:pt x="40" y="84"/>
                  </a:cubicBezTo>
                  <a:cubicBezTo>
                    <a:pt x="0" y="73"/>
                    <a:pt x="49" y="4"/>
                    <a:pt x="8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352" name="Freeform 16"/>
            <p:cNvSpPr>
              <a:spLocks/>
            </p:cNvSpPr>
            <p:nvPr/>
          </p:nvSpPr>
          <p:spPr bwMode="gray">
            <a:xfrm>
              <a:off x="3252788" y="1793875"/>
              <a:ext cx="74613" cy="85725"/>
            </a:xfrm>
            <a:custGeom>
              <a:avLst/>
              <a:gdLst>
                <a:gd name="T0" fmla="*/ 24 w 24"/>
                <a:gd name="T1" fmla="*/ 3 h 28"/>
                <a:gd name="T2" fmla="*/ 24 w 24"/>
                <a:gd name="T3" fmla="*/ 27 h 28"/>
                <a:gd name="T4" fmla="*/ 0 w 24"/>
                <a:gd name="T5" fmla="*/ 7 h 28"/>
                <a:gd name="T6" fmla="*/ 24 w 24"/>
                <a:gd name="T7" fmla="*/ 3 h 28"/>
              </a:gdLst>
              <a:ahLst/>
              <a:cxnLst>
                <a:cxn ang="0">
                  <a:pos x="T0" y="T1"/>
                </a:cxn>
                <a:cxn ang="0">
                  <a:pos x="T2" y="T3"/>
                </a:cxn>
                <a:cxn ang="0">
                  <a:pos x="T4" y="T5"/>
                </a:cxn>
                <a:cxn ang="0">
                  <a:pos x="T6" y="T7"/>
                </a:cxn>
              </a:cxnLst>
              <a:rect l="0" t="0" r="r" b="b"/>
              <a:pathLst>
                <a:path w="24" h="28">
                  <a:moveTo>
                    <a:pt x="24" y="3"/>
                  </a:moveTo>
                  <a:cubicBezTo>
                    <a:pt x="24" y="11"/>
                    <a:pt x="24" y="19"/>
                    <a:pt x="24" y="27"/>
                  </a:cubicBezTo>
                  <a:cubicBezTo>
                    <a:pt x="8" y="28"/>
                    <a:pt x="0" y="21"/>
                    <a:pt x="0" y="7"/>
                  </a:cubicBezTo>
                  <a:cubicBezTo>
                    <a:pt x="9" y="7"/>
                    <a:pt x="12" y="0"/>
                    <a:pt x="24"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353" name="Freeform 17"/>
            <p:cNvSpPr>
              <a:spLocks/>
            </p:cNvSpPr>
            <p:nvPr/>
          </p:nvSpPr>
          <p:spPr bwMode="gray">
            <a:xfrm>
              <a:off x="2508250" y="1895475"/>
              <a:ext cx="1527175" cy="2082800"/>
            </a:xfrm>
            <a:custGeom>
              <a:avLst/>
              <a:gdLst>
                <a:gd name="T0" fmla="*/ 220 w 492"/>
                <a:gd name="T1" fmla="*/ 30 h 670"/>
                <a:gd name="T2" fmla="*/ 228 w 492"/>
                <a:gd name="T3" fmla="*/ 14 h 670"/>
                <a:gd name="T4" fmla="*/ 260 w 492"/>
                <a:gd name="T5" fmla="*/ 70 h 670"/>
                <a:gd name="T6" fmla="*/ 196 w 492"/>
                <a:gd name="T7" fmla="*/ 82 h 670"/>
                <a:gd name="T8" fmla="*/ 220 w 492"/>
                <a:gd name="T9" fmla="*/ 90 h 670"/>
                <a:gd name="T10" fmla="*/ 224 w 492"/>
                <a:gd name="T11" fmla="*/ 78 h 670"/>
                <a:gd name="T12" fmla="*/ 268 w 492"/>
                <a:gd name="T13" fmla="*/ 86 h 670"/>
                <a:gd name="T14" fmla="*/ 276 w 492"/>
                <a:gd name="T15" fmla="*/ 82 h 670"/>
                <a:gd name="T16" fmla="*/ 268 w 492"/>
                <a:gd name="T17" fmla="*/ 14 h 670"/>
                <a:gd name="T18" fmla="*/ 292 w 492"/>
                <a:gd name="T19" fmla="*/ 10 h 670"/>
                <a:gd name="T20" fmla="*/ 276 w 492"/>
                <a:gd name="T21" fmla="*/ 34 h 670"/>
                <a:gd name="T22" fmla="*/ 300 w 492"/>
                <a:gd name="T23" fmla="*/ 86 h 670"/>
                <a:gd name="T24" fmla="*/ 308 w 492"/>
                <a:gd name="T25" fmla="*/ 66 h 670"/>
                <a:gd name="T26" fmla="*/ 328 w 492"/>
                <a:gd name="T27" fmla="*/ 66 h 670"/>
                <a:gd name="T28" fmla="*/ 328 w 492"/>
                <a:gd name="T29" fmla="*/ 90 h 670"/>
                <a:gd name="T30" fmla="*/ 272 w 492"/>
                <a:gd name="T31" fmla="*/ 154 h 670"/>
                <a:gd name="T32" fmla="*/ 332 w 492"/>
                <a:gd name="T33" fmla="*/ 206 h 670"/>
                <a:gd name="T34" fmla="*/ 344 w 492"/>
                <a:gd name="T35" fmla="*/ 178 h 670"/>
                <a:gd name="T36" fmla="*/ 336 w 492"/>
                <a:gd name="T37" fmla="*/ 134 h 670"/>
                <a:gd name="T38" fmla="*/ 372 w 492"/>
                <a:gd name="T39" fmla="*/ 142 h 670"/>
                <a:gd name="T40" fmla="*/ 376 w 492"/>
                <a:gd name="T41" fmla="*/ 166 h 670"/>
                <a:gd name="T42" fmla="*/ 384 w 492"/>
                <a:gd name="T43" fmla="*/ 150 h 670"/>
                <a:gd name="T44" fmla="*/ 424 w 492"/>
                <a:gd name="T45" fmla="*/ 206 h 670"/>
                <a:gd name="T46" fmla="*/ 376 w 492"/>
                <a:gd name="T47" fmla="*/ 222 h 670"/>
                <a:gd name="T48" fmla="*/ 392 w 492"/>
                <a:gd name="T49" fmla="*/ 222 h 670"/>
                <a:gd name="T50" fmla="*/ 348 w 492"/>
                <a:gd name="T51" fmla="*/ 274 h 670"/>
                <a:gd name="T52" fmla="*/ 332 w 492"/>
                <a:gd name="T53" fmla="*/ 298 h 670"/>
                <a:gd name="T54" fmla="*/ 340 w 492"/>
                <a:gd name="T55" fmla="*/ 330 h 670"/>
                <a:gd name="T56" fmla="*/ 256 w 492"/>
                <a:gd name="T57" fmla="*/ 338 h 670"/>
                <a:gd name="T58" fmla="*/ 272 w 492"/>
                <a:gd name="T59" fmla="*/ 358 h 670"/>
                <a:gd name="T60" fmla="*/ 300 w 492"/>
                <a:gd name="T61" fmla="*/ 346 h 670"/>
                <a:gd name="T62" fmla="*/ 316 w 492"/>
                <a:gd name="T63" fmla="*/ 394 h 670"/>
                <a:gd name="T64" fmla="*/ 356 w 492"/>
                <a:gd name="T65" fmla="*/ 378 h 670"/>
                <a:gd name="T66" fmla="*/ 436 w 492"/>
                <a:gd name="T67" fmla="*/ 414 h 670"/>
                <a:gd name="T68" fmla="*/ 432 w 492"/>
                <a:gd name="T69" fmla="*/ 434 h 670"/>
                <a:gd name="T70" fmla="*/ 492 w 492"/>
                <a:gd name="T71" fmla="*/ 442 h 670"/>
                <a:gd name="T72" fmla="*/ 444 w 492"/>
                <a:gd name="T73" fmla="*/ 518 h 670"/>
                <a:gd name="T74" fmla="*/ 380 w 492"/>
                <a:gd name="T75" fmla="*/ 622 h 670"/>
                <a:gd name="T76" fmla="*/ 368 w 492"/>
                <a:gd name="T77" fmla="*/ 650 h 670"/>
                <a:gd name="T78" fmla="*/ 380 w 492"/>
                <a:gd name="T79" fmla="*/ 670 h 670"/>
                <a:gd name="T80" fmla="*/ 360 w 492"/>
                <a:gd name="T81" fmla="*/ 494 h 670"/>
                <a:gd name="T82" fmla="*/ 336 w 492"/>
                <a:gd name="T83" fmla="*/ 406 h 670"/>
                <a:gd name="T84" fmla="*/ 300 w 492"/>
                <a:gd name="T85" fmla="*/ 378 h 670"/>
                <a:gd name="T86" fmla="*/ 196 w 492"/>
                <a:gd name="T87" fmla="*/ 310 h 670"/>
                <a:gd name="T88" fmla="*/ 212 w 492"/>
                <a:gd name="T89" fmla="*/ 334 h 670"/>
                <a:gd name="T90" fmla="*/ 168 w 492"/>
                <a:gd name="T91" fmla="*/ 230 h 670"/>
                <a:gd name="T92" fmla="*/ 84 w 492"/>
                <a:gd name="T93" fmla="*/ 146 h 670"/>
                <a:gd name="T94" fmla="*/ 64 w 492"/>
                <a:gd name="T95" fmla="*/ 170 h 670"/>
                <a:gd name="T96" fmla="*/ 12 w 492"/>
                <a:gd name="T97" fmla="*/ 186 h 670"/>
                <a:gd name="T98" fmla="*/ 40 w 492"/>
                <a:gd name="T99" fmla="*/ 158 h 670"/>
                <a:gd name="T100" fmla="*/ 8 w 492"/>
                <a:gd name="T101" fmla="*/ 130 h 670"/>
                <a:gd name="T102" fmla="*/ 28 w 492"/>
                <a:gd name="T103" fmla="*/ 114 h 670"/>
                <a:gd name="T104" fmla="*/ 0 w 492"/>
                <a:gd name="T105" fmla="*/ 106 h 670"/>
                <a:gd name="T106" fmla="*/ 24 w 492"/>
                <a:gd name="T107" fmla="*/ 94 h 670"/>
                <a:gd name="T108" fmla="*/ 8 w 492"/>
                <a:gd name="T109" fmla="*/ 70 h 670"/>
                <a:gd name="T110" fmla="*/ 124 w 492"/>
                <a:gd name="T111" fmla="*/ 70 h 670"/>
                <a:gd name="T112" fmla="*/ 188 w 492"/>
                <a:gd name="T113" fmla="*/ 70 h 670"/>
                <a:gd name="T114" fmla="*/ 200 w 492"/>
                <a:gd name="T115" fmla="*/ 54 h 670"/>
                <a:gd name="T116" fmla="*/ 180 w 492"/>
                <a:gd name="T117" fmla="*/ 34 h 670"/>
                <a:gd name="T118" fmla="*/ 160 w 492"/>
                <a:gd name="T119" fmla="*/ 42 h 670"/>
                <a:gd name="T120" fmla="*/ 160 w 492"/>
                <a:gd name="T121" fmla="*/ 2 h 670"/>
                <a:gd name="T122" fmla="*/ 220 w 492"/>
                <a:gd name="T123" fmla="*/ 30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92" h="670">
                  <a:moveTo>
                    <a:pt x="220" y="30"/>
                  </a:moveTo>
                  <a:cubicBezTo>
                    <a:pt x="225" y="26"/>
                    <a:pt x="220" y="21"/>
                    <a:pt x="228" y="14"/>
                  </a:cubicBezTo>
                  <a:cubicBezTo>
                    <a:pt x="238" y="28"/>
                    <a:pt x="237" y="59"/>
                    <a:pt x="260" y="70"/>
                  </a:cubicBezTo>
                  <a:cubicBezTo>
                    <a:pt x="244" y="79"/>
                    <a:pt x="209" y="62"/>
                    <a:pt x="196" y="82"/>
                  </a:cubicBezTo>
                  <a:cubicBezTo>
                    <a:pt x="199" y="92"/>
                    <a:pt x="219" y="72"/>
                    <a:pt x="220" y="90"/>
                  </a:cubicBezTo>
                  <a:cubicBezTo>
                    <a:pt x="225" y="89"/>
                    <a:pt x="223" y="83"/>
                    <a:pt x="224" y="78"/>
                  </a:cubicBezTo>
                  <a:cubicBezTo>
                    <a:pt x="241" y="78"/>
                    <a:pt x="253" y="83"/>
                    <a:pt x="268" y="86"/>
                  </a:cubicBezTo>
                  <a:cubicBezTo>
                    <a:pt x="271" y="85"/>
                    <a:pt x="272" y="82"/>
                    <a:pt x="276" y="82"/>
                  </a:cubicBezTo>
                  <a:cubicBezTo>
                    <a:pt x="268" y="55"/>
                    <a:pt x="270" y="44"/>
                    <a:pt x="268" y="14"/>
                  </a:cubicBezTo>
                  <a:cubicBezTo>
                    <a:pt x="276" y="7"/>
                    <a:pt x="280" y="5"/>
                    <a:pt x="292" y="10"/>
                  </a:cubicBezTo>
                  <a:cubicBezTo>
                    <a:pt x="289" y="21"/>
                    <a:pt x="281" y="25"/>
                    <a:pt x="276" y="34"/>
                  </a:cubicBezTo>
                  <a:cubicBezTo>
                    <a:pt x="282" y="53"/>
                    <a:pt x="297" y="64"/>
                    <a:pt x="300" y="86"/>
                  </a:cubicBezTo>
                  <a:cubicBezTo>
                    <a:pt x="306" y="83"/>
                    <a:pt x="309" y="76"/>
                    <a:pt x="308" y="66"/>
                  </a:cubicBezTo>
                  <a:cubicBezTo>
                    <a:pt x="315" y="66"/>
                    <a:pt x="321" y="66"/>
                    <a:pt x="328" y="66"/>
                  </a:cubicBezTo>
                  <a:cubicBezTo>
                    <a:pt x="324" y="78"/>
                    <a:pt x="324" y="78"/>
                    <a:pt x="328" y="90"/>
                  </a:cubicBezTo>
                  <a:cubicBezTo>
                    <a:pt x="301" y="92"/>
                    <a:pt x="288" y="129"/>
                    <a:pt x="272" y="154"/>
                  </a:cubicBezTo>
                  <a:cubicBezTo>
                    <a:pt x="283" y="180"/>
                    <a:pt x="325" y="176"/>
                    <a:pt x="332" y="206"/>
                  </a:cubicBezTo>
                  <a:cubicBezTo>
                    <a:pt x="336" y="198"/>
                    <a:pt x="331" y="185"/>
                    <a:pt x="344" y="178"/>
                  </a:cubicBezTo>
                  <a:cubicBezTo>
                    <a:pt x="334" y="162"/>
                    <a:pt x="341" y="154"/>
                    <a:pt x="336" y="134"/>
                  </a:cubicBezTo>
                  <a:cubicBezTo>
                    <a:pt x="349" y="125"/>
                    <a:pt x="356" y="136"/>
                    <a:pt x="372" y="142"/>
                  </a:cubicBezTo>
                  <a:cubicBezTo>
                    <a:pt x="374" y="149"/>
                    <a:pt x="367" y="166"/>
                    <a:pt x="376" y="166"/>
                  </a:cubicBezTo>
                  <a:cubicBezTo>
                    <a:pt x="388" y="170"/>
                    <a:pt x="383" y="157"/>
                    <a:pt x="384" y="150"/>
                  </a:cubicBezTo>
                  <a:cubicBezTo>
                    <a:pt x="400" y="166"/>
                    <a:pt x="408" y="190"/>
                    <a:pt x="424" y="206"/>
                  </a:cubicBezTo>
                  <a:cubicBezTo>
                    <a:pt x="414" y="217"/>
                    <a:pt x="392" y="217"/>
                    <a:pt x="376" y="222"/>
                  </a:cubicBezTo>
                  <a:cubicBezTo>
                    <a:pt x="379" y="234"/>
                    <a:pt x="385" y="218"/>
                    <a:pt x="392" y="222"/>
                  </a:cubicBezTo>
                  <a:cubicBezTo>
                    <a:pt x="402" y="257"/>
                    <a:pt x="334" y="233"/>
                    <a:pt x="348" y="274"/>
                  </a:cubicBezTo>
                  <a:cubicBezTo>
                    <a:pt x="349" y="288"/>
                    <a:pt x="334" y="287"/>
                    <a:pt x="332" y="298"/>
                  </a:cubicBezTo>
                  <a:cubicBezTo>
                    <a:pt x="329" y="315"/>
                    <a:pt x="340" y="317"/>
                    <a:pt x="340" y="330"/>
                  </a:cubicBezTo>
                  <a:cubicBezTo>
                    <a:pt x="318" y="304"/>
                    <a:pt x="276" y="305"/>
                    <a:pt x="256" y="338"/>
                  </a:cubicBezTo>
                  <a:cubicBezTo>
                    <a:pt x="254" y="352"/>
                    <a:pt x="268" y="350"/>
                    <a:pt x="272" y="358"/>
                  </a:cubicBezTo>
                  <a:cubicBezTo>
                    <a:pt x="287" y="360"/>
                    <a:pt x="282" y="342"/>
                    <a:pt x="300" y="346"/>
                  </a:cubicBezTo>
                  <a:cubicBezTo>
                    <a:pt x="291" y="373"/>
                    <a:pt x="322" y="367"/>
                    <a:pt x="316" y="394"/>
                  </a:cubicBezTo>
                  <a:cubicBezTo>
                    <a:pt x="338" y="398"/>
                    <a:pt x="342" y="383"/>
                    <a:pt x="356" y="378"/>
                  </a:cubicBezTo>
                  <a:cubicBezTo>
                    <a:pt x="386" y="386"/>
                    <a:pt x="412" y="399"/>
                    <a:pt x="436" y="414"/>
                  </a:cubicBezTo>
                  <a:cubicBezTo>
                    <a:pt x="434" y="422"/>
                    <a:pt x="425" y="427"/>
                    <a:pt x="432" y="434"/>
                  </a:cubicBezTo>
                  <a:cubicBezTo>
                    <a:pt x="452" y="417"/>
                    <a:pt x="466" y="442"/>
                    <a:pt x="492" y="442"/>
                  </a:cubicBezTo>
                  <a:cubicBezTo>
                    <a:pt x="477" y="468"/>
                    <a:pt x="483" y="515"/>
                    <a:pt x="444" y="518"/>
                  </a:cubicBezTo>
                  <a:cubicBezTo>
                    <a:pt x="440" y="568"/>
                    <a:pt x="373" y="574"/>
                    <a:pt x="380" y="622"/>
                  </a:cubicBezTo>
                  <a:cubicBezTo>
                    <a:pt x="376" y="632"/>
                    <a:pt x="364" y="633"/>
                    <a:pt x="368" y="650"/>
                  </a:cubicBezTo>
                  <a:cubicBezTo>
                    <a:pt x="365" y="664"/>
                    <a:pt x="384" y="655"/>
                    <a:pt x="380" y="670"/>
                  </a:cubicBezTo>
                  <a:cubicBezTo>
                    <a:pt x="317" y="648"/>
                    <a:pt x="363" y="558"/>
                    <a:pt x="360" y="494"/>
                  </a:cubicBezTo>
                  <a:cubicBezTo>
                    <a:pt x="334" y="473"/>
                    <a:pt x="303" y="433"/>
                    <a:pt x="336" y="406"/>
                  </a:cubicBezTo>
                  <a:cubicBezTo>
                    <a:pt x="322" y="399"/>
                    <a:pt x="297" y="403"/>
                    <a:pt x="300" y="378"/>
                  </a:cubicBezTo>
                  <a:cubicBezTo>
                    <a:pt x="244" y="376"/>
                    <a:pt x="224" y="340"/>
                    <a:pt x="196" y="310"/>
                  </a:cubicBezTo>
                  <a:cubicBezTo>
                    <a:pt x="197" y="322"/>
                    <a:pt x="207" y="326"/>
                    <a:pt x="212" y="334"/>
                  </a:cubicBezTo>
                  <a:cubicBezTo>
                    <a:pt x="187" y="328"/>
                    <a:pt x="158" y="271"/>
                    <a:pt x="168" y="230"/>
                  </a:cubicBezTo>
                  <a:cubicBezTo>
                    <a:pt x="145" y="197"/>
                    <a:pt x="132" y="154"/>
                    <a:pt x="84" y="146"/>
                  </a:cubicBezTo>
                  <a:cubicBezTo>
                    <a:pt x="71" y="148"/>
                    <a:pt x="61" y="152"/>
                    <a:pt x="64" y="170"/>
                  </a:cubicBezTo>
                  <a:cubicBezTo>
                    <a:pt x="40" y="160"/>
                    <a:pt x="39" y="188"/>
                    <a:pt x="12" y="186"/>
                  </a:cubicBezTo>
                  <a:cubicBezTo>
                    <a:pt x="12" y="167"/>
                    <a:pt x="37" y="174"/>
                    <a:pt x="40" y="158"/>
                  </a:cubicBezTo>
                  <a:cubicBezTo>
                    <a:pt x="25" y="153"/>
                    <a:pt x="13" y="145"/>
                    <a:pt x="8" y="130"/>
                  </a:cubicBezTo>
                  <a:cubicBezTo>
                    <a:pt x="9" y="119"/>
                    <a:pt x="23" y="121"/>
                    <a:pt x="28" y="114"/>
                  </a:cubicBezTo>
                  <a:cubicBezTo>
                    <a:pt x="25" y="104"/>
                    <a:pt x="3" y="115"/>
                    <a:pt x="0" y="106"/>
                  </a:cubicBezTo>
                  <a:cubicBezTo>
                    <a:pt x="1" y="95"/>
                    <a:pt x="10" y="92"/>
                    <a:pt x="24" y="94"/>
                  </a:cubicBezTo>
                  <a:cubicBezTo>
                    <a:pt x="22" y="83"/>
                    <a:pt x="7" y="84"/>
                    <a:pt x="8" y="70"/>
                  </a:cubicBezTo>
                  <a:cubicBezTo>
                    <a:pt x="35" y="31"/>
                    <a:pt x="83" y="66"/>
                    <a:pt x="124" y="70"/>
                  </a:cubicBezTo>
                  <a:cubicBezTo>
                    <a:pt x="146" y="54"/>
                    <a:pt x="163" y="59"/>
                    <a:pt x="188" y="70"/>
                  </a:cubicBezTo>
                  <a:cubicBezTo>
                    <a:pt x="190" y="65"/>
                    <a:pt x="188" y="58"/>
                    <a:pt x="200" y="54"/>
                  </a:cubicBezTo>
                  <a:cubicBezTo>
                    <a:pt x="191" y="50"/>
                    <a:pt x="180" y="47"/>
                    <a:pt x="180" y="34"/>
                  </a:cubicBezTo>
                  <a:cubicBezTo>
                    <a:pt x="171" y="36"/>
                    <a:pt x="169" y="52"/>
                    <a:pt x="160" y="42"/>
                  </a:cubicBezTo>
                  <a:cubicBezTo>
                    <a:pt x="159" y="21"/>
                    <a:pt x="164" y="18"/>
                    <a:pt x="160" y="2"/>
                  </a:cubicBezTo>
                  <a:cubicBezTo>
                    <a:pt x="191" y="0"/>
                    <a:pt x="199" y="22"/>
                    <a:pt x="220"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354" name="Freeform 18"/>
            <p:cNvSpPr>
              <a:spLocks/>
            </p:cNvSpPr>
            <p:nvPr/>
          </p:nvSpPr>
          <p:spPr bwMode="gray">
            <a:xfrm>
              <a:off x="3265488" y="1927225"/>
              <a:ext cx="77788" cy="107950"/>
            </a:xfrm>
            <a:custGeom>
              <a:avLst/>
              <a:gdLst>
                <a:gd name="T0" fmla="*/ 8 w 25"/>
                <a:gd name="T1" fmla="*/ 0 h 35"/>
                <a:gd name="T2" fmla="*/ 20 w 25"/>
                <a:gd name="T3" fmla="*/ 0 h 35"/>
                <a:gd name="T4" fmla="*/ 8 w 25"/>
                <a:gd name="T5" fmla="*/ 32 h 35"/>
                <a:gd name="T6" fmla="*/ 8 w 25"/>
                <a:gd name="T7" fmla="*/ 0 h 35"/>
              </a:gdLst>
              <a:ahLst/>
              <a:cxnLst>
                <a:cxn ang="0">
                  <a:pos x="T0" y="T1"/>
                </a:cxn>
                <a:cxn ang="0">
                  <a:pos x="T2" y="T3"/>
                </a:cxn>
                <a:cxn ang="0">
                  <a:pos x="T4" y="T5"/>
                </a:cxn>
                <a:cxn ang="0">
                  <a:pos x="T6" y="T7"/>
                </a:cxn>
              </a:cxnLst>
              <a:rect l="0" t="0" r="r" b="b"/>
              <a:pathLst>
                <a:path w="25" h="35">
                  <a:moveTo>
                    <a:pt x="8" y="0"/>
                  </a:moveTo>
                  <a:cubicBezTo>
                    <a:pt x="12" y="0"/>
                    <a:pt x="16" y="0"/>
                    <a:pt x="20" y="0"/>
                  </a:cubicBezTo>
                  <a:cubicBezTo>
                    <a:pt x="19" y="13"/>
                    <a:pt x="25" y="35"/>
                    <a:pt x="8" y="32"/>
                  </a:cubicBezTo>
                  <a:cubicBezTo>
                    <a:pt x="0" y="24"/>
                    <a:pt x="5" y="9"/>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355" name="Freeform 19"/>
            <p:cNvSpPr>
              <a:spLocks/>
            </p:cNvSpPr>
            <p:nvPr/>
          </p:nvSpPr>
          <p:spPr bwMode="gray">
            <a:xfrm>
              <a:off x="3389313" y="1939925"/>
              <a:ext cx="373063" cy="298450"/>
            </a:xfrm>
            <a:custGeom>
              <a:avLst/>
              <a:gdLst>
                <a:gd name="T0" fmla="*/ 52 w 120"/>
                <a:gd name="T1" fmla="*/ 40 h 96"/>
                <a:gd name="T2" fmla="*/ 16 w 120"/>
                <a:gd name="T3" fmla="*/ 44 h 96"/>
                <a:gd name="T4" fmla="*/ 24 w 120"/>
                <a:gd name="T5" fmla="*/ 0 h 96"/>
                <a:gd name="T6" fmla="*/ 32 w 120"/>
                <a:gd name="T7" fmla="*/ 0 h 96"/>
                <a:gd name="T8" fmla="*/ 40 w 120"/>
                <a:gd name="T9" fmla="*/ 20 h 96"/>
                <a:gd name="T10" fmla="*/ 56 w 120"/>
                <a:gd name="T11" fmla="*/ 16 h 96"/>
                <a:gd name="T12" fmla="*/ 84 w 120"/>
                <a:gd name="T13" fmla="*/ 40 h 96"/>
                <a:gd name="T14" fmla="*/ 120 w 120"/>
                <a:gd name="T15" fmla="*/ 80 h 96"/>
                <a:gd name="T16" fmla="*/ 108 w 120"/>
                <a:gd name="T17" fmla="*/ 96 h 96"/>
                <a:gd name="T18" fmla="*/ 52 w 120"/>
                <a:gd name="T19" fmla="*/ 4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0" h="96">
                  <a:moveTo>
                    <a:pt x="52" y="40"/>
                  </a:moveTo>
                  <a:cubicBezTo>
                    <a:pt x="45" y="47"/>
                    <a:pt x="29" y="43"/>
                    <a:pt x="16" y="44"/>
                  </a:cubicBezTo>
                  <a:cubicBezTo>
                    <a:pt x="8" y="33"/>
                    <a:pt x="0" y="0"/>
                    <a:pt x="24" y="0"/>
                  </a:cubicBezTo>
                  <a:cubicBezTo>
                    <a:pt x="22" y="19"/>
                    <a:pt x="30" y="8"/>
                    <a:pt x="32" y="0"/>
                  </a:cubicBezTo>
                  <a:cubicBezTo>
                    <a:pt x="40" y="3"/>
                    <a:pt x="48" y="12"/>
                    <a:pt x="40" y="20"/>
                  </a:cubicBezTo>
                  <a:cubicBezTo>
                    <a:pt x="46" y="20"/>
                    <a:pt x="55" y="22"/>
                    <a:pt x="56" y="16"/>
                  </a:cubicBezTo>
                  <a:cubicBezTo>
                    <a:pt x="66" y="23"/>
                    <a:pt x="63" y="43"/>
                    <a:pt x="84" y="40"/>
                  </a:cubicBezTo>
                  <a:cubicBezTo>
                    <a:pt x="85" y="64"/>
                    <a:pt x="104" y="71"/>
                    <a:pt x="120" y="80"/>
                  </a:cubicBezTo>
                  <a:cubicBezTo>
                    <a:pt x="119" y="88"/>
                    <a:pt x="109" y="88"/>
                    <a:pt x="108" y="96"/>
                  </a:cubicBezTo>
                  <a:cubicBezTo>
                    <a:pt x="89" y="78"/>
                    <a:pt x="65" y="64"/>
                    <a:pt x="52"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356" name="Freeform 20"/>
            <p:cNvSpPr>
              <a:spLocks/>
            </p:cNvSpPr>
            <p:nvPr/>
          </p:nvSpPr>
          <p:spPr bwMode="gray">
            <a:xfrm>
              <a:off x="3551238" y="2187575"/>
              <a:ext cx="161925" cy="136525"/>
            </a:xfrm>
            <a:custGeom>
              <a:avLst/>
              <a:gdLst>
                <a:gd name="T0" fmla="*/ 52 w 52"/>
                <a:gd name="T1" fmla="*/ 32 h 44"/>
                <a:gd name="T2" fmla="*/ 44 w 52"/>
                <a:gd name="T3" fmla="*/ 36 h 44"/>
                <a:gd name="T4" fmla="*/ 0 w 52"/>
                <a:gd name="T5" fmla="*/ 20 h 44"/>
                <a:gd name="T6" fmla="*/ 24 w 52"/>
                <a:gd name="T7" fmla="*/ 0 h 44"/>
                <a:gd name="T8" fmla="*/ 52 w 52"/>
                <a:gd name="T9" fmla="*/ 32 h 44"/>
              </a:gdLst>
              <a:ahLst/>
              <a:cxnLst>
                <a:cxn ang="0">
                  <a:pos x="T0" y="T1"/>
                </a:cxn>
                <a:cxn ang="0">
                  <a:pos x="T2" y="T3"/>
                </a:cxn>
                <a:cxn ang="0">
                  <a:pos x="T4" y="T5"/>
                </a:cxn>
                <a:cxn ang="0">
                  <a:pos x="T6" y="T7"/>
                </a:cxn>
                <a:cxn ang="0">
                  <a:pos x="T8" y="T9"/>
                </a:cxn>
              </a:cxnLst>
              <a:rect l="0" t="0" r="r" b="b"/>
              <a:pathLst>
                <a:path w="52" h="44">
                  <a:moveTo>
                    <a:pt x="52" y="32"/>
                  </a:moveTo>
                  <a:cubicBezTo>
                    <a:pt x="38" y="30"/>
                    <a:pt x="31" y="28"/>
                    <a:pt x="44" y="36"/>
                  </a:cubicBezTo>
                  <a:cubicBezTo>
                    <a:pt x="29" y="44"/>
                    <a:pt x="18" y="11"/>
                    <a:pt x="0" y="20"/>
                  </a:cubicBezTo>
                  <a:cubicBezTo>
                    <a:pt x="3" y="9"/>
                    <a:pt x="23" y="14"/>
                    <a:pt x="24" y="0"/>
                  </a:cubicBezTo>
                  <a:cubicBezTo>
                    <a:pt x="40" y="4"/>
                    <a:pt x="50" y="14"/>
                    <a:pt x="52" y="3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357" name="Freeform 21"/>
            <p:cNvSpPr>
              <a:spLocks/>
            </p:cNvSpPr>
            <p:nvPr/>
          </p:nvSpPr>
          <p:spPr bwMode="gray">
            <a:xfrm>
              <a:off x="4141788" y="2171700"/>
              <a:ext cx="130175" cy="106363"/>
            </a:xfrm>
            <a:custGeom>
              <a:avLst/>
              <a:gdLst>
                <a:gd name="T0" fmla="*/ 10 w 42"/>
                <a:gd name="T1" fmla="*/ 5 h 34"/>
                <a:gd name="T2" fmla="*/ 14 w 42"/>
                <a:gd name="T3" fmla="*/ 9 h 34"/>
                <a:gd name="T4" fmla="*/ 42 w 42"/>
                <a:gd name="T5" fmla="*/ 17 h 34"/>
                <a:gd name="T6" fmla="*/ 14 w 42"/>
                <a:gd name="T7" fmla="*/ 33 h 34"/>
                <a:gd name="T8" fmla="*/ 10 w 42"/>
                <a:gd name="T9" fmla="*/ 5 h 34"/>
              </a:gdLst>
              <a:ahLst/>
              <a:cxnLst>
                <a:cxn ang="0">
                  <a:pos x="T0" y="T1"/>
                </a:cxn>
                <a:cxn ang="0">
                  <a:pos x="T2" y="T3"/>
                </a:cxn>
                <a:cxn ang="0">
                  <a:pos x="T4" y="T5"/>
                </a:cxn>
                <a:cxn ang="0">
                  <a:pos x="T6" y="T7"/>
                </a:cxn>
                <a:cxn ang="0">
                  <a:pos x="T8" y="T9"/>
                </a:cxn>
              </a:cxnLst>
              <a:rect l="0" t="0" r="r" b="b"/>
              <a:pathLst>
                <a:path w="42" h="34">
                  <a:moveTo>
                    <a:pt x="10" y="5"/>
                  </a:moveTo>
                  <a:cubicBezTo>
                    <a:pt x="13" y="4"/>
                    <a:pt x="14" y="7"/>
                    <a:pt x="14" y="9"/>
                  </a:cubicBezTo>
                  <a:cubicBezTo>
                    <a:pt x="14" y="16"/>
                    <a:pt x="42" y="0"/>
                    <a:pt x="42" y="17"/>
                  </a:cubicBezTo>
                  <a:cubicBezTo>
                    <a:pt x="39" y="29"/>
                    <a:pt x="30" y="34"/>
                    <a:pt x="14" y="33"/>
                  </a:cubicBezTo>
                  <a:cubicBezTo>
                    <a:pt x="15" y="21"/>
                    <a:pt x="0" y="15"/>
                    <a:pt x="10"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358" name="Freeform 22"/>
            <p:cNvSpPr>
              <a:spLocks/>
            </p:cNvSpPr>
            <p:nvPr/>
          </p:nvSpPr>
          <p:spPr bwMode="gray">
            <a:xfrm>
              <a:off x="3449638" y="2232025"/>
              <a:ext cx="82550" cy="55563"/>
            </a:xfrm>
            <a:custGeom>
              <a:avLst/>
              <a:gdLst>
                <a:gd name="T0" fmla="*/ 1 w 27"/>
                <a:gd name="T1" fmla="*/ 2 h 18"/>
                <a:gd name="T2" fmla="*/ 25 w 27"/>
                <a:gd name="T3" fmla="*/ 14 h 18"/>
                <a:gd name="T4" fmla="*/ 9 w 27"/>
                <a:gd name="T5" fmla="*/ 18 h 18"/>
                <a:gd name="T6" fmla="*/ 1 w 27"/>
                <a:gd name="T7" fmla="*/ 2 h 18"/>
              </a:gdLst>
              <a:ahLst/>
              <a:cxnLst>
                <a:cxn ang="0">
                  <a:pos x="T0" y="T1"/>
                </a:cxn>
                <a:cxn ang="0">
                  <a:pos x="T2" y="T3"/>
                </a:cxn>
                <a:cxn ang="0">
                  <a:pos x="T4" y="T5"/>
                </a:cxn>
                <a:cxn ang="0">
                  <a:pos x="T6" y="T7"/>
                </a:cxn>
              </a:cxnLst>
              <a:rect l="0" t="0" r="r" b="b"/>
              <a:pathLst>
                <a:path w="27" h="18">
                  <a:moveTo>
                    <a:pt x="1" y="2"/>
                  </a:moveTo>
                  <a:cubicBezTo>
                    <a:pt x="13" y="2"/>
                    <a:pt x="27" y="0"/>
                    <a:pt x="25" y="14"/>
                  </a:cubicBezTo>
                  <a:cubicBezTo>
                    <a:pt x="15" y="14"/>
                    <a:pt x="12" y="6"/>
                    <a:pt x="9" y="18"/>
                  </a:cubicBezTo>
                  <a:cubicBezTo>
                    <a:pt x="2" y="17"/>
                    <a:pt x="0" y="11"/>
                    <a:pt x="1"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359" name="Freeform 23"/>
            <p:cNvSpPr>
              <a:spLocks/>
            </p:cNvSpPr>
            <p:nvPr/>
          </p:nvSpPr>
          <p:spPr bwMode="gray">
            <a:xfrm>
              <a:off x="5905500" y="2530475"/>
              <a:ext cx="265113" cy="328613"/>
            </a:xfrm>
            <a:custGeom>
              <a:avLst/>
              <a:gdLst>
                <a:gd name="T0" fmla="*/ 54 w 85"/>
                <a:gd name="T1" fmla="*/ 10 h 106"/>
                <a:gd name="T2" fmla="*/ 74 w 85"/>
                <a:gd name="T3" fmla="*/ 30 h 106"/>
                <a:gd name="T4" fmla="*/ 58 w 85"/>
                <a:gd name="T5" fmla="*/ 46 h 106"/>
                <a:gd name="T6" fmla="*/ 14 w 85"/>
                <a:gd name="T7" fmla="*/ 106 h 106"/>
                <a:gd name="T8" fmla="*/ 54 w 85"/>
                <a:gd name="T9" fmla="*/ 10 h 106"/>
              </a:gdLst>
              <a:ahLst/>
              <a:cxnLst>
                <a:cxn ang="0">
                  <a:pos x="T0" y="T1"/>
                </a:cxn>
                <a:cxn ang="0">
                  <a:pos x="T2" y="T3"/>
                </a:cxn>
                <a:cxn ang="0">
                  <a:pos x="T4" y="T5"/>
                </a:cxn>
                <a:cxn ang="0">
                  <a:pos x="T6" y="T7"/>
                </a:cxn>
                <a:cxn ang="0">
                  <a:pos x="T8" y="T9"/>
                </a:cxn>
              </a:cxnLst>
              <a:rect l="0" t="0" r="r" b="b"/>
              <a:pathLst>
                <a:path w="85" h="106">
                  <a:moveTo>
                    <a:pt x="54" y="10"/>
                  </a:moveTo>
                  <a:cubicBezTo>
                    <a:pt x="59" y="0"/>
                    <a:pt x="58" y="51"/>
                    <a:pt x="74" y="30"/>
                  </a:cubicBezTo>
                  <a:cubicBezTo>
                    <a:pt x="85" y="36"/>
                    <a:pt x="66" y="45"/>
                    <a:pt x="58" y="46"/>
                  </a:cubicBezTo>
                  <a:cubicBezTo>
                    <a:pt x="68" y="90"/>
                    <a:pt x="23" y="81"/>
                    <a:pt x="14" y="106"/>
                  </a:cubicBezTo>
                  <a:cubicBezTo>
                    <a:pt x="0" y="77"/>
                    <a:pt x="71" y="69"/>
                    <a:pt x="54"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360" name="Freeform 24"/>
            <p:cNvSpPr>
              <a:spLocks/>
            </p:cNvSpPr>
            <p:nvPr/>
          </p:nvSpPr>
          <p:spPr bwMode="gray">
            <a:xfrm>
              <a:off x="5803900" y="3008313"/>
              <a:ext cx="139700" cy="136525"/>
            </a:xfrm>
            <a:custGeom>
              <a:avLst/>
              <a:gdLst>
                <a:gd name="T0" fmla="*/ 7 w 45"/>
                <a:gd name="T1" fmla="*/ 0 h 44"/>
                <a:gd name="T2" fmla="*/ 23 w 45"/>
                <a:gd name="T3" fmla="*/ 44 h 44"/>
                <a:gd name="T4" fmla="*/ 7 w 45"/>
                <a:gd name="T5" fmla="*/ 0 h 44"/>
              </a:gdLst>
              <a:ahLst/>
              <a:cxnLst>
                <a:cxn ang="0">
                  <a:pos x="T0" y="T1"/>
                </a:cxn>
                <a:cxn ang="0">
                  <a:pos x="T2" y="T3"/>
                </a:cxn>
                <a:cxn ang="0">
                  <a:pos x="T4" y="T5"/>
                </a:cxn>
              </a:cxnLst>
              <a:rect l="0" t="0" r="r" b="b"/>
              <a:pathLst>
                <a:path w="45" h="44">
                  <a:moveTo>
                    <a:pt x="7" y="0"/>
                  </a:moveTo>
                  <a:cubicBezTo>
                    <a:pt x="11" y="14"/>
                    <a:pt x="45" y="30"/>
                    <a:pt x="23" y="44"/>
                  </a:cubicBezTo>
                  <a:cubicBezTo>
                    <a:pt x="9" y="39"/>
                    <a:pt x="0" y="13"/>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361" name="Freeform 25"/>
            <p:cNvSpPr>
              <a:spLocks/>
            </p:cNvSpPr>
            <p:nvPr/>
          </p:nvSpPr>
          <p:spPr bwMode="gray">
            <a:xfrm>
              <a:off x="5694363" y="3144838"/>
              <a:ext cx="112713" cy="155575"/>
            </a:xfrm>
            <a:custGeom>
              <a:avLst/>
              <a:gdLst>
                <a:gd name="T0" fmla="*/ 34 w 36"/>
                <a:gd name="T1" fmla="*/ 4 h 50"/>
                <a:gd name="T2" fmla="*/ 2 w 36"/>
                <a:gd name="T3" fmla="*/ 36 h 50"/>
                <a:gd name="T4" fmla="*/ 34 w 36"/>
                <a:gd name="T5" fmla="*/ 4 h 50"/>
              </a:gdLst>
              <a:ahLst/>
              <a:cxnLst>
                <a:cxn ang="0">
                  <a:pos x="T0" y="T1"/>
                </a:cxn>
                <a:cxn ang="0">
                  <a:pos x="T2" y="T3"/>
                </a:cxn>
                <a:cxn ang="0">
                  <a:pos x="T4" y="T5"/>
                </a:cxn>
              </a:cxnLst>
              <a:rect l="0" t="0" r="r" b="b"/>
              <a:pathLst>
                <a:path w="36" h="50">
                  <a:moveTo>
                    <a:pt x="34" y="4"/>
                  </a:moveTo>
                  <a:cubicBezTo>
                    <a:pt x="36" y="26"/>
                    <a:pt x="23" y="50"/>
                    <a:pt x="2" y="36"/>
                  </a:cubicBezTo>
                  <a:cubicBezTo>
                    <a:pt x="0" y="15"/>
                    <a:pt x="25" y="0"/>
                    <a:pt x="34"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362" name="Freeform 26"/>
            <p:cNvSpPr>
              <a:spLocks/>
            </p:cNvSpPr>
            <p:nvPr/>
          </p:nvSpPr>
          <p:spPr bwMode="gray">
            <a:xfrm>
              <a:off x="5900738" y="3186113"/>
              <a:ext cx="300038" cy="188913"/>
            </a:xfrm>
            <a:custGeom>
              <a:avLst/>
              <a:gdLst>
                <a:gd name="T0" fmla="*/ 96 w 97"/>
                <a:gd name="T1" fmla="*/ 23 h 61"/>
                <a:gd name="T2" fmla="*/ 80 w 97"/>
                <a:gd name="T3" fmla="*/ 35 h 61"/>
                <a:gd name="T4" fmla="*/ 96 w 97"/>
                <a:gd name="T5" fmla="*/ 47 h 61"/>
                <a:gd name="T6" fmla="*/ 0 w 97"/>
                <a:gd name="T7" fmla="*/ 23 h 61"/>
                <a:gd name="T8" fmla="*/ 96 w 97"/>
                <a:gd name="T9" fmla="*/ 23 h 61"/>
              </a:gdLst>
              <a:ahLst/>
              <a:cxnLst>
                <a:cxn ang="0">
                  <a:pos x="T0" y="T1"/>
                </a:cxn>
                <a:cxn ang="0">
                  <a:pos x="T2" y="T3"/>
                </a:cxn>
                <a:cxn ang="0">
                  <a:pos x="T4" y="T5"/>
                </a:cxn>
                <a:cxn ang="0">
                  <a:pos x="T6" y="T7"/>
                </a:cxn>
                <a:cxn ang="0">
                  <a:pos x="T8" y="T9"/>
                </a:cxn>
              </a:cxnLst>
              <a:rect l="0" t="0" r="r" b="b"/>
              <a:pathLst>
                <a:path w="97" h="61">
                  <a:moveTo>
                    <a:pt x="96" y="23"/>
                  </a:moveTo>
                  <a:cubicBezTo>
                    <a:pt x="97" y="34"/>
                    <a:pt x="90" y="36"/>
                    <a:pt x="80" y="35"/>
                  </a:cubicBezTo>
                  <a:cubicBezTo>
                    <a:pt x="79" y="46"/>
                    <a:pt x="88" y="45"/>
                    <a:pt x="96" y="47"/>
                  </a:cubicBezTo>
                  <a:cubicBezTo>
                    <a:pt x="57" y="61"/>
                    <a:pt x="39" y="17"/>
                    <a:pt x="0" y="23"/>
                  </a:cubicBezTo>
                  <a:cubicBezTo>
                    <a:pt x="26" y="0"/>
                    <a:pt x="64" y="37"/>
                    <a:pt x="96"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363" name="Freeform 27"/>
            <p:cNvSpPr>
              <a:spLocks/>
            </p:cNvSpPr>
            <p:nvPr/>
          </p:nvSpPr>
          <p:spPr bwMode="gray">
            <a:xfrm>
              <a:off x="4921250" y="3355975"/>
              <a:ext cx="115888" cy="168275"/>
            </a:xfrm>
            <a:custGeom>
              <a:avLst/>
              <a:gdLst>
                <a:gd name="T0" fmla="*/ 23 w 37"/>
                <a:gd name="T1" fmla="*/ 0 h 54"/>
                <a:gd name="T2" fmla="*/ 7 w 37"/>
                <a:gd name="T3" fmla="*/ 52 h 54"/>
                <a:gd name="T4" fmla="*/ 23 w 37"/>
                <a:gd name="T5" fmla="*/ 0 h 54"/>
              </a:gdLst>
              <a:ahLst/>
              <a:cxnLst>
                <a:cxn ang="0">
                  <a:pos x="T0" y="T1"/>
                </a:cxn>
                <a:cxn ang="0">
                  <a:pos x="T2" y="T3"/>
                </a:cxn>
                <a:cxn ang="0">
                  <a:pos x="T4" y="T5"/>
                </a:cxn>
              </a:cxnLst>
              <a:rect l="0" t="0" r="r" b="b"/>
              <a:pathLst>
                <a:path w="37" h="54">
                  <a:moveTo>
                    <a:pt x="23" y="0"/>
                  </a:moveTo>
                  <a:cubicBezTo>
                    <a:pt x="37" y="9"/>
                    <a:pt x="29" y="54"/>
                    <a:pt x="7" y="52"/>
                  </a:cubicBezTo>
                  <a:cubicBezTo>
                    <a:pt x="0" y="29"/>
                    <a:pt x="12" y="19"/>
                    <a:pt x="2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364" name="Freeform 28"/>
            <p:cNvSpPr>
              <a:spLocks/>
            </p:cNvSpPr>
            <p:nvPr/>
          </p:nvSpPr>
          <p:spPr bwMode="gray">
            <a:xfrm>
              <a:off x="5738813" y="3352800"/>
              <a:ext cx="471488" cy="355600"/>
            </a:xfrm>
            <a:custGeom>
              <a:avLst/>
              <a:gdLst>
                <a:gd name="T0" fmla="*/ 88 w 152"/>
                <a:gd name="T1" fmla="*/ 1 h 114"/>
                <a:gd name="T2" fmla="*/ 100 w 152"/>
                <a:gd name="T3" fmla="*/ 21 h 114"/>
                <a:gd name="T4" fmla="*/ 104 w 152"/>
                <a:gd name="T5" fmla="*/ 1 h 114"/>
                <a:gd name="T6" fmla="*/ 152 w 152"/>
                <a:gd name="T7" fmla="*/ 61 h 114"/>
                <a:gd name="T8" fmla="*/ 132 w 152"/>
                <a:gd name="T9" fmla="*/ 109 h 114"/>
                <a:gd name="T10" fmla="*/ 76 w 152"/>
                <a:gd name="T11" fmla="*/ 81 h 114"/>
                <a:gd name="T12" fmla="*/ 8 w 152"/>
                <a:gd name="T13" fmla="*/ 93 h 114"/>
                <a:gd name="T14" fmla="*/ 0 w 152"/>
                <a:gd name="T15" fmla="*/ 45 h 114"/>
                <a:gd name="T16" fmla="*/ 88 w 152"/>
                <a:gd name="T17" fmla="*/ 1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2" h="114">
                  <a:moveTo>
                    <a:pt x="88" y="1"/>
                  </a:moveTo>
                  <a:cubicBezTo>
                    <a:pt x="85" y="15"/>
                    <a:pt x="92" y="19"/>
                    <a:pt x="100" y="21"/>
                  </a:cubicBezTo>
                  <a:cubicBezTo>
                    <a:pt x="109" y="22"/>
                    <a:pt x="102" y="7"/>
                    <a:pt x="104" y="1"/>
                  </a:cubicBezTo>
                  <a:cubicBezTo>
                    <a:pt x="121" y="20"/>
                    <a:pt x="136" y="41"/>
                    <a:pt x="152" y="61"/>
                  </a:cubicBezTo>
                  <a:cubicBezTo>
                    <a:pt x="150" y="81"/>
                    <a:pt x="137" y="92"/>
                    <a:pt x="132" y="109"/>
                  </a:cubicBezTo>
                  <a:cubicBezTo>
                    <a:pt x="99" y="114"/>
                    <a:pt x="88" y="97"/>
                    <a:pt x="76" y="81"/>
                  </a:cubicBezTo>
                  <a:cubicBezTo>
                    <a:pt x="45" y="77"/>
                    <a:pt x="39" y="97"/>
                    <a:pt x="8" y="93"/>
                  </a:cubicBezTo>
                  <a:cubicBezTo>
                    <a:pt x="16" y="73"/>
                    <a:pt x="0" y="68"/>
                    <a:pt x="0" y="45"/>
                  </a:cubicBezTo>
                  <a:cubicBezTo>
                    <a:pt x="36" y="30"/>
                    <a:pt x="44" y="0"/>
                    <a:pt x="88"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365" name="Freeform 29"/>
            <p:cNvSpPr>
              <a:spLocks/>
            </p:cNvSpPr>
            <p:nvPr/>
          </p:nvSpPr>
          <p:spPr bwMode="gray">
            <a:xfrm>
              <a:off x="6346825" y="3641725"/>
              <a:ext cx="136525" cy="174625"/>
            </a:xfrm>
            <a:custGeom>
              <a:avLst/>
              <a:gdLst>
                <a:gd name="T0" fmla="*/ 24 w 44"/>
                <a:gd name="T1" fmla="*/ 0 h 56"/>
                <a:gd name="T2" fmla="*/ 44 w 44"/>
                <a:gd name="T3" fmla="*/ 12 h 56"/>
                <a:gd name="T4" fmla="*/ 0 w 44"/>
                <a:gd name="T5" fmla="*/ 56 h 56"/>
                <a:gd name="T6" fmla="*/ 24 w 44"/>
                <a:gd name="T7" fmla="*/ 0 h 56"/>
              </a:gdLst>
              <a:ahLst/>
              <a:cxnLst>
                <a:cxn ang="0">
                  <a:pos x="T0" y="T1"/>
                </a:cxn>
                <a:cxn ang="0">
                  <a:pos x="T2" y="T3"/>
                </a:cxn>
                <a:cxn ang="0">
                  <a:pos x="T4" y="T5"/>
                </a:cxn>
                <a:cxn ang="0">
                  <a:pos x="T6" y="T7"/>
                </a:cxn>
              </a:cxnLst>
              <a:rect l="0" t="0" r="r" b="b"/>
              <a:pathLst>
                <a:path w="44" h="56">
                  <a:moveTo>
                    <a:pt x="24" y="0"/>
                  </a:moveTo>
                  <a:cubicBezTo>
                    <a:pt x="32" y="2"/>
                    <a:pt x="37" y="8"/>
                    <a:pt x="44" y="12"/>
                  </a:cubicBezTo>
                  <a:cubicBezTo>
                    <a:pt x="29" y="26"/>
                    <a:pt x="29" y="55"/>
                    <a:pt x="0" y="56"/>
                  </a:cubicBezTo>
                  <a:cubicBezTo>
                    <a:pt x="5" y="33"/>
                    <a:pt x="38" y="31"/>
                    <a:pt x="2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366" name="Freeform 30"/>
            <p:cNvSpPr>
              <a:spLocks/>
            </p:cNvSpPr>
            <p:nvPr/>
          </p:nvSpPr>
          <p:spPr bwMode="gray">
            <a:xfrm>
              <a:off x="6099175" y="3722688"/>
              <a:ext cx="49213" cy="47625"/>
            </a:xfrm>
            <a:custGeom>
              <a:avLst/>
              <a:gdLst>
                <a:gd name="T0" fmla="*/ 0 w 16"/>
                <a:gd name="T1" fmla="*/ 2 h 15"/>
                <a:gd name="T2" fmla="*/ 16 w 16"/>
                <a:gd name="T3" fmla="*/ 6 h 15"/>
                <a:gd name="T4" fmla="*/ 0 w 16"/>
                <a:gd name="T5" fmla="*/ 14 h 15"/>
                <a:gd name="T6" fmla="*/ 0 w 16"/>
                <a:gd name="T7" fmla="*/ 2 h 15"/>
              </a:gdLst>
              <a:ahLst/>
              <a:cxnLst>
                <a:cxn ang="0">
                  <a:pos x="T0" y="T1"/>
                </a:cxn>
                <a:cxn ang="0">
                  <a:pos x="T2" y="T3"/>
                </a:cxn>
                <a:cxn ang="0">
                  <a:pos x="T4" y="T5"/>
                </a:cxn>
                <a:cxn ang="0">
                  <a:pos x="T6" y="T7"/>
                </a:cxn>
              </a:cxnLst>
              <a:rect l="0" t="0" r="r" b="b"/>
              <a:pathLst>
                <a:path w="16" h="15">
                  <a:moveTo>
                    <a:pt x="0" y="2"/>
                  </a:moveTo>
                  <a:cubicBezTo>
                    <a:pt x="8" y="0"/>
                    <a:pt x="11" y="5"/>
                    <a:pt x="16" y="6"/>
                  </a:cubicBezTo>
                  <a:cubicBezTo>
                    <a:pt x="15" y="13"/>
                    <a:pt x="9" y="15"/>
                    <a:pt x="0" y="14"/>
                  </a:cubicBezTo>
                  <a:cubicBezTo>
                    <a:pt x="0" y="10"/>
                    <a:pt x="0" y="6"/>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367" name="Freeform 32"/>
            <p:cNvSpPr>
              <a:spLocks/>
            </p:cNvSpPr>
            <p:nvPr/>
          </p:nvSpPr>
          <p:spPr bwMode="gray">
            <a:xfrm>
              <a:off x="4421188" y="2609850"/>
              <a:ext cx="493713" cy="219075"/>
            </a:xfrm>
            <a:custGeom>
              <a:avLst/>
              <a:gdLst>
                <a:gd name="T0" fmla="*/ 120 w 159"/>
                <a:gd name="T1" fmla="*/ 4 h 70"/>
                <a:gd name="T2" fmla="*/ 140 w 159"/>
                <a:gd name="T3" fmla="*/ 0 h 70"/>
                <a:gd name="T4" fmla="*/ 152 w 159"/>
                <a:gd name="T5" fmla="*/ 32 h 70"/>
                <a:gd name="T6" fmla="*/ 100 w 159"/>
                <a:gd name="T7" fmla="*/ 40 h 70"/>
                <a:gd name="T8" fmla="*/ 136 w 159"/>
                <a:gd name="T9" fmla="*/ 52 h 70"/>
                <a:gd name="T10" fmla="*/ 136 w 159"/>
                <a:gd name="T11" fmla="*/ 68 h 70"/>
                <a:gd name="T12" fmla="*/ 48 w 159"/>
                <a:gd name="T13" fmla="*/ 64 h 70"/>
                <a:gd name="T14" fmla="*/ 48 w 159"/>
                <a:gd name="T15" fmla="*/ 44 h 70"/>
                <a:gd name="T16" fmla="*/ 0 w 159"/>
                <a:gd name="T17" fmla="*/ 52 h 70"/>
                <a:gd name="T18" fmla="*/ 36 w 159"/>
                <a:gd name="T19" fmla="*/ 20 h 70"/>
                <a:gd name="T20" fmla="*/ 32 w 159"/>
                <a:gd name="T21" fmla="*/ 40 h 70"/>
                <a:gd name="T22" fmla="*/ 40 w 159"/>
                <a:gd name="T23" fmla="*/ 24 h 70"/>
                <a:gd name="T24" fmla="*/ 56 w 159"/>
                <a:gd name="T25" fmla="*/ 56 h 70"/>
                <a:gd name="T26" fmla="*/ 72 w 159"/>
                <a:gd name="T27" fmla="*/ 36 h 70"/>
                <a:gd name="T28" fmla="*/ 52 w 159"/>
                <a:gd name="T29" fmla="*/ 12 h 70"/>
                <a:gd name="T30" fmla="*/ 80 w 159"/>
                <a:gd name="T31" fmla="*/ 44 h 70"/>
                <a:gd name="T32" fmla="*/ 120 w 159"/>
                <a:gd name="T33" fmla="*/ 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9" h="70">
                  <a:moveTo>
                    <a:pt x="120" y="4"/>
                  </a:moveTo>
                  <a:cubicBezTo>
                    <a:pt x="125" y="16"/>
                    <a:pt x="139" y="13"/>
                    <a:pt x="140" y="0"/>
                  </a:cubicBezTo>
                  <a:cubicBezTo>
                    <a:pt x="137" y="12"/>
                    <a:pt x="159" y="20"/>
                    <a:pt x="152" y="32"/>
                  </a:cubicBezTo>
                  <a:cubicBezTo>
                    <a:pt x="136" y="29"/>
                    <a:pt x="104" y="21"/>
                    <a:pt x="100" y="40"/>
                  </a:cubicBezTo>
                  <a:cubicBezTo>
                    <a:pt x="103" y="53"/>
                    <a:pt x="119" y="53"/>
                    <a:pt x="136" y="52"/>
                  </a:cubicBezTo>
                  <a:cubicBezTo>
                    <a:pt x="136" y="57"/>
                    <a:pt x="136" y="63"/>
                    <a:pt x="136" y="68"/>
                  </a:cubicBezTo>
                  <a:cubicBezTo>
                    <a:pt x="102" y="70"/>
                    <a:pt x="79" y="67"/>
                    <a:pt x="48" y="64"/>
                  </a:cubicBezTo>
                  <a:cubicBezTo>
                    <a:pt x="48" y="57"/>
                    <a:pt x="48" y="51"/>
                    <a:pt x="48" y="44"/>
                  </a:cubicBezTo>
                  <a:cubicBezTo>
                    <a:pt x="31" y="46"/>
                    <a:pt x="17" y="50"/>
                    <a:pt x="0" y="52"/>
                  </a:cubicBezTo>
                  <a:cubicBezTo>
                    <a:pt x="3" y="32"/>
                    <a:pt x="16" y="23"/>
                    <a:pt x="36" y="20"/>
                  </a:cubicBezTo>
                  <a:cubicBezTo>
                    <a:pt x="33" y="25"/>
                    <a:pt x="31" y="31"/>
                    <a:pt x="32" y="40"/>
                  </a:cubicBezTo>
                  <a:cubicBezTo>
                    <a:pt x="44" y="44"/>
                    <a:pt x="39" y="31"/>
                    <a:pt x="40" y="24"/>
                  </a:cubicBezTo>
                  <a:cubicBezTo>
                    <a:pt x="56" y="30"/>
                    <a:pt x="63" y="37"/>
                    <a:pt x="56" y="56"/>
                  </a:cubicBezTo>
                  <a:cubicBezTo>
                    <a:pt x="65" y="53"/>
                    <a:pt x="66" y="42"/>
                    <a:pt x="72" y="36"/>
                  </a:cubicBezTo>
                  <a:cubicBezTo>
                    <a:pt x="69" y="24"/>
                    <a:pt x="50" y="28"/>
                    <a:pt x="52" y="12"/>
                  </a:cubicBezTo>
                  <a:cubicBezTo>
                    <a:pt x="70" y="14"/>
                    <a:pt x="76" y="28"/>
                    <a:pt x="80" y="44"/>
                  </a:cubicBezTo>
                  <a:cubicBezTo>
                    <a:pt x="98" y="35"/>
                    <a:pt x="112" y="22"/>
                    <a:pt x="120" y="4"/>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368" name="Freeform 33"/>
            <p:cNvSpPr>
              <a:spLocks/>
            </p:cNvSpPr>
            <p:nvPr/>
          </p:nvSpPr>
          <p:spPr bwMode="gray">
            <a:xfrm>
              <a:off x="4313238" y="2362200"/>
              <a:ext cx="133350" cy="204788"/>
            </a:xfrm>
            <a:custGeom>
              <a:avLst/>
              <a:gdLst>
                <a:gd name="T0" fmla="*/ 27 w 43"/>
                <a:gd name="T1" fmla="*/ 0 h 66"/>
                <a:gd name="T2" fmla="*/ 43 w 43"/>
                <a:gd name="T3" fmla="*/ 56 h 66"/>
                <a:gd name="T4" fmla="*/ 3 w 43"/>
                <a:gd name="T5" fmla="*/ 52 h 66"/>
                <a:gd name="T6" fmla="*/ 11 w 43"/>
                <a:gd name="T7" fmla="*/ 12 h 66"/>
                <a:gd name="T8" fmla="*/ 27 w 43"/>
                <a:gd name="T9" fmla="*/ 0 h 66"/>
              </a:gdLst>
              <a:ahLst/>
              <a:cxnLst>
                <a:cxn ang="0">
                  <a:pos x="T0" y="T1"/>
                </a:cxn>
                <a:cxn ang="0">
                  <a:pos x="T2" y="T3"/>
                </a:cxn>
                <a:cxn ang="0">
                  <a:pos x="T4" y="T5"/>
                </a:cxn>
                <a:cxn ang="0">
                  <a:pos x="T6" y="T7"/>
                </a:cxn>
                <a:cxn ang="0">
                  <a:pos x="T8" y="T9"/>
                </a:cxn>
              </a:cxnLst>
              <a:rect l="0" t="0" r="r" b="b"/>
              <a:pathLst>
                <a:path w="43" h="66">
                  <a:moveTo>
                    <a:pt x="27" y="0"/>
                  </a:moveTo>
                  <a:cubicBezTo>
                    <a:pt x="25" y="17"/>
                    <a:pt x="39" y="34"/>
                    <a:pt x="43" y="56"/>
                  </a:cubicBezTo>
                  <a:cubicBezTo>
                    <a:pt x="27" y="66"/>
                    <a:pt x="14" y="49"/>
                    <a:pt x="3" y="52"/>
                  </a:cubicBezTo>
                  <a:cubicBezTo>
                    <a:pt x="0" y="28"/>
                    <a:pt x="21" y="34"/>
                    <a:pt x="11" y="12"/>
                  </a:cubicBezTo>
                  <a:cubicBezTo>
                    <a:pt x="21" y="13"/>
                    <a:pt x="24" y="6"/>
                    <a:pt x="2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grpSp>
      <p:grpSp>
        <p:nvGrpSpPr>
          <p:cNvPr id="383" name="Group 4"/>
          <p:cNvGrpSpPr>
            <a:grpSpLocks noChangeAspect="1"/>
          </p:cNvGrpSpPr>
          <p:nvPr userDrawn="1"/>
        </p:nvGrpSpPr>
        <p:grpSpPr bwMode="gray">
          <a:xfrm>
            <a:off x="3483739" y="3436947"/>
            <a:ext cx="403838" cy="363453"/>
            <a:chOff x="3360" y="2391"/>
            <a:chExt cx="264" cy="264"/>
          </a:xfrm>
        </p:grpSpPr>
        <p:sp>
          <p:nvSpPr>
            <p:cNvPr id="384" name="AutoShape 3"/>
            <p:cNvSpPr>
              <a:spLocks noChangeAspect="1" noChangeArrowheads="1" noTextEdit="1"/>
            </p:cNvSpPr>
            <p:nvPr userDrawn="1"/>
          </p:nvSpPr>
          <p:spPr bwMode="gray">
            <a:xfrm>
              <a:off x="3360" y="2391"/>
              <a:ext cx="264" cy="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385" name="Freeform 5"/>
            <p:cNvSpPr>
              <a:spLocks noEditPoints="1"/>
            </p:cNvSpPr>
            <p:nvPr userDrawn="1"/>
          </p:nvSpPr>
          <p:spPr bwMode="gray">
            <a:xfrm>
              <a:off x="3358" y="2391"/>
              <a:ext cx="266" cy="263"/>
            </a:xfrm>
            <a:custGeom>
              <a:avLst/>
              <a:gdLst>
                <a:gd name="T0" fmla="*/ 77 w 172"/>
                <a:gd name="T1" fmla="*/ 15 h 170"/>
                <a:gd name="T2" fmla="*/ 0 w 172"/>
                <a:gd name="T3" fmla="*/ 93 h 170"/>
                <a:gd name="T4" fmla="*/ 77 w 172"/>
                <a:gd name="T5" fmla="*/ 170 h 170"/>
                <a:gd name="T6" fmla="*/ 144 w 172"/>
                <a:gd name="T7" fmla="*/ 131 h 170"/>
                <a:gd name="T8" fmla="*/ 77 w 172"/>
                <a:gd name="T9" fmla="*/ 93 h 170"/>
                <a:gd name="T10" fmla="*/ 77 w 172"/>
                <a:gd name="T11" fmla="*/ 15 h 170"/>
                <a:gd name="T12" fmla="*/ 120 w 172"/>
                <a:gd name="T13" fmla="*/ 136 h 170"/>
                <a:gd name="T14" fmla="*/ 77 w 172"/>
                <a:gd name="T15" fmla="*/ 154 h 170"/>
                <a:gd name="T16" fmla="*/ 16 w 172"/>
                <a:gd name="T17" fmla="*/ 93 h 170"/>
                <a:gd name="T18" fmla="*/ 61 w 172"/>
                <a:gd name="T19" fmla="*/ 33 h 170"/>
                <a:gd name="T20" fmla="*/ 61 w 172"/>
                <a:gd name="T21" fmla="*/ 93 h 170"/>
                <a:gd name="T22" fmla="*/ 69 w 172"/>
                <a:gd name="T23" fmla="*/ 106 h 170"/>
                <a:gd name="T24" fmla="*/ 120 w 172"/>
                <a:gd name="T25" fmla="*/ 136 h 170"/>
                <a:gd name="T26" fmla="*/ 90 w 172"/>
                <a:gd name="T27" fmla="*/ 0 h 170"/>
                <a:gd name="T28" fmla="*/ 90 w 172"/>
                <a:gd name="T29" fmla="*/ 77 h 170"/>
                <a:gd name="T30" fmla="*/ 164 w 172"/>
                <a:gd name="T31" fmla="*/ 57 h 170"/>
                <a:gd name="T32" fmla="*/ 90 w 172"/>
                <a:gd name="T33" fmla="*/ 0 h 170"/>
                <a:gd name="T34" fmla="*/ 100 w 172"/>
                <a:gd name="T35" fmla="*/ 11 h 170"/>
                <a:gd name="T36" fmla="*/ 151 w 172"/>
                <a:gd name="T37" fmla="*/ 51 h 170"/>
                <a:gd name="T38" fmla="*/ 100 w 172"/>
                <a:gd name="T39" fmla="*/ 64 h 170"/>
                <a:gd name="T40" fmla="*/ 100 w 172"/>
                <a:gd name="T41" fmla="*/ 11 h 170"/>
                <a:gd name="T42" fmla="*/ 172 w 172"/>
                <a:gd name="T43" fmla="*/ 88 h 170"/>
                <a:gd name="T44" fmla="*/ 162 w 172"/>
                <a:gd name="T45" fmla="*/ 127 h 170"/>
                <a:gd name="T46" fmla="*/ 95 w 172"/>
                <a:gd name="T47" fmla="*/ 88 h 170"/>
                <a:gd name="T48" fmla="*/ 170 w 172"/>
                <a:gd name="T49" fmla="*/ 68 h 170"/>
                <a:gd name="T50" fmla="*/ 172 w 172"/>
                <a:gd name="T51" fmla="*/ 88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72" h="170">
                  <a:moveTo>
                    <a:pt x="77" y="15"/>
                  </a:moveTo>
                  <a:cubicBezTo>
                    <a:pt x="34" y="15"/>
                    <a:pt x="0" y="50"/>
                    <a:pt x="0" y="93"/>
                  </a:cubicBezTo>
                  <a:cubicBezTo>
                    <a:pt x="0" y="135"/>
                    <a:pt x="34" y="170"/>
                    <a:pt x="77" y="170"/>
                  </a:cubicBezTo>
                  <a:cubicBezTo>
                    <a:pt x="106" y="170"/>
                    <a:pt x="131" y="154"/>
                    <a:pt x="144" y="131"/>
                  </a:cubicBezTo>
                  <a:cubicBezTo>
                    <a:pt x="77" y="93"/>
                    <a:pt x="77" y="93"/>
                    <a:pt x="77" y="93"/>
                  </a:cubicBezTo>
                  <a:lnTo>
                    <a:pt x="77" y="15"/>
                  </a:lnTo>
                  <a:close/>
                  <a:moveTo>
                    <a:pt x="120" y="136"/>
                  </a:moveTo>
                  <a:cubicBezTo>
                    <a:pt x="109" y="147"/>
                    <a:pt x="93" y="154"/>
                    <a:pt x="77" y="154"/>
                  </a:cubicBezTo>
                  <a:cubicBezTo>
                    <a:pt x="43" y="154"/>
                    <a:pt x="16" y="126"/>
                    <a:pt x="16" y="93"/>
                  </a:cubicBezTo>
                  <a:cubicBezTo>
                    <a:pt x="16" y="64"/>
                    <a:pt x="35" y="40"/>
                    <a:pt x="61" y="33"/>
                  </a:cubicBezTo>
                  <a:cubicBezTo>
                    <a:pt x="61" y="93"/>
                    <a:pt x="61" y="93"/>
                    <a:pt x="61" y="93"/>
                  </a:cubicBezTo>
                  <a:cubicBezTo>
                    <a:pt x="61" y="98"/>
                    <a:pt x="64" y="104"/>
                    <a:pt x="69" y="106"/>
                  </a:cubicBezTo>
                  <a:lnTo>
                    <a:pt x="120" y="136"/>
                  </a:lnTo>
                  <a:close/>
                  <a:moveTo>
                    <a:pt x="90" y="0"/>
                  </a:moveTo>
                  <a:cubicBezTo>
                    <a:pt x="90" y="77"/>
                    <a:pt x="90" y="77"/>
                    <a:pt x="90" y="77"/>
                  </a:cubicBezTo>
                  <a:cubicBezTo>
                    <a:pt x="164" y="57"/>
                    <a:pt x="164" y="57"/>
                    <a:pt x="164" y="57"/>
                  </a:cubicBezTo>
                  <a:cubicBezTo>
                    <a:pt x="156" y="24"/>
                    <a:pt x="126" y="0"/>
                    <a:pt x="90" y="0"/>
                  </a:cubicBezTo>
                  <a:moveTo>
                    <a:pt x="100" y="11"/>
                  </a:moveTo>
                  <a:cubicBezTo>
                    <a:pt x="123" y="14"/>
                    <a:pt x="142" y="29"/>
                    <a:pt x="151" y="51"/>
                  </a:cubicBezTo>
                  <a:cubicBezTo>
                    <a:pt x="100" y="64"/>
                    <a:pt x="100" y="64"/>
                    <a:pt x="100" y="64"/>
                  </a:cubicBezTo>
                  <a:lnTo>
                    <a:pt x="100" y="11"/>
                  </a:lnTo>
                  <a:close/>
                  <a:moveTo>
                    <a:pt x="172" y="88"/>
                  </a:moveTo>
                  <a:cubicBezTo>
                    <a:pt x="172" y="102"/>
                    <a:pt x="168" y="115"/>
                    <a:pt x="162" y="127"/>
                  </a:cubicBezTo>
                  <a:cubicBezTo>
                    <a:pt x="95" y="88"/>
                    <a:pt x="95" y="88"/>
                    <a:pt x="95" y="88"/>
                  </a:cubicBezTo>
                  <a:cubicBezTo>
                    <a:pt x="170" y="68"/>
                    <a:pt x="170" y="68"/>
                    <a:pt x="170" y="68"/>
                  </a:cubicBezTo>
                  <a:cubicBezTo>
                    <a:pt x="171" y="75"/>
                    <a:pt x="172" y="81"/>
                    <a:pt x="172" y="88"/>
                  </a:cubicBez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grpSp>
      <p:grpSp>
        <p:nvGrpSpPr>
          <p:cNvPr id="388" name="Group 387"/>
          <p:cNvGrpSpPr/>
          <p:nvPr userDrawn="1"/>
        </p:nvGrpSpPr>
        <p:grpSpPr bwMode="gray">
          <a:xfrm>
            <a:off x="1482991" y="1312494"/>
            <a:ext cx="419087" cy="371233"/>
            <a:chOff x="4141788" y="603251"/>
            <a:chExt cx="704850" cy="693737"/>
          </a:xfrm>
          <a:solidFill>
            <a:schemeClr val="accent1"/>
          </a:solidFill>
        </p:grpSpPr>
        <p:sp>
          <p:nvSpPr>
            <p:cNvPr id="389" name="Freeform 30"/>
            <p:cNvSpPr>
              <a:spLocks/>
            </p:cNvSpPr>
            <p:nvPr/>
          </p:nvSpPr>
          <p:spPr bwMode="gray">
            <a:xfrm>
              <a:off x="4375150" y="835025"/>
              <a:ext cx="234950" cy="233362"/>
            </a:xfrm>
            <a:custGeom>
              <a:avLst/>
              <a:gdLst>
                <a:gd name="T0" fmla="*/ 59 w 62"/>
                <a:gd name="T1" fmla="*/ 3 h 61"/>
                <a:gd name="T2" fmla="*/ 59 w 62"/>
                <a:gd name="T3" fmla="*/ 14 h 61"/>
                <a:gd name="T4" fmla="*/ 14 w 62"/>
                <a:gd name="T5" fmla="*/ 58 h 61"/>
                <a:gd name="T6" fmla="*/ 3 w 62"/>
                <a:gd name="T7" fmla="*/ 58 h 61"/>
                <a:gd name="T8" fmla="*/ 3 w 62"/>
                <a:gd name="T9" fmla="*/ 47 h 61"/>
                <a:gd name="T10" fmla="*/ 48 w 62"/>
                <a:gd name="T11" fmla="*/ 3 h 61"/>
                <a:gd name="T12" fmla="*/ 59 w 62"/>
                <a:gd name="T13" fmla="*/ 3 h 61"/>
              </a:gdLst>
              <a:ahLst/>
              <a:cxnLst>
                <a:cxn ang="0">
                  <a:pos x="T0" y="T1"/>
                </a:cxn>
                <a:cxn ang="0">
                  <a:pos x="T2" y="T3"/>
                </a:cxn>
                <a:cxn ang="0">
                  <a:pos x="T4" y="T5"/>
                </a:cxn>
                <a:cxn ang="0">
                  <a:pos x="T6" y="T7"/>
                </a:cxn>
                <a:cxn ang="0">
                  <a:pos x="T8" y="T9"/>
                </a:cxn>
                <a:cxn ang="0">
                  <a:pos x="T10" y="T11"/>
                </a:cxn>
                <a:cxn ang="0">
                  <a:pos x="T12" y="T13"/>
                </a:cxn>
              </a:cxnLst>
              <a:rect l="0" t="0" r="r" b="b"/>
              <a:pathLst>
                <a:path w="62" h="61">
                  <a:moveTo>
                    <a:pt x="59" y="3"/>
                  </a:moveTo>
                  <a:cubicBezTo>
                    <a:pt x="62" y="6"/>
                    <a:pt x="62" y="11"/>
                    <a:pt x="59" y="14"/>
                  </a:cubicBezTo>
                  <a:cubicBezTo>
                    <a:pt x="14" y="58"/>
                    <a:pt x="14" y="58"/>
                    <a:pt x="14" y="58"/>
                  </a:cubicBezTo>
                  <a:cubicBezTo>
                    <a:pt x="11" y="61"/>
                    <a:pt x="6" y="61"/>
                    <a:pt x="3" y="58"/>
                  </a:cubicBezTo>
                  <a:cubicBezTo>
                    <a:pt x="0" y="55"/>
                    <a:pt x="0" y="50"/>
                    <a:pt x="3" y="47"/>
                  </a:cubicBezTo>
                  <a:cubicBezTo>
                    <a:pt x="48" y="3"/>
                    <a:pt x="48" y="3"/>
                    <a:pt x="48" y="3"/>
                  </a:cubicBezTo>
                  <a:cubicBezTo>
                    <a:pt x="51" y="0"/>
                    <a:pt x="56" y="0"/>
                    <a:pt x="59" y="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390" name="Freeform 31"/>
            <p:cNvSpPr>
              <a:spLocks noEditPoints="1"/>
            </p:cNvSpPr>
            <p:nvPr/>
          </p:nvSpPr>
          <p:spPr bwMode="gray">
            <a:xfrm>
              <a:off x="4141788" y="603251"/>
              <a:ext cx="704850" cy="693737"/>
            </a:xfrm>
            <a:custGeom>
              <a:avLst/>
              <a:gdLst>
                <a:gd name="T0" fmla="*/ 45 w 185"/>
                <a:gd name="T1" fmla="*/ 154 h 182"/>
                <a:gd name="T2" fmla="*/ 31 w 185"/>
                <a:gd name="T3" fmla="*/ 154 h 182"/>
                <a:gd name="T4" fmla="*/ 29 w 185"/>
                <a:gd name="T5" fmla="*/ 151 h 182"/>
                <a:gd name="T6" fmla="*/ 29 w 185"/>
                <a:gd name="T7" fmla="*/ 138 h 182"/>
                <a:gd name="T8" fmla="*/ 50 w 185"/>
                <a:gd name="T9" fmla="*/ 116 h 182"/>
                <a:gd name="T10" fmla="*/ 65 w 185"/>
                <a:gd name="T11" fmla="*/ 90 h 182"/>
                <a:gd name="T12" fmla="*/ 35 w 185"/>
                <a:gd name="T13" fmla="*/ 99 h 182"/>
                <a:gd name="T14" fmla="*/ 12 w 185"/>
                <a:gd name="T15" fmla="*/ 122 h 182"/>
                <a:gd name="T16" fmla="*/ 12 w 185"/>
                <a:gd name="T17" fmla="*/ 167 h 182"/>
                <a:gd name="T18" fmla="*/ 15 w 185"/>
                <a:gd name="T19" fmla="*/ 170 h 182"/>
                <a:gd name="T20" fmla="*/ 61 w 185"/>
                <a:gd name="T21" fmla="*/ 169 h 182"/>
                <a:gd name="T22" fmla="*/ 84 w 185"/>
                <a:gd name="T23" fmla="*/ 147 h 182"/>
                <a:gd name="T24" fmla="*/ 93 w 185"/>
                <a:gd name="T25" fmla="*/ 117 h 182"/>
                <a:gd name="T26" fmla="*/ 68 w 185"/>
                <a:gd name="T27" fmla="*/ 131 h 182"/>
                <a:gd name="T28" fmla="*/ 45 w 185"/>
                <a:gd name="T29" fmla="*/ 154 h 182"/>
                <a:gd name="T30" fmla="*/ 124 w 185"/>
                <a:gd name="T31" fmla="*/ 13 h 182"/>
                <a:gd name="T32" fmla="*/ 101 w 185"/>
                <a:gd name="T33" fmla="*/ 35 h 182"/>
                <a:gd name="T34" fmla="*/ 92 w 185"/>
                <a:gd name="T35" fmla="*/ 64 h 182"/>
                <a:gd name="T36" fmla="*/ 118 w 185"/>
                <a:gd name="T37" fmla="*/ 51 h 182"/>
                <a:gd name="T38" fmla="*/ 140 w 185"/>
                <a:gd name="T39" fmla="*/ 29 h 182"/>
                <a:gd name="T40" fmla="*/ 154 w 185"/>
                <a:gd name="T41" fmla="*/ 29 h 182"/>
                <a:gd name="T42" fmla="*/ 156 w 185"/>
                <a:gd name="T43" fmla="*/ 31 h 182"/>
                <a:gd name="T44" fmla="*/ 156 w 185"/>
                <a:gd name="T45" fmla="*/ 45 h 182"/>
                <a:gd name="T46" fmla="*/ 134 w 185"/>
                <a:gd name="T47" fmla="*/ 67 h 182"/>
                <a:gd name="T48" fmla="*/ 120 w 185"/>
                <a:gd name="T49" fmla="*/ 92 h 182"/>
                <a:gd name="T50" fmla="*/ 150 w 185"/>
                <a:gd name="T51" fmla="*/ 83 h 182"/>
                <a:gd name="T52" fmla="*/ 173 w 185"/>
                <a:gd name="T53" fmla="*/ 61 h 182"/>
                <a:gd name="T54" fmla="*/ 173 w 185"/>
                <a:gd name="T55" fmla="*/ 16 h 182"/>
                <a:gd name="T56" fmla="*/ 170 w 185"/>
                <a:gd name="T57" fmla="*/ 13 h 182"/>
                <a:gd name="T58" fmla="*/ 124 w 185"/>
                <a:gd name="T59" fmla="*/ 13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85" h="182">
                  <a:moveTo>
                    <a:pt x="45" y="154"/>
                  </a:moveTo>
                  <a:cubicBezTo>
                    <a:pt x="41" y="157"/>
                    <a:pt x="35" y="157"/>
                    <a:pt x="31" y="154"/>
                  </a:cubicBezTo>
                  <a:cubicBezTo>
                    <a:pt x="29" y="151"/>
                    <a:pt x="29" y="151"/>
                    <a:pt x="29" y="151"/>
                  </a:cubicBezTo>
                  <a:cubicBezTo>
                    <a:pt x="25" y="147"/>
                    <a:pt x="25" y="141"/>
                    <a:pt x="29" y="138"/>
                  </a:cubicBezTo>
                  <a:cubicBezTo>
                    <a:pt x="50" y="116"/>
                    <a:pt x="50" y="116"/>
                    <a:pt x="50" y="116"/>
                  </a:cubicBezTo>
                  <a:cubicBezTo>
                    <a:pt x="53" y="113"/>
                    <a:pt x="60" y="104"/>
                    <a:pt x="65" y="90"/>
                  </a:cubicBezTo>
                  <a:cubicBezTo>
                    <a:pt x="54" y="88"/>
                    <a:pt x="43" y="91"/>
                    <a:pt x="35" y="99"/>
                  </a:cubicBezTo>
                  <a:cubicBezTo>
                    <a:pt x="12" y="122"/>
                    <a:pt x="12" y="122"/>
                    <a:pt x="12" y="122"/>
                  </a:cubicBezTo>
                  <a:cubicBezTo>
                    <a:pt x="0" y="134"/>
                    <a:pt x="0" y="154"/>
                    <a:pt x="12" y="167"/>
                  </a:cubicBezTo>
                  <a:cubicBezTo>
                    <a:pt x="15" y="170"/>
                    <a:pt x="15" y="170"/>
                    <a:pt x="15" y="170"/>
                  </a:cubicBezTo>
                  <a:cubicBezTo>
                    <a:pt x="28" y="182"/>
                    <a:pt x="48" y="182"/>
                    <a:pt x="61" y="169"/>
                  </a:cubicBezTo>
                  <a:cubicBezTo>
                    <a:pt x="84" y="147"/>
                    <a:pt x="84" y="147"/>
                    <a:pt x="84" y="147"/>
                  </a:cubicBezTo>
                  <a:cubicBezTo>
                    <a:pt x="93" y="139"/>
                    <a:pt x="95" y="128"/>
                    <a:pt x="93" y="117"/>
                  </a:cubicBezTo>
                  <a:cubicBezTo>
                    <a:pt x="83" y="122"/>
                    <a:pt x="74" y="126"/>
                    <a:pt x="68" y="131"/>
                  </a:cubicBezTo>
                  <a:lnTo>
                    <a:pt x="45" y="154"/>
                  </a:lnTo>
                  <a:close/>
                  <a:moveTo>
                    <a:pt x="124" y="13"/>
                  </a:moveTo>
                  <a:cubicBezTo>
                    <a:pt x="101" y="35"/>
                    <a:pt x="101" y="35"/>
                    <a:pt x="101" y="35"/>
                  </a:cubicBezTo>
                  <a:cubicBezTo>
                    <a:pt x="93" y="43"/>
                    <a:pt x="90" y="54"/>
                    <a:pt x="92" y="64"/>
                  </a:cubicBezTo>
                  <a:cubicBezTo>
                    <a:pt x="99" y="61"/>
                    <a:pt x="108" y="58"/>
                    <a:pt x="118" y="51"/>
                  </a:cubicBezTo>
                  <a:cubicBezTo>
                    <a:pt x="140" y="29"/>
                    <a:pt x="140" y="29"/>
                    <a:pt x="140" y="29"/>
                  </a:cubicBezTo>
                  <a:cubicBezTo>
                    <a:pt x="144" y="25"/>
                    <a:pt x="150" y="25"/>
                    <a:pt x="154" y="29"/>
                  </a:cubicBezTo>
                  <a:cubicBezTo>
                    <a:pt x="156" y="31"/>
                    <a:pt x="156" y="31"/>
                    <a:pt x="156" y="31"/>
                  </a:cubicBezTo>
                  <a:cubicBezTo>
                    <a:pt x="160" y="35"/>
                    <a:pt x="160" y="41"/>
                    <a:pt x="156" y="45"/>
                  </a:cubicBezTo>
                  <a:cubicBezTo>
                    <a:pt x="134" y="67"/>
                    <a:pt x="134" y="67"/>
                    <a:pt x="134" y="67"/>
                  </a:cubicBezTo>
                  <a:cubicBezTo>
                    <a:pt x="124" y="78"/>
                    <a:pt x="122" y="86"/>
                    <a:pt x="120" y="92"/>
                  </a:cubicBezTo>
                  <a:cubicBezTo>
                    <a:pt x="131" y="94"/>
                    <a:pt x="142" y="91"/>
                    <a:pt x="150" y="83"/>
                  </a:cubicBezTo>
                  <a:cubicBezTo>
                    <a:pt x="173" y="61"/>
                    <a:pt x="173" y="61"/>
                    <a:pt x="173" y="61"/>
                  </a:cubicBezTo>
                  <a:cubicBezTo>
                    <a:pt x="185" y="48"/>
                    <a:pt x="185" y="28"/>
                    <a:pt x="173" y="16"/>
                  </a:cubicBezTo>
                  <a:cubicBezTo>
                    <a:pt x="170" y="13"/>
                    <a:pt x="170" y="13"/>
                    <a:pt x="170" y="13"/>
                  </a:cubicBezTo>
                  <a:cubicBezTo>
                    <a:pt x="157" y="0"/>
                    <a:pt x="136" y="0"/>
                    <a:pt x="124" y="1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grpSp>
      <p:sp>
        <p:nvSpPr>
          <p:cNvPr id="337" name="Freeform 18">
            <a:hlinkClick r:id="rId5" action="ppaction://hlinksldjump"/>
          </p:cNvPr>
          <p:cNvSpPr>
            <a:spLocks/>
          </p:cNvSpPr>
          <p:nvPr userDrawn="1"/>
        </p:nvSpPr>
        <p:spPr bwMode="gray">
          <a:xfrm>
            <a:off x="5131866" y="2377358"/>
            <a:ext cx="401211" cy="361090"/>
          </a:xfrm>
          <a:custGeom>
            <a:avLst/>
            <a:gdLst>
              <a:gd name="T0" fmla="*/ 161 w 166"/>
              <a:gd name="T1" fmla="*/ 24 h 166"/>
              <a:gd name="T2" fmla="*/ 125 w 166"/>
              <a:gd name="T3" fmla="*/ 60 h 166"/>
              <a:gd name="T4" fmla="*/ 145 w 166"/>
              <a:gd name="T5" fmla="*/ 151 h 166"/>
              <a:gd name="T6" fmla="*/ 144 w 166"/>
              <a:gd name="T7" fmla="*/ 156 h 166"/>
              <a:gd name="T8" fmla="*/ 135 w 166"/>
              <a:gd name="T9" fmla="*/ 164 h 166"/>
              <a:gd name="T10" fmla="*/ 131 w 166"/>
              <a:gd name="T11" fmla="*/ 166 h 166"/>
              <a:gd name="T12" fmla="*/ 131 w 166"/>
              <a:gd name="T13" fmla="*/ 166 h 166"/>
              <a:gd name="T14" fmla="*/ 127 w 166"/>
              <a:gd name="T15" fmla="*/ 163 h 166"/>
              <a:gd name="T16" fmla="*/ 94 w 166"/>
              <a:gd name="T17" fmla="*/ 90 h 166"/>
              <a:gd name="T18" fmla="*/ 61 w 166"/>
              <a:gd name="T19" fmla="*/ 124 h 166"/>
              <a:gd name="T20" fmla="*/ 62 w 166"/>
              <a:gd name="T21" fmla="*/ 152 h 166"/>
              <a:gd name="T22" fmla="*/ 61 w 166"/>
              <a:gd name="T23" fmla="*/ 156 h 166"/>
              <a:gd name="T24" fmla="*/ 56 w 166"/>
              <a:gd name="T25" fmla="*/ 161 h 166"/>
              <a:gd name="T26" fmla="*/ 53 w 166"/>
              <a:gd name="T27" fmla="*/ 162 h 166"/>
              <a:gd name="T28" fmla="*/ 52 w 166"/>
              <a:gd name="T29" fmla="*/ 162 h 166"/>
              <a:gd name="T30" fmla="*/ 48 w 166"/>
              <a:gd name="T31" fmla="*/ 159 h 166"/>
              <a:gd name="T32" fmla="*/ 37 w 166"/>
              <a:gd name="T33" fmla="*/ 129 h 166"/>
              <a:gd name="T34" fmla="*/ 7 w 166"/>
              <a:gd name="T35" fmla="*/ 118 h 166"/>
              <a:gd name="T36" fmla="*/ 4 w 166"/>
              <a:gd name="T37" fmla="*/ 114 h 166"/>
              <a:gd name="T38" fmla="*/ 5 w 166"/>
              <a:gd name="T39" fmla="*/ 110 h 166"/>
              <a:gd name="T40" fmla="*/ 10 w 166"/>
              <a:gd name="T41" fmla="*/ 105 h 166"/>
              <a:gd name="T42" fmla="*/ 13 w 166"/>
              <a:gd name="T43" fmla="*/ 103 h 166"/>
              <a:gd name="T44" fmla="*/ 42 w 166"/>
              <a:gd name="T45" fmla="*/ 105 h 166"/>
              <a:gd name="T46" fmla="*/ 75 w 166"/>
              <a:gd name="T47" fmla="*/ 72 h 166"/>
              <a:gd name="T48" fmla="*/ 3 w 166"/>
              <a:gd name="T49" fmla="*/ 39 h 166"/>
              <a:gd name="T50" fmla="*/ 0 w 166"/>
              <a:gd name="T51" fmla="*/ 35 h 166"/>
              <a:gd name="T52" fmla="*/ 1 w 166"/>
              <a:gd name="T53" fmla="*/ 31 h 166"/>
              <a:gd name="T54" fmla="*/ 10 w 166"/>
              <a:gd name="T55" fmla="*/ 22 h 166"/>
              <a:gd name="T56" fmla="*/ 15 w 166"/>
              <a:gd name="T57" fmla="*/ 21 h 166"/>
              <a:gd name="T58" fmla="*/ 106 w 166"/>
              <a:gd name="T59" fmla="*/ 41 h 166"/>
              <a:gd name="T60" fmla="*/ 142 w 166"/>
              <a:gd name="T61" fmla="*/ 5 h 166"/>
              <a:gd name="T62" fmla="*/ 161 w 166"/>
              <a:gd name="T63" fmla="*/ 5 h 166"/>
              <a:gd name="T64" fmla="*/ 161 w 166"/>
              <a:gd name="T65" fmla="*/ 24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6" h="166">
                <a:moveTo>
                  <a:pt x="161" y="24"/>
                </a:moveTo>
                <a:cubicBezTo>
                  <a:pt x="125" y="60"/>
                  <a:pt x="125" y="60"/>
                  <a:pt x="125" y="60"/>
                </a:cubicBezTo>
                <a:cubicBezTo>
                  <a:pt x="145" y="151"/>
                  <a:pt x="145" y="151"/>
                  <a:pt x="145" y="151"/>
                </a:cubicBezTo>
                <a:cubicBezTo>
                  <a:pt x="146" y="153"/>
                  <a:pt x="145" y="154"/>
                  <a:pt x="144" y="156"/>
                </a:cubicBezTo>
                <a:cubicBezTo>
                  <a:pt x="135" y="164"/>
                  <a:pt x="135" y="164"/>
                  <a:pt x="135" y="164"/>
                </a:cubicBezTo>
                <a:cubicBezTo>
                  <a:pt x="134" y="165"/>
                  <a:pt x="133" y="166"/>
                  <a:pt x="131" y="166"/>
                </a:cubicBezTo>
                <a:cubicBezTo>
                  <a:pt x="131" y="166"/>
                  <a:pt x="131" y="166"/>
                  <a:pt x="131" y="166"/>
                </a:cubicBezTo>
                <a:cubicBezTo>
                  <a:pt x="129" y="166"/>
                  <a:pt x="128" y="164"/>
                  <a:pt x="127" y="163"/>
                </a:cubicBezTo>
                <a:cubicBezTo>
                  <a:pt x="94" y="90"/>
                  <a:pt x="94" y="90"/>
                  <a:pt x="94" y="90"/>
                </a:cubicBezTo>
                <a:cubicBezTo>
                  <a:pt x="61" y="124"/>
                  <a:pt x="61" y="124"/>
                  <a:pt x="61" y="124"/>
                </a:cubicBezTo>
                <a:cubicBezTo>
                  <a:pt x="62" y="152"/>
                  <a:pt x="62" y="152"/>
                  <a:pt x="62" y="152"/>
                </a:cubicBezTo>
                <a:cubicBezTo>
                  <a:pt x="63" y="154"/>
                  <a:pt x="62" y="155"/>
                  <a:pt x="61" y="156"/>
                </a:cubicBezTo>
                <a:cubicBezTo>
                  <a:pt x="56" y="161"/>
                  <a:pt x="56" y="161"/>
                  <a:pt x="56" y="161"/>
                </a:cubicBezTo>
                <a:cubicBezTo>
                  <a:pt x="55" y="162"/>
                  <a:pt x="54" y="162"/>
                  <a:pt x="53" y="162"/>
                </a:cubicBezTo>
                <a:cubicBezTo>
                  <a:pt x="52" y="162"/>
                  <a:pt x="52" y="162"/>
                  <a:pt x="52" y="162"/>
                </a:cubicBezTo>
                <a:cubicBezTo>
                  <a:pt x="50" y="162"/>
                  <a:pt x="49" y="161"/>
                  <a:pt x="48" y="159"/>
                </a:cubicBezTo>
                <a:cubicBezTo>
                  <a:pt x="37" y="129"/>
                  <a:pt x="37" y="129"/>
                  <a:pt x="37" y="129"/>
                </a:cubicBezTo>
                <a:cubicBezTo>
                  <a:pt x="7" y="118"/>
                  <a:pt x="7" y="118"/>
                  <a:pt x="7" y="118"/>
                </a:cubicBezTo>
                <a:cubicBezTo>
                  <a:pt x="5" y="117"/>
                  <a:pt x="4" y="116"/>
                  <a:pt x="4" y="114"/>
                </a:cubicBezTo>
                <a:cubicBezTo>
                  <a:pt x="3" y="113"/>
                  <a:pt x="4" y="111"/>
                  <a:pt x="5" y="110"/>
                </a:cubicBezTo>
                <a:cubicBezTo>
                  <a:pt x="10" y="105"/>
                  <a:pt x="10" y="105"/>
                  <a:pt x="10" y="105"/>
                </a:cubicBezTo>
                <a:cubicBezTo>
                  <a:pt x="11" y="104"/>
                  <a:pt x="12" y="103"/>
                  <a:pt x="13" y="103"/>
                </a:cubicBezTo>
                <a:cubicBezTo>
                  <a:pt x="42" y="105"/>
                  <a:pt x="42" y="105"/>
                  <a:pt x="42" y="105"/>
                </a:cubicBezTo>
                <a:cubicBezTo>
                  <a:pt x="75" y="72"/>
                  <a:pt x="75" y="72"/>
                  <a:pt x="75" y="72"/>
                </a:cubicBezTo>
                <a:cubicBezTo>
                  <a:pt x="3" y="39"/>
                  <a:pt x="3" y="39"/>
                  <a:pt x="3" y="39"/>
                </a:cubicBezTo>
                <a:cubicBezTo>
                  <a:pt x="1" y="38"/>
                  <a:pt x="0" y="37"/>
                  <a:pt x="0" y="35"/>
                </a:cubicBezTo>
                <a:cubicBezTo>
                  <a:pt x="0" y="34"/>
                  <a:pt x="0" y="32"/>
                  <a:pt x="1" y="31"/>
                </a:cubicBezTo>
                <a:cubicBezTo>
                  <a:pt x="10" y="22"/>
                  <a:pt x="10" y="22"/>
                  <a:pt x="10" y="22"/>
                </a:cubicBezTo>
                <a:cubicBezTo>
                  <a:pt x="12" y="21"/>
                  <a:pt x="13" y="20"/>
                  <a:pt x="15" y="21"/>
                </a:cubicBezTo>
                <a:cubicBezTo>
                  <a:pt x="106" y="41"/>
                  <a:pt x="106" y="41"/>
                  <a:pt x="106" y="41"/>
                </a:cubicBezTo>
                <a:cubicBezTo>
                  <a:pt x="142" y="5"/>
                  <a:pt x="142" y="5"/>
                  <a:pt x="142" y="5"/>
                </a:cubicBezTo>
                <a:cubicBezTo>
                  <a:pt x="147" y="0"/>
                  <a:pt x="156" y="0"/>
                  <a:pt x="161" y="5"/>
                </a:cubicBezTo>
                <a:cubicBezTo>
                  <a:pt x="166" y="10"/>
                  <a:pt x="166" y="18"/>
                  <a:pt x="161" y="24"/>
                </a:cubicBezTo>
              </a:path>
            </a:pathLst>
          </a:custGeom>
          <a:solidFill>
            <a:schemeClr val="accent1"/>
          </a:solidFill>
          <a:ln>
            <a:noFill/>
          </a:ln>
        </p:spPr>
        <p:txBody>
          <a:bodyPr vert="horz" wrap="square" lIns="91426" tIns="45713" rIns="91426" bIns="45713" numCol="1" anchor="t" anchorCtr="0" compatLnSpc="1">
            <a:prstTxWarp prst="textNoShape">
              <a:avLst/>
            </a:prstTxWarp>
          </a:bodyPr>
          <a:lstStyle/>
          <a:p>
            <a:endParaRPr lang="nl-NL" sz="1100" dirty="0"/>
          </a:p>
        </p:txBody>
      </p:sp>
      <p:grpSp>
        <p:nvGrpSpPr>
          <p:cNvPr id="94" name="Group 93"/>
          <p:cNvGrpSpPr>
            <a:grpSpLocks noChangeAspect="1"/>
          </p:cNvGrpSpPr>
          <p:nvPr userDrawn="1"/>
        </p:nvGrpSpPr>
        <p:grpSpPr>
          <a:xfrm>
            <a:off x="3233133" y="2268020"/>
            <a:ext cx="921179" cy="512828"/>
            <a:chOff x="1598613" y="1585913"/>
            <a:chExt cx="5951537" cy="3681412"/>
          </a:xfrm>
          <a:solidFill>
            <a:schemeClr val="accent1"/>
          </a:solidFill>
        </p:grpSpPr>
        <p:sp>
          <p:nvSpPr>
            <p:cNvPr id="95" name="Freeform 19"/>
            <p:cNvSpPr>
              <a:spLocks/>
            </p:cNvSpPr>
            <p:nvPr/>
          </p:nvSpPr>
          <p:spPr bwMode="auto">
            <a:xfrm>
              <a:off x="2765425" y="2286000"/>
              <a:ext cx="4695825" cy="2733675"/>
            </a:xfrm>
            <a:custGeom>
              <a:avLst/>
              <a:gdLst>
                <a:gd name="T0" fmla="*/ 0 w 2958"/>
                <a:gd name="T1" fmla="*/ 0 h 1722"/>
                <a:gd name="T2" fmla="*/ 2958 w 2958"/>
                <a:gd name="T3" fmla="*/ 1502 h 1722"/>
                <a:gd name="T4" fmla="*/ 2958 w 2958"/>
                <a:gd name="T5" fmla="*/ 1722 h 1722"/>
                <a:gd name="T6" fmla="*/ 1136 w 2958"/>
                <a:gd name="T7" fmla="*/ 1280 h 1722"/>
                <a:gd name="T8" fmla="*/ 0 w 2958"/>
                <a:gd name="T9" fmla="*/ 1280 h 1722"/>
                <a:gd name="T10" fmla="*/ 0 w 2958"/>
                <a:gd name="T11" fmla="*/ 0 h 1722"/>
              </a:gdLst>
              <a:ahLst/>
              <a:cxnLst>
                <a:cxn ang="0">
                  <a:pos x="T0" y="T1"/>
                </a:cxn>
                <a:cxn ang="0">
                  <a:pos x="T2" y="T3"/>
                </a:cxn>
                <a:cxn ang="0">
                  <a:pos x="T4" y="T5"/>
                </a:cxn>
                <a:cxn ang="0">
                  <a:pos x="T6" y="T7"/>
                </a:cxn>
                <a:cxn ang="0">
                  <a:pos x="T8" y="T9"/>
                </a:cxn>
                <a:cxn ang="0">
                  <a:pos x="T10" y="T11"/>
                </a:cxn>
              </a:cxnLst>
              <a:rect l="0" t="0" r="r" b="b"/>
              <a:pathLst>
                <a:path w="2958" h="1722">
                  <a:moveTo>
                    <a:pt x="0" y="0"/>
                  </a:moveTo>
                  <a:lnTo>
                    <a:pt x="2958" y="1502"/>
                  </a:lnTo>
                  <a:lnTo>
                    <a:pt x="2958" y="1722"/>
                  </a:lnTo>
                  <a:lnTo>
                    <a:pt x="1136" y="1280"/>
                  </a:lnTo>
                  <a:lnTo>
                    <a:pt x="0" y="128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96" name="Freeform 20"/>
            <p:cNvSpPr>
              <a:spLocks/>
            </p:cNvSpPr>
            <p:nvPr/>
          </p:nvSpPr>
          <p:spPr bwMode="auto">
            <a:xfrm>
              <a:off x="2765425" y="2286000"/>
              <a:ext cx="4695825" cy="2733675"/>
            </a:xfrm>
            <a:custGeom>
              <a:avLst/>
              <a:gdLst>
                <a:gd name="T0" fmla="*/ 0 w 2958"/>
                <a:gd name="T1" fmla="*/ 0 h 1722"/>
                <a:gd name="T2" fmla="*/ 2958 w 2958"/>
                <a:gd name="T3" fmla="*/ 1502 h 1722"/>
                <a:gd name="T4" fmla="*/ 2958 w 2958"/>
                <a:gd name="T5" fmla="*/ 1722 h 1722"/>
                <a:gd name="T6" fmla="*/ 1136 w 2958"/>
                <a:gd name="T7" fmla="*/ 1280 h 1722"/>
                <a:gd name="T8" fmla="*/ 0 w 2958"/>
                <a:gd name="T9" fmla="*/ 1280 h 1722"/>
              </a:gdLst>
              <a:ahLst/>
              <a:cxnLst>
                <a:cxn ang="0">
                  <a:pos x="T0" y="T1"/>
                </a:cxn>
                <a:cxn ang="0">
                  <a:pos x="T2" y="T3"/>
                </a:cxn>
                <a:cxn ang="0">
                  <a:pos x="T4" y="T5"/>
                </a:cxn>
                <a:cxn ang="0">
                  <a:pos x="T6" y="T7"/>
                </a:cxn>
                <a:cxn ang="0">
                  <a:pos x="T8" y="T9"/>
                </a:cxn>
              </a:cxnLst>
              <a:rect l="0" t="0" r="r" b="b"/>
              <a:pathLst>
                <a:path w="2958" h="1722">
                  <a:moveTo>
                    <a:pt x="0" y="0"/>
                  </a:moveTo>
                  <a:lnTo>
                    <a:pt x="2958" y="1502"/>
                  </a:lnTo>
                  <a:lnTo>
                    <a:pt x="2958" y="1722"/>
                  </a:lnTo>
                  <a:lnTo>
                    <a:pt x="1136" y="1280"/>
                  </a:lnTo>
                  <a:lnTo>
                    <a:pt x="0" y="128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97" name="Freeform 21"/>
            <p:cNvSpPr>
              <a:spLocks/>
            </p:cNvSpPr>
            <p:nvPr/>
          </p:nvSpPr>
          <p:spPr bwMode="auto">
            <a:xfrm>
              <a:off x="2724150" y="2208213"/>
              <a:ext cx="4826000" cy="2924175"/>
            </a:xfrm>
            <a:custGeom>
              <a:avLst/>
              <a:gdLst>
                <a:gd name="T0" fmla="*/ 3040 w 3040"/>
                <a:gd name="T1" fmla="*/ 1842 h 1842"/>
                <a:gd name="T2" fmla="*/ 1155 w 3040"/>
                <a:gd name="T3" fmla="*/ 1386 h 1842"/>
                <a:gd name="T4" fmla="*/ 26 w 3040"/>
                <a:gd name="T5" fmla="*/ 1386 h 1842"/>
                <a:gd name="T6" fmla="*/ 26 w 3040"/>
                <a:gd name="T7" fmla="*/ 1273 h 1842"/>
                <a:gd name="T8" fmla="*/ 1169 w 3040"/>
                <a:gd name="T9" fmla="*/ 1273 h 1842"/>
                <a:gd name="T10" fmla="*/ 2927 w 3040"/>
                <a:gd name="T11" fmla="*/ 1698 h 1842"/>
                <a:gd name="T12" fmla="*/ 2927 w 3040"/>
                <a:gd name="T13" fmla="*/ 1587 h 1842"/>
                <a:gd name="T14" fmla="*/ 0 w 3040"/>
                <a:gd name="T15" fmla="*/ 101 h 1842"/>
                <a:gd name="T16" fmla="*/ 52 w 3040"/>
                <a:gd name="T17" fmla="*/ 0 h 1842"/>
                <a:gd name="T18" fmla="*/ 3040 w 3040"/>
                <a:gd name="T19" fmla="*/ 1516 h 1842"/>
                <a:gd name="T20" fmla="*/ 3040 w 3040"/>
                <a:gd name="T21" fmla="*/ 1842 h 18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40" h="1842">
                  <a:moveTo>
                    <a:pt x="3040" y="1842"/>
                  </a:moveTo>
                  <a:lnTo>
                    <a:pt x="1155" y="1386"/>
                  </a:lnTo>
                  <a:lnTo>
                    <a:pt x="26" y="1386"/>
                  </a:lnTo>
                  <a:lnTo>
                    <a:pt x="26" y="1273"/>
                  </a:lnTo>
                  <a:lnTo>
                    <a:pt x="1169" y="1273"/>
                  </a:lnTo>
                  <a:lnTo>
                    <a:pt x="2927" y="1698"/>
                  </a:lnTo>
                  <a:lnTo>
                    <a:pt x="2927" y="1587"/>
                  </a:lnTo>
                  <a:lnTo>
                    <a:pt x="0" y="101"/>
                  </a:lnTo>
                  <a:lnTo>
                    <a:pt x="52" y="0"/>
                  </a:lnTo>
                  <a:lnTo>
                    <a:pt x="3040" y="1516"/>
                  </a:lnTo>
                  <a:lnTo>
                    <a:pt x="3040" y="18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98" name="Rectangle 22"/>
            <p:cNvSpPr>
              <a:spLocks noChangeArrowheads="1"/>
            </p:cNvSpPr>
            <p:nvPr/>
          </p:nvSpPr>
          <p:spPr bwMode="auto">
            <a:xfrm>
              <a:off x="2705100" y="1585913"/>
              <a:ext cx="120650" cy="36814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99" name="Rectangle 23"/>
            <p:cNvSpPr>
              <a:spLocks noChangeArrowheads="1"/>
            </p:cNvSpPr>
            <p:nvPr/>
          </p:nvSpPr>
          <p:spPr bwMode="auto">
            <a:xfrm>
              <a:off x="4505325" y="4600575"/>
              <a:ext cx="120650" cy="6667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00" name="Rectangle 24"/>
            <p:cNvSpPr>
              <a:spLocks noChangeArrowheads="1"/>
            </p:cNvSpPr>
            <p:nvPr/>
          </p:nvSpPr>
          <p:spPr bwMode="auto">
            <a:xfrm>
              <a:off x="1598613" y="2698750"/>
              <a:ext cx="4710112" cy="1206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02" name="Rectangle 26"/>
            <p:cNvSpPr>
              <a:spLocks noChangeArrowheads="1"/>
            </p:cNvSpPr>
            <p:nvPr/>
          </p:nvSpPr>
          <p:spPr bwMode="auto">
            <a:xfrm>
              <a:off x="3216275" y="4749800"/>
              <a:ext cx="906462" cy="1206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03" name="Freeform 27"/>
            <p:cNvSpPr>
              <a:spLocks/>
            </p:cNvSpPr>
            <p:nvPr/>
          </p:nvSpPr>
          <p:spPr bwMode="auto">
            <a:xfrm>
              <a:off x="2892425" y="4584700"/>
              <a:ext cx="387350" cy="449262"/>
            </a:xfrm>
            <a:custGeom>
              <a:avLst/>
              <a:gdLst>
                <a:gd name="T0" fmla="*/ 244 w 244"/>
                <a:gd name="T1" fmla="*/ 283 h 283"/>
                <a:gd name="T2" fmla="*/ 0 w 244"/>
                <a:gd name="T3" fmla="*/ 142 h 283"/>
                <a:gd name="T4" fmla="*/ 244 w 244"/>
                <a:gd name="T5" fmla="*/ 0 h 283"/>
                <a:gd name="T6" fmla="*/ 244 w 244"/>
                <a:gd name="T7" fmla="*/ 283 h 283"/>
              </a:gdLst>
              <a:ahLst/>
              <a:cxnLst>
                <a:cxn ang="0">
                  <a:pos x="T0" y="T1"/>
                </a:cxn>
                <a:cxn ang="0">
                  <a:pos x="T2" y="T3"/>
                </a:cxn>
                <a:cxn ang="0">
                  <a:pos x="T4" y="T5"/>
                </a:cxn>
                <a:cxn ang="0">
                  <a:pos x="T6" y="T7"/>
                </a:cxn>
              </a:cxnLst>
              <a:rect l="0" t="0" r="r" b="b"/>
              <a:pathLst>
                <a:path w="244" h="283">
                  <a:moveTo>
                    <a:pt x="244" y="283"/>
                  </a:moveTo>
                  <a:lnTo>
                    <a:pt x="0" y="142"/>
                  </a:lnTo>
                  <a:lnTo>
                    <a:pt x="244" y="0"/>
                  </a:lnTo>
                  <a:lnTo>
                    <a:pt x="244" y="2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04" name="Freeform 28"/>
            <p:cNvSpPr>
              <a:spLocks/>
            </p:cNvSpPr>
            <p:nvPr/>
          </p:nvSpPr>
          <p:spPr bwMode="auto">
            <a:xfrm>
              <a:off x="4056063" y="4584700"/>
              <a:ext cx="388937" cy="449262"/>
            </a:xfrm>
            <a:custGeom>
              <a:avLst/>
              <a:gdLst>
                <a:gd name="T0" fmla="*/ 0 w 245"/>
                <a:gd name="T1" fmla="*/ 283 h 283"/>
                <a:gd name="T2" fmla="*/ 245 w 245"/>
                <a:gd name="T3" fmla="*/ 142 h 283"/>
                <a:gd name="T4" fmla="*/ 0 w 245"/>
                <a:gd name="T5" fmla="*/ 0 h 283"/>
                <a:gd name="T6" fmla="*/ 0 w 245"/>
                <a:gd name="T7" fmla="*/ 283 h 283"/>
              </a:gdLst>
              <a:ahLst/>
              <a:cxnLst>
                <a:cxn ang="0">
                  <a:pos x="T0" y="T1"/>
                </a:cxn>
                <a:cxn ang="0">
                  <a:pos x="T2" y="T3"/>
                </a:cxn>
                <a:cxn ang="0">
                  <a:pos x="T4" y="T5"/>
                </a:cxn>
                <a:cxn ang="0">
                  <a:pos x="T6" y="T7"/>
                </a:cxn>
              </a:cxnLst>
              <a:rect l="0" t="0" r="r" b="b"/>
              <a:pathLst>
                <a:path w="245" h="283">
                  <a:moveTo>
                    <a:pt x="0" y="283"/>
                  </a:moveTo>
                  <a:lnTo>
                    <a:pt x="245" y="142"/>
                  </a:lnTo>
                  <a:lnTo>
                    <a:pt x="0" y="0"/>
                  </a:lnTo>
                  <a:lnTo>
                    <a:pt x="0" y="2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sp>
        <p:nvSpPr>
          <p:cNvPr id="105" name="Round Diagonal Corner Rectangle 104">
            <a:hlinkHover r:id="" action="ppaction://noaction"/>
          </p:cNvPr>
          <p:cNvSpPr/>
          <p:nvPr userDrawn="1"/>
        </p:nvSpPr>
        <p:spPr bwMode="gray">
          <a:xfrm>
            <a:off x="686365" y="3252843"/>
            <a:ext cx="1996348" cy="1045897"/>
          </a:xfrm>
          <a:prstGeom prst="round2DiagRect">
            <a:avLst>
              <a:gd name="adj1" fmla="val 0"/>
              <a:gd name="adj2" fmla="val 0"/>
            </a:avLst>
          </a:prstGeom>
          <a:no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07984" tIns="107984" rIns="89986" bIns="107984" numCol="1" spcCol="0" rtlCol="0" fromWordArt="0" anchor="b" anchorCtr="0" forceAA="0" compatLnSpc="1">
            <a:prstTxWarp prst="textNoShape">
              <a:avLst/>
            </a:prstTxWarp>
            <a:noAutofit/>
          </a:bodyPr>
          <a:lstStyle/>
          <a:p>
            <a:pPr algn="ctr">
              <a:lnSpc>
                <a:spcPct val="90000"/>
              </a:lnSpc>
            </a:pPr>
            <a:endParaRPr lang="en-GB" sz="1400" noProof="0" dirty="0">
              <a:solidFill>
                <a:srgbClr val="004D7D"/>
              </a:solidFill>
              <a:cs typeface="Open Sans"/>
            </a:endParaRPr>
          </a:p>
          <a:p>
            <a:pPr algn="ctr">
              <a:lnSpc>
                <a:spcPct val="90000"/>
              </a:lnSpc>
            </a:pPr>
            <a:r>
              <a:rPr lang="en-GB" sz="1400" noProof="0" dirty="0">
                <a:solidFill>
                  <a:srgbClr val="004D7D"/>
                </a:solidFill>
                <a:cs typeface="Open Sans"/>
              </a:rPr>
              <a:t>€ 92 M turnover</a:t>
            </a:r>
          </a:p>
        </p:txBody>
      </p:sp>
      <p:sp>
        <p:nvSpPr>
          <p:cNvPr id="106" name="Round Diagonal Corner Rectangle 105">
            <a:hlinkHover r:id="rId6" action="ppaction://hlinksldjump"/>
          </p:cNvPr>
          <p:cNvSpPr/>
          <p:nvPr userDrawn="1"/>
        </p:nvSpPr>
        <p:spPr bwMode="gray">
          <a:xfrm>
            <a:off x="686365" y="2206082"/>
            <a:ext cx="1996348" cy="1045897"/>
          </a:xfrm>
          <a:prstGeom prst="round2DiagRect">
            <a:avLst>
              <a:gd name="adj1" fmla="val 0"/>
              <a:gd name="adj2" fmla="val 0"/>
            </a:avLst>
          </a:prstGeom>
          <a:no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07984" tIns="107984" rIns="89986" bIns="107984" numCol="1" spcCol="0" rtlCol="0" fromWordArt="0" anchor="b" anchorCtr="0" forceAA="0" compatLnSpc="1">
            <a:prstTxWarp prst="textNoShape">
              <a:avLst/>
            </a:prstTxWarp>
            <a:noAutofit/>
          </a:bodyPr>
          <a:lstStyle/>
          <a:p>
            <a:pPr algn="ctr">
              <a:lnSpc>
                <a:spcPct val="90000"/>
              </a:lnSpc>
            </a:pPr>
            <a:endParaRPr lang="en-GB" sz="1100" noProof="0" dirty="0">
              <a:solidFill>
                <a:srgbClr val="004D7D"/>
              </a:solidFill>
              <a:cs typeface="Open Sans"/>
            </a:endParaRPr>
          </a:p>
          <a:p>
            <a:pPr algn="ctr">
              <a:lnSpc>
                <a:spcPct val="90000"/>
              </a:lnSpc>
            </a:pPr>
            <a:endParaRPr lang="en-GB" sz="1100" noProof="0" dirty="0">
              <a:solidFill>
                <a:srgbClr val="004D7D"/>
              </a:solidFill>
              <a:cs typeface="Open Sans"/>
            </a:endParaRPr>
          </a:p>
          <a:p>
            <a:pPr algn="ctr">
              <a:lnSpc>
                <a:spcPct val="90000"/>
              </a:lnSpc>
            </a:pPr>
            <a:endParaRPr lang="en-GB" sz="1100" noProof="0" dirty="0">
              <a:solidFill>
                <a:srgbClr val="004D7D"/>
              </a:solidFill>
              <a:cs typeface="Open Sans"/>
            </a:endParaRPr>
          </a:p>
          <a:p>
            <a:pPr algn="ctr">
              <a:lnSpc>
                <a:spcPct val="90000"/>
              </a:lnSpc>
            </a:pPr>
            <a:endParaRPr lang="en-GB" sz="1100" noProof="0" dirty="0">
              <a:solidFill>
                <a:srgbClr val="004D7D"/>
              </a:solidFill>
              <a:cs typeface="Open Sans"/>
            </a:endParaRPr>
          </a:p>
          <a:p>
            <a:pPr algn="ctr">
              <a:lnSpc>
                <a:spcPct val="90000"/>
              </a:lnSpc>
            </a:pPr>
            <a:endParaRPr lang="en-GB" sz="1100" noProof="0" dirty="0">
              <a:solidFill>
                <a:srgbClr val="004D7D"/>
              </a:solidFill>
              <a:cs typeface="Open Sans"/>
            </a:endParaRPr>
          </a:p>
          <a:p>
            <a:pPr algn="ctr">
              <a:lnSpc>
                <a:spcPct val="90000"/>
              </a:lnSpc>
            </a:pPr>
            <a:r>
              <a:rPr lang="en-GB" sz="1400" noProof="0" dirty="0">
                <a:solidFill>
                  <a:srgbClr val="004D7D"/>
                </a:solidFill>
                <a:cs typeface="Open Sans"/>
              </a:rPr>
              <a:t>Innovative, engaged and practical</a:t>
            </a:r>
          </a:p>
        </p:txBody>
      </p:sp>
      <p:sp>
        <p:nvSpPr>
          <p:cNvPr id="107" name="Round Diagonal Corner Rectangle 106">
            <a:hlinkHover r:id="rId7" action="ppaction://hlinksldjump"/>
          </p:cNvPr>
          <p:cNvSpPr/>
          <p:nvPr userDrawn="1"/>
        </p:nvSpPr>
        <p:spPr bwMode="gray">
          <a:xfrm>
            <a:off x="686365" y="1160145"/>
            <a:ext cx="1996348" cy="1045897"/>
          </a:xfrm>
          <a:prstGeom prst="round2DiagRect">
            <a:avLst>
              <a:gd name="adj1" fmla="val 0"/>
              <a:gd name="adj2" fmla="val 0"/>
            </a:avLst>
          </a:prstGeom>
          <a:no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07984" tIns="107984" rIns="89986" bIns="107984" numCol="1" spcCol="0" rtlCol="0" fromWordArt="0" anchor="b" anchorCtr="0" forceAA="0" compatLnSpc="1">
            <a:prstTxWarp prst="textNoShape">
              <a:avLst/>
            </a:prstTxWarp>
            <a:noAutofit/>
          </a:bodyPr>
          <a:lstStyle/>
          <a:p>
            <a:pPr algn="ctr">
              <a:lnSpc>
                <a:spcPct val="90000"/>
              </a:lnSpc>
            </a:pPr>
            <a:r>
              <a:rPr lang="en-GB" sz="1400" noProof="0" dirty="0">
                <a:solidFill>
                  <a:srgbClr val="004D7D"/>
                </a:solidFill>
                <a:cs typeface="Open Sans"/>
              </a:rPr>
              <a:t>One-stop-shop</a:t>
            </a:r>
            <a:endParaRPr lang="en-GB" sz="1100" noProof="0" dirty="0">
              <a:solidFill>
                <a:srgbClr val="004D7D"/>
              </a:solidFill>
              <a:cs typeface="Open Sans"/>
            </a:endParaRPr>
          </a:p>
        </p:txBody>
      </p:sp>
      <p:sp>
        <p:nvSpPr>
          <p:cNvPr id="108" name="Round Diagonal Corner Rectangle 107">
            <a:hlinkHover r:id="rId5" action="ppaction://hlinksldjump"/>
          </p:cNvPr>
          <p:cNvSpPr/>
          <p:nvPr userDrawn="1"/>
        </p:nvSpPr>
        <p:spPr bwMode="gray">
          <a:xfrm>
            <a:off x="2682435" y="3252843"/>
            <a:ext cx="1996348" cy="1045897"/>
          </a:xfrm>
          <a:prstGeom prst="round2DiagRect">
            <a:avLst>
              <a:gd name="adj1" fmla="val 0"/>
              <a:gd name="adj2" fmla="val 0"/>
            </a:avLst>
          </a:prstGeom>
          <a:no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08000" tIns="108000" rIns="90000" bIns="108000" numCol="1" spcCol="0" rtlCol="0" fromWordArt="0" anchor="b" anchorCtr="0" forceAA="0" compatLnSpc="1">
            <a:prstTxWarp prst="textNoShape">
              <a:avLst/>
            </a:prstTxWarp>
            <a:noAutofit/>
          </a:bodyPr>
          <a:lstStyle/>
          <a:p>
            <a:pPr algn="ctr">
              <a:lnSpc>
                <a:spcPct val="90000"/>
              </a:lnSpc>
            </a:pPr>
            <a:endParaRPr lang="en-GB" sz="1100" noProof="0" dirty="0">
              <a:solidFill>
                <a:srgbClr val="004D7D"/>
              </a:solidFill>
              <a:cs typeface="Open Sans"/>
            </a:endParaRPr>
          </a:p>
          <a:p>
            <a:pPr algn="ctr">
              <a:lnSpc>
                <a:spcPct val="90000"/>
              </a:lnSpc>
            </a:pPr>
            <a:endParaRPr lang="en-GB" sz="1100" noProof="0" dirty="0">
              <a:solidFill>
                <a:srgbClr val="004D7D"/>
              </a:solidFill>
              <a:cs typeface="Open Sans"/>
            </a:endParaRPr>
          </a:p>
          <a:p>
            <a:pPr algn="ctr">
              <a:lnSpc>
                <a:spcPct val="90000"/>
              </a:lnSpc>
            </a:pPr>
            <a:endParaRPr lang="en-GB" sz="1100" noProof="0" dirty="0">
              <a:solidFill>
                <a:srgbClr val="004D7D"/>
              </a:solidFill>
              <a:cs typeface="Open Sans"/>
            </a:endParaRPr>
          </a:p>
          <a:p>
            <a:pPr algn="ctr">
              <a:lnSpc>
                <a:spcPct val="90000"/>
              </a:lnSpc>
            </a:pPr>
            <a:r>
              <a:rPr lang="en-GB" sz="1400" noProof="0" dirty="0">
                <a:solidFill>
                  <a:srgbClr val="004D7D"/>
                </a:solidFill>
                <a:cs typeface="Open Sans"/>
              </a:rPr>
              <a:t>72% Dutch, 22% EU </a:t>
            </a:r>
            <a:r>
              <a:rPr lang="en-GB" sz="1200" noProof="0" dirty="0">
                <a:solidFill>
                  <a:srgbClr val="004D7D"/>
                </a:solidFill>
                <a:cs typeface="Open Sans"/>
              </a:rPr>
              <a:t>and 6% international</a:t>
            </a:r>
          </a:p>
        </p:txBody>
      </p:sp>
      <p:sp>
        <p:nvSpPr>
          <p:cNvPr id="109" name="Round Diagonal Corner Rectangle 108">
            <a:hlinkHover r:id="rId8" action="ppaction://hlinksldjump"/>
          </p:cNvPr>
          <p:cNvSpPr/>
          <p:nvPr userDrawn="1"/>
        </p:nvSpPr>
        <p:spPr bwMode="gray">
          <a:xfrm>
            <a:off x="2682435" y="1160145"/>
            <a:ext cx="1996348" cy="1045897"/>
          </a:xfrm>
          <a:prstGeom prst="round2DiagRect">
            <a:avLst>
              <a:gd name="adj1" fmla="val 0"/>
              <a:gd name="adj2" fmla="val 0"/>
            </a:avLst>
          </a:prstGeom>
          <a:no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07984" tIns="107984" rIns="89986" bIns="107984" numCol="1" spcCol="0" rtlCol="0" fromWordArt="0" anchor="b" anchorCtr="0" forceAA="0" compatLnSpc="1">
            <a:prstTxWarp prst="textNoShape">
              <a:avLst/>
            </a:prstTxWarp>
            <a:noAutofit/>
          </a:bodyPr>
          <a:lstStyle/>
          <a:p>
            <a:pPr algn="ctr">
              <a:lnSpc>
                <a:spcPct val="90000"/>
              </a:lnSpc>
            </a:pPr>
            <a:r>
              <a:rPr lang="en-GB" sz="1400" noProof="0" dirty="0">
                <a:solidFill>
                  <a:srgbClr val="004D7D"/>
                </a:solidFill>
                <a:cs typeface="Open Sans"/>
              </a:rPr>
              <a:t>Global player with Dutch roots</a:t>
            </a:r>
          </a:p>
        </p:txBody>
      </p:sp>
      <p:sp>
        <p:nvSpPr>
          <p:cNvPr id="110" name="Round Diagonal Corner Rectangle 109">
            <a:hlinkHover r:id="rId8" action="ppaction://hlinksldjump"/>
          </p:cNvPr>
          <p:cNvSpPr/>
          <p:nvPr userDrawn="1"/>
        </p:nvSpPr>
        <p:spPr bwMode="gray">
          <a:xfrm>
            <a:off x="2682435" y="2206082"/>
            <a:ext cx="1996348" cy="1045897"/>
          </a:xfrm>
          <a:prstGeom prst="round2DiagRect">
            <a:avLst>
              <a:gd name="adj1" fmla="val 0"/>
              <a:gd name="adj2" fmla="val 0"/>
            </a:avLst>
          </a:prstGeom>
          <a:no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07984" tIns="107984" rIns="89986" bIns="107984" numCol="1" spcCol="0" rtlCol="0" fromWordArt="0" anchor="b" anchorCtr="0" forceAA="0" compatLnSpc="1">
            <a:prstTxWarp prst="textNoShape">
              <a:avLst/>
            </a:prstTxWarp>
            <a:noAutofit/>
          </a:bodyPr>
          <a:lstStyle/>
          <a:p>
            <a:pPr>
              <a:lnSpc>
                <a:spcPct val="90000"/>
              </a:lnSpc>
            </a:pPr>
            <a:endParaRPr lang="en-GB" sz="1100" noProof="0" dirty="0">
              <a:solidFill>
                <a:srgbClr val="004D7D"/>
              </a:solidFill>
              <a:cs typeface="Open Sans"/>
            </a:endParaRPr>
          </a:p>
          <a:p>
            <a:pPr>
              <a:lnSpc>
                <a:spcPct val="90000"/>
              </a:lnSpc>
            </a:pPr>
            <a:endParaRPr lang="en-GB" sz="1100" noProof="0" dirty="0">
              <a:solidFill>
                <a:srgbClr val="004D7D"/>
              </a:solidFill>
              <a:cs typeface="Open Sans"/>
            </a:endParaRPr>
          </a:p>
          <a:p>
            <a:pPr>
              <a:lnSpc>
                <a:spcPct val="90000"/>
              </a:lnSpc>
            </a:pPr>
            <a:endParaRPr lang="en-GB" sz="1100" noProof="0" dirty="0">
              <a:solidFill>
                <a:srgbClr val="004D7D"/>
              </a:solidFill>
              <a:cs typeface="Open Sans"/>
            </a:endParaRPr>
          </a:p>
          <a:p>
            <a:pPr>
              <a:lnSpc>
                <a:spcPct val="90000"/>
              </a:lnSpc>
            </a:pPr>
            <a:endParaRPr lang="en-GB" sz="1100" noProof="0" dirty="0">
              <a:solidFill>
                <a:srgbClr val="004D7D"/>
              </a:solidFill>
              <a:cs typeface="Open Sans"/>
            </a:endParaRPr>
          </a:p>
          <a:p>
            <a:pPr algn="ctr">
              <a:lnSpc>
                <a:spcPct val="90000"/>
              </a:lnSpc>
            </a:pPr>
            <a:endParaRPr lang="en-GB" sz="1100" noProof="0" dirty="0">
              <a:solidFill>
                <a:srgbClr val="004D7D"/>
              </a:solidFill>
              <a:cs typeface="Open Sans"/>
            </a:endParaRPr>
          </a:p>
          <a:p>
            <a:pPr algn="ctr">
              <a:lnSpc>
                <a:spcPct val="90000"/>
              </a:lnSpc>
            </a:pPr>
            <a:r>
              <a:rPr lang="en-GB" sz="1400" noProof="0" dirty="0">
                <a:solidFill>
                  <a:srgbClr val="004D7D"/>
                </a:solidFill>
                <a:cs typeface="Open Sans"/>
              </a:rPr>
              <a:t>For industry and government</a:t>
            </a:r>
          </a:p>
        </p:txBody>
      </p:sp>
      <p:sp>
        <p:nvSpPr>
          <p:cNvPr id="111" name="Round Diagonal Corner Rectangle 110">
            <a:hlinkHover r:id="" action="ppaction://noaction"/>
          </p:cNvPr>
          <p:cNvSpPr/>
          <p:nvPr userDrawn="1"/>
        </p:nvSpPr>
        <p:spPr bwMode="gray">
          <a:xfrm>
            <a:off x="6674576" y="2206082"/>
            <a:ext cx="1996348" cy="1045897"/>
          </a:xfrm>
          <a:prstGeom prst="round2DiagRect">
            <a:avLst>
              <a:gd name="adj1" fmla="val 0"/>
              <a:gd name="adj2" fmla="val 0"/>
            </a:avLst>
          </a:prstGeom>
          <a:no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08000" tIns="108000" rIns="90000" bIns="108000" numCol="1" spcCol="0" rtlCol="0" fromWordArt="0" anchor="b" anchorCtr="0" forceAA="0" compatLnSpc="1">
            <a:prstTxWarp prst="textNoShape">
              <a:avLst/>
            </a:prstTxWarp>
            <a:noAutofit/>
          </a:bodyPr>
          <a:lstStyle/>
          <a:p>
            <a:pPr>
              <a:lnSpc>
                <a:spcPct val="90000"/>
              </a:lnSpc>
            </a:pPr>
            <a:endParaRPr lang="en-GB" sz="1100" noProof="0" dirty="0">
              <a:solidFill>
                <a:srgbClr val="004D7D"/>
              </a:solidFill>
              <a:cs typeface="Open Sans"/>
            </a:endParaRPr>
          </a:p>
          <a:p>
            <a:pPr>
              <a:lnSpc>
                <a:spcPct val="90000"/>
              </a:lnSpc>
            </a:pPr>
            <a:endParaRPr lang="en-GB" sz="1100" noProof="0" dirty="0">
              <a:solidFill>
                <a:srgbClr val="004D7D"/>
              </a:solidFill>
              <a:cs typeface="Open Sans"/>
            </a:endParaRPr>
          </a:p>
          <a:p>
            <a:pPr>
              <a:lnSpc>
                <a:spcPct val="90000"/>
              </a:lnSpc>
            </a:pPr>
            <a:endParaRPr lang="en-GB" sz="1100" noProof="0" dirty="0">
              <a:solidFill>
                <a:srgbClr val="004D7D"/>
              </a:solidFill>
              <a:cs typeface="Open Sans"/>
            </a:endParaRPr>
          </a:p>
          <a:p>
            <a:pPr>
              <a:lnSpc>
                <a:spcPct val="90000"/>
              </a:lnSpc>
            </a:pPr>
            <a:endParaRPr lang="en-GB" sz="1100" noProof="0" dirty="0">
              <a:solidFill>
                <a:srgbClr val="004D7D"/>
              </a:solidFill>
              <a:cs typeface="Open Sans"/>
            </a:endParaRPr>
          </a:p>
          <a:p>
            <a:pPr>
              <a:lnSpc>
                <a:spcPct val="90000"/>
              </a:lnSpc>
            </a:pPr>
            <a:endParaRPr lang="en-GB" sz="1100" noProof="0" dirty="0">
              <a:solidFill>
                <a:srgbClr val="004D7D"/>
              </a:solidFill>
              <a:cs typeface="Open Sans"/>
            </a:endParaRPr>
          </a:p>
          <a:p>
            <a:pPr algn="ctr">
              <a:lnSpc>
                <a:spcPct val="90000"/>
              </a:lnSpc>
            </a:pPr>
            <a:r>
              <a:rPr lang="en-GB" sz="1400" noProof="0" dirty="0">
                <a:solidFill>
                  <a:srgbClr val="004D7D"/>
                </a:solidFill>
                <a:cs typeface="Open Sans"/>
              </a:rPr>
              <a:t>658 employees</a:t>
            </a:r>
          </a:p>
        </p:txBody>
      </p:sp>
      <p:sp>
        <p:nvSpPr>
          <p:cNvPr id="112" name="Round Diagonal Corner Rectangle 111">
            <a:hlinkHover r:id="rId7" action="ppaction://hlinksldjump"/>
          </p:cNvPr>
          <p:cNvSpPr/>
          <p:nvPr userDrawn="1"/>
        </p:nvSpPr>
        <p:spPr bwMode="gray">
          <a:xfrm>
            <a:off x="6674576" y="1160145"/>
            <a:ext cx="1996348" cy="1045897"/>
          </a:xfrm>
          <a:prstGeom prst="round2DiagRect">
            <a:avLst>
              <a:gd name="adj1" fmla="val 0"/>
              <a:gd name="adj2" fmla="val 0"/>
            </a:avLst>
          </a:prstGeom>
          <a:no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07984" tIns="107984" rIns="89986" bIns="107984" numCol="1" spcCol="0" rtlCol="0" fromWordArt="0" anchor="b" anchorCtr="0" forceAA="0" compatLnSpc="1">
            <a:prstTxWarp prst="textNoShape">
              <a:avLst/>
            </a:prstTxWarp>
            <a:noAutofit/>
          </a:bodyPr>
          <a:lstStyle/>
          <a:p>
            <a:pPr algn="ctr">
              <a:lnSpc>
                <a:spcPct val="90000"/>
              </a:lnSpc>
            </a:pPr>
            <a:endParaRPr lang="en-GB" sz="1100" noProof="0" dirty="0">
              <a:solidFill>
                <a:srgbClr val="004D7D"/>
              </a:solidFill>
              <a:cs typeface="Open Sans"/>
            </a:endParaRPr>
          </a:p>
          <a:p>
            <a:pPr algn="ctr">
              <a:lnSpc>
                <a:spcPct val="90000"/>
              </a:lnSpc>
            </a:pPr>
            <a:endParaRPr lang="en-GB" sz="1100" noProof="0" dirty="0">
              <a:solidFill>
                <a:srgbClr val="004D7D"/>
              </a:solidFill>
              <a:cs typeface="Open Sans"/>
            </a:endParaRPr>
          </a:p>
          <a:p>
            <a:pPr algn="ctr">
              <a:lnSpc>
                <a:spcPct val="90000"/>
              </a:lnSpc>
            </a:pPr>
            <a:endParaRPr lang="en-GB" sz="1100" noProof="0" dirty="0">
              <a:solidFill>
                <a:srgbClr val="004D7D"/>
              </a:solidFill>
              <a:cs typeface="Open Sans"/>
            </a:endParaRPr>
          </a:p>
          <a:p>
            <a:pPr algn="ctr">
              <a:lnSpc>
                <a:spcPct val="90000"/>
              </a:lnSpc>
            </a:pPr>
            <a:r>
              <a:rPr lang="en-GB" sz="1200" noProof="0" dirty="0">
                <a:solidFill>
                  <a:srgbClr val="004D7D"/>
                </a:solidFill>
                <a:cs typeface="Open Sans"/>
              </a:rPr>
              <a:t>Amsterdam, </a:t>
            </a:r>
            <a:r>
              <a:rPr lang="en-GB" sz="1200" noProof="0" dirty="0" err="1">
                <a:solidFill>
                  <a:srgbClr val="004D7D"/>
                </a:solidFill>
                <a:cs typeface="Open Sans"/>
              </a:rPr>
              <a:t>Noordwijk</a:t>
            </a:r>
            <a:r>
              <a:rPr lang="en-GB" sz="1200" noProof="0" dirty="0">
                <a:solidFill>
                  <a:srgbClr val="004D7D"/>
                </a:solidFill>
                <a:cs typeface="Open Sans"/>
              </a:rPr>
              <a:t> </a:t>
            </a:r>
            <a:r>
              <a:rPr lang="nl-NL" sz="1200" noProof="0" dirty="0">
                <a:solidFill>
                  <a:srgbClr val="004D7D"/>
                </a:solidFill>
                <a:cs typeface="Open Sans"/>
              </a:rPr>
              <a:t>Marknesse</a:t>
            </a:r>
            <a:r>
              <a:rPr lang="en-GB" sz="1200" noProof="0" dirty="0">
                <a:solidFill>
                  <a:srgbClr val="004D7D"/>
                </a:solidFill>
                <a:cs typeface="Open Sans"/>
              </a:rPr>
              <a:t>, Schiphol </a:t>
            </a:r>
          </a:p>
        </p:txBody>
      </p:sp>
      <p:sp>
        <p:nvSpPr>
          <p:cNvPr id="113" name="Round Diagonal Corner Rectangle 112">
            <a:hlinkHover r:id="rId9" action="ppaction://hlinksldjump"/>
          </p:cNvPr>
          <p:cNvSpPr/>
          <p:nvPr userDrawn="1"/>
        </p:nvSpPr>
        <p:spPr bwMode="gray">
          <a:xfrm>
            <a:off x="4683955" y="1160778"/>
            <a:ext cx="1996348" cy="1045897"/>
          </a:xfrm>
          <a:prstGeom prst="round2DiagRect">
            <a:avLst>
              <a:gd name="adj1" fmla="val 0"/>
              <a:gd name="adj2" fmla="val 0"/>
            </a:avLst>
          </a:prstGeom>
          <a:no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07984" tIns="107984" rIns="89986" bIns="107984" numCol="1" spcCol="0" rtlCol="0" fromWordArt="0" anchor="b" anchorCtr="0" forceAA="0" compatLnSpc="1">
            <a:prstTxWarp prst="textNoShape">
              <a:avLst/>
            </a:prstTxWarp>
            <a:noAutofit/>
          </a:bodyPr>
          <a:lstStyle/>
          <a:p>
            <a:pPr algn="ctr">
              <a:lnSpc>
                <a:spcPct val="90000"/>
              </a:lnSpc>
            </a:pPr>
            <a:r>
              <a:rPr lang="en-GB" sz="1400" noProof="0" dirty="0">
                <a:solidFill>
                  <a:srgbClr val="004D7D"/>
                </a:solidFill>
                <a:cs typeface="Open Sans"/>
              </a:rPr>
              <a:t>Since 1919</a:t>
            </a:r>
          </a:p>
        </p:txBody>
      </p:sp>
      <p:sp>
        <p:nvSpPr>
          <p:cNvPr id="114" name="Round Diagonal Corner Rectangle 43">
            <a:hlinkHover r:id="" action="ppaction://noaction"/>
          </p:cNvPr>
          <p:cNvSpPr/>
          <p:nvPr userDrawn="1"/>
        </p:nvSpPr>
        <p:spPr bwMode="gray">
          <a:xfrm>
            <a:off x="6674576" y="3252843"/>
            <a:ext cx="1996348" cy="1045897"/>
          </a:xfrm>
          <a:custGeom>
            <a:avLst/>
            <a:gdLst>
              <a:gd name="connsiteX0" fmla="*/ 385317 w 1871834"/>
              <a:gd name="connsiteY0" fmla="*/ 0 h 1014366"/>
              <a:gd name="connsiteX1" fmla="*/ 1871834 w 1871834"/>
              <a:gd name="connsiteY1" fmla="*/ 0 h 1014366"/>
              <a:gd name="connsiteX2" fmla="*/ 1871834 w 1871834"/>
              <a:gd name="connsiteY2" fmla="*/ 0 h 1014366"/>
              <a:gd name="connsiteX3" fmla="*/ 1871834 w 1871834"/>
              <a:gd name="connsiteY3" fmla="*/ 629049 h 1014366"/>
              <a:gd name="connsiteX4" fmla="*/ 1486517 w 1871834"/>
              <a:gd name="connsiteY4" fmla="*/ 1014366 h 1014366"/>
              <a:gd name="connsiteX5" fmla="*/ 0 w 1871834"/>
              <a:gd name="connsiteY5" fmla="*/ 1014366 h 1014366"/>
              <a:gd name="connsiteX6" fmla="*/ 0 w 1871834"/>
              <a:gd name="connsiteY6" fmla="*/ 1014366 h 1014366"/>
              <a:gd name="connsiteX7" fmla="*/ 0 w 1871834"/>
              <a:gd name="connsiteY7" fmla="*/ 385317 h 1014366"/>
              <a:gd name="connsiteX8" fmla="*/ 385317 w 1871834"/>
              <a:gd name="connsiteY8" fmla="*/ 0 h 1014366"/>
              <a:gd name="connsiteX0" fmla="*/ 94464 w 1966743"/>
              <a:gd name="connsiteY0" fmla="*/ 0 h 1016748"/>
              <a:gd name="connsiteX1" fmla="*/ 1966743 w 1966743"/>
              <a:gd name="connsiteY1" fmla="*/ 2382 h 1016748"/>
              <a:gd name="connsiteX2" fmla="*/ 1966743 w 1966743"/>
              <a:gd name="connsiteY2" fmla="*/ 2382 h 1016748"/>
              <a:gd name="connsiteX3" fmla="*/ 1966743 w 1966743"/>
              <a:gd name="connsiteY3" fmla="*/ 631431 h 1016748"/>
              <a:gd name="connsiteX4" fmla="*/ 1581426 w 1966743"/>
              <a:gd name="connsiteY4" fmla="*/ 1016748 h 1016748"/>
              <a:gd name="connsiteX5" fmla="*/ 94909 w 1966743"/>
              <a:gd name="connsiteY5" fmla="*/ 1016748 h 1016748"/>
              <a:gd name="connsiteX6" fmla="*/ 94909 w 1966743"/>
              <a:gd name="connsiteY6" fmla="*/ 1016748 h 1016748"/>
              <a:gd name="connsiteX7" fmla="*/ 94909 w 1966743"/>
              <a:gd name="connsiteY7" fmla="*/ 387699 h 1016748"/>
              <a:gd name="connsiteX8" fmla="*/ 94464 w 1966743"/>
              <a:gd name="connsiteY8" fmla="*/ 0 h 1016748"/>
              <a:gd name="connsiteX0" fmla="*/ 0 w 1872279"/>
              <a:gd name="connsiteY0" fmla="*/ 0 h 1016748"/>
              <a:gd name="connsiteX1" fmla="*/ 1872279 w 1872279"/>
              <a:gd name="connsiteY1" fmla="*/ 2382 h 1016748"/>
              <a:gd name="connsiteX2" fmla="*/ 1872279 w 1872279"/>
              <a:gd name="connsiteY2" fmla="*/ 2382 h 1016748"/>
              <a:gd name="connsiteX3" fmla="*/ 1872279 w 1872279"/>
              <a:gd name="connsiteY3" fmla="*/ 631431 h 1016748"/>
              <a:gd name="connsiteX4" fmla="*/ 1486962 w 1872279"/>
              <a:gd name="connsiteY4" fmla="*/ 1016748 h 1016748"/>
              <a:gd name="connsiteX5" fmla="*/ 445 w 1872279"/>
              <a:gd name="connsiteY5" fmla="*/ 1016748 h 1016748"/>
              <a:gd name="connsiteX6" fmla="*/ 445 w 1872279"/>
              <a:gd name="connsiteY6" fmla="*/ 1016748 h 1016748"/>
              <a:gd name="connsiteX7" fmla="*/ 445 w 1872279"/>
              <a:gd name="connsiteY7" fmla="*/ 387699 h 1016748"/>
              <a:gd name="connsiteX8" fmla="*/ 0 w 1872279"/>
              <a:gd name="connsiteY8" fmla="*/ 0 h 1016748"/>
              <a:gd name="connsiteX0" fmla="*/ 0 w 1872279"/>
              <a:gd name="connsiteY0" fmla="*/ 0 h 1016748"/>
              <a:gd name="connsiteX1" fmla="*/ 1872279 w 1872279"/>
              <a:gd name="connsiteY1" fmla="*/ 2382 h 1016748"/>
              <a:gd name="connsiteX2" fmla="*/ 1872279 w 1872279"/>
              <a:gd name="connsiteY2" fmla="*/ 2382 h 1016748"/>
              <a:gd name="connsiteX3" fmla="*/ 1872279 w 1872279"/>
              <a:gd name="connsiteY3" fmla="*/ 631431 h 1016748"/>
              <a:gd name="connsiteX4" fmla="*/ 1486962 w 1872279"/>
              <a:gd name="connsiteY4" fmla="*/ 1016748 h 1016748"/>
              <a:gd name="connsiteX5" fmla="*/ 445 w 1872279"/>
              <a:gd name="connsiteY5" fmla="*/ 1016748 h 1016748"/>
              <a:gd name="connsiteX6" fmla="*/ 445 w 1872279"/>
              <a:gd name="connsiteY6" fmla="*/ 1016748 h 1016748"/>
              <a:gd name="connsiteX7" fmla="*/ 0 w 1872279"/>
              <a:gd name="connsiteY7" fmla="*/ 0 h 1016748"/>
              <a:gd name="connsiteX0" fmla="*/ 0 w 1872279"/>
              <a:gd name="connsiteY0" fmla="*/ 0 h 1014367"/>
              <a:gd name="connsiteX1" fmla="*/ 1872279 w 1872279"/>
              <a:gd name="connsiteY1" fmla="*/ 1 h 1014367"/>
              <a:gd name="connsiteX2" fmla="*/ 1872279 w 1872279"/>
              <a:gd name="connsiteY2" fmla="*/ 1 h 1014367"/>
              <a:gd name="connsiteX3" fmla="*/ 1872279 w 1872279"/>
              <a:gd name="connsiteY3" fmla="*/ 629050 h 1014367"/>
              <a:gd name="connsiteX4" fmla="*/ 1486962 w 1872279"/>
              <a:gd name="connsiteY4" fmla="*/ 1014367 h 1014367"/>
              <a:gd name="connsiteX5" fmla="*/ 445 w 1872279"/>
              <a:gd name="connsiteY5" fmla="*/ 1014367 h 1014367"/>
              <a:gd name="connsiteX6" fmla="*/ 445 w 1872279"/>
              <a:gd name="connsiteY6" fmla="*/ 1014367 h 1014367"/>
              <a:gd name="connsiteX7" fmla="*/ 0 w 1872279"/>
              <a:gd name="connsiteY7" fmla="*/ 0 h 1014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72279" h="1014367">
                <a:moveTo>
                  <a:pt x="0" y="0"/>
                </a:moveTo>
                <a:lnTo>
                  <a:pt x="1872279" y="1"/>
                </a:lnTo>
                <a:lnTo>
                  <a:pt x="1872279" y="1"/>
                </a:lnTo>
                <a:lnTo>
                  <a:pt x="1872279" y="629050"/>
                </a:lnTo>
                <a:cubicBezTo>
                  <a:pt x="1872279" y="841855"/>
                  <a:pt x="1699767" y="1014367"/>
                  <a:pt x="1486962" y="1014367"/>
                </a:cubicBezTo>
                <a:lnTo>
                  <a:pt x="445" y="1014367"/>
                </a:lnTo>
                <a:lnTo>
                  <a:pt x="445" y="1014367"/>
                </a:lnTo>
                <a:cubicBezTo>
                  <a:pt x="297" y="675451"/>
                  <a:pt x="148" y="338916"/>
                  <a:pt x="0" y="0"/>
                </a:cubicBezTo>
                <a:close/>
              </a:path>
            </a:pathLst>
          </a:custGeom>
          <a:no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07984" tIns="107984" rIns="89986" bIns="107984" numCol="1" spcCol="0" rtlCol="0" fromWordArt="0" anchor="b" anchorCtr="0" forceAA="0" compatLnSpc="1">
            <a:prstTxWarp prst="textNoShape">
              <a:avLst/>
            </a:prstTxWarp>
            <a:noAutofit/>
          </a:bodyPr>
          <a:lstStyle/>
          <a:p>
            <a:pPr>
              <a:lnSpc>
                <a:spcPct val="90000"/>
              </a:lnSpc>
            </a:pPr>
            <a:endParaRPr lang="en-GB" sz="1100" noProof="0" dirty="0">
              <a:solidFill>
                <a:srgbClr val="004D7D"/>
              </a:solidFill>
              <a:cs typeface="Open Sans"/>
            </a:endParaRPr>
          </a:p>
          <a:p>
            <a:pPr>
              <a:lnSpc>
                <a:spcPct val="90000"/>
              </a:lnSpc>
            </a:pPr>
            <a:endParaRPr lang="en-GB" sz="1100" noProof="0" dirty="0">
              <a:solidFill>
                <a:srgbClr val="004D7D"/>
              </a:solidFill>
              <a:cs typeface="Open Sans"/>
            </a:endParaRPr>
          </a:p>
          <a:p>
            <a:pPr>
              <a:lnSpc>
                <a:spcPct val="90000"/>
              </a:lnSpc>
            </a:pPr>
            <a:endParaRPr lang="en-GB" sz="1100" noProof="0" dirty="0">
              <a:solidFill>
                <a:srgbClr val="004D7D"/>
              </a:solidFill>
              <a:cs typeface="Open Sans"/>
            </a:endParaRPr>
          </a:p>
          <a:p>
            <a:pPr>
              <a:lnSpc>
                <a:spcPct val="90000"/>
              </a:lnSpc>
            </a:pPr>
            <a:endParaRPr lang="en-GB" sz="1100" noProof="0" dirty="0">
              <a:solidFill>
                <a:srgbClr val="004D7D"/>
              </a:solidFill>
              <a:cs typeface="Open Sans"/>
            </a:endParaRPr>
          </a:p>
          <a:p>
            <a:pPr algn="ctr">
              <a:lnSpc>
                <a:spcPct val="90000"/>
              </a:lnSpc>
            </a:pPr>
            <a:endParaRPr lang="en-GB" sz="1100" noProof="0" dirty="0">
              <a:solidFill>
                <a:srgbClr val="004D7D"/>
              </a:solidFill>
              <a:cs typeface="Open Sans"/>
            </a:endParaRPr>
          </a:p>
          <a:p>
            <a:pPr algn="ctr">
              <a:lnSpc>
                <a:spcPct val="90000"/>
              </a:lnSpc>
            </a:pPr>
            <a:r>
              <a:rPr lang="en-GB" sz="1400" spc="-30" baseline="0" noProof="0" dirty="0">
                <a:solidFill>
                  <a:srgbClr val="004D7D"/>
                </a:solidFill>
                <a:cs typeface="Open Sans"/>
              </a:rPr>
              <a:t>Extremely high </a:t>
            </a:r>
            <a:br>
              <a:rPr lang="en-GB" sz="1400" spc="-30" baseline="0" noProof="0" dirty="0">
                <a:solidFill>
                  <a:srgbClr val="004D7D"/>
                </a:solidFill>
                <a:cs typeface="Open Sans"/>
              </a:rPr>
            </a:br>
            <a:r>
              <a:rPr lang="en-GB" sz="1400" spc="-30" baseline="0" noProof="0" dirty="0">
                <a:solidFill>
                  <a:srgbClr val="004D7D"/>
                </a:solidFill>
                <a:cs typeface="Open Sans"/>
              </a:rPr>
              <a:t>client satisfaction </a:t>
            </a:r>
          </a:p>
        </p:txBody>
      </p:sp>
      <p:sp>
        <p:nvSpPr>
          <p:cNvPr id="115" name="Round Diagonal Corner Rectangle 114">
            <a:hlinkHover r:id="" action="ppaction://noaction"/>
          </p:cNvPr>
          <p:cNvSpPr/>
          <p:nvPr userDrawn="1"/>
        </p:nvSpPr>
        <p:spPr bwMode="gray">
          <a:xfrm>
            <a:off x="4678505" y="3252843"/>
            <a:ext cx="1996348" cy="1045897"/>
          </a:xfrm>
          <a:prstGeom prst="round2DiagRect">
            <a:avLst>
              <a:gd name="adj1" fmla="val 0"/>
              <a:gd name="adj2" fmla="val 0"/>
            </a:avLst>
          </a:prstGeom>
          <a:no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07984" tIns="107984" rIns="89986" bIns="107984" numCol="1" spcCol="0" rtlCol="0" fromWordArt="0" anchor="b" anchorCtr="0" forceAA="0" compatLnSpc="1">
            <a:prstTxWarp prst="textNoShape">
              <a:avLst/>
            </a:prstTxWarp>
            <a:noAutofit/>
          </a:bodyPr>
          <a:lstStyle/>
          <a:p>
            <a:pPr marL="0" indent="0" algn="ctr">
              <a:lnSpc>
                <a:spcPct val="90000"/>
              </a:lnSpc>
              <a:buFont typeface="Arial" panose="020B0604020202020204" pitchFamily="34" charset="0"/>
              <a:buNone/>
            </a:pPr>
            <a:r>
              <a:rPr lang="en-GB" sz="1400" noProof="0" dirty="0">
                <a:solidFill>
                  <a:srgbClr val="004D7D"/>
                </a:solidFill>
                <a:cs typeface="Open Sans"/>
              </a:rPr>
              <a:t>Active in 30 countries</a:t>
            </a:r>
          </a:p>
        </p:txBody>
      </p:sp>
      <p:sp>
        <p:nvSpPr>
          <p:cNvPr id="116" name="Round Diagonal Corner Rectangle 115">
            <a:hlinkHover r:id="rId5" action="ppaction://hlinksldjump"/>
          </p:cNvPr>
          <p:cNvSpPr/>
          <p:nvPr userDrawn="1"/>
        </p:nvSpPr>
        <p:spPr bwMode="gray">
          <a:xfrm>
            <a:off x="4687014" y="2225391"/>
            <a:ext cx="1996348" cy="1045897"/>
          </a:xfrm>
          <a:prstGeom prst="round2DiagRect">
            <a:avLst>
              <a:gd name="adj1" fmla="val 0"/>
              <a:gd name="adj2" fmla="val 0"/>
            </a:avLst>
          </a:prstGeom>
          <a:no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07984" tIns="107984" rIns="89986" bIns="107984" numCol="1" spcCol="0" rtlCol="0" fromWordArt="0" anchor="b" anchorCtr="0" forceAA="0" compatLnSpc="1">
            <a:prstTxWarp prst="textNoShape">
              <a:avLst/>
            </a:prstTxWarp>
            <a:noAutofit/>
          </a:bodyPr>
          <a:lstStyle/>
          <a:p>
            <a:pPr>
              <a:lnSpc>
                <a:spcPct val="90000"/>
              </a:lnSpc>
            </a:pPr>
            <a:endParaRPr lang="en-GB" sz="1100" noProof="0" dirty="0">
              <a:solidFill>
                <a:srgbClr val="004D7D"/>
              </a:solidFill>
              <a:cs typeface="Open Sans"/>
            </a:endParaRPr>
          </a:p>
          <a:p>
            <a:pPr>
              <a:lnSpc>
                <a:spcPct val="90000"/>
              </a:lnSpc>
            </a:pPr>
            <a:endParaRPr lang="en-GB" sz="1100" noProof="0" dirty="0">
              <a:solidFill>
                <a:srgbClr val="004D7D"/>
              </a:solidFill>
              <a:cs typeface="Open Sans"/>
            </a:endParaRPr>
          </a:p>
          <a:p>
            <a:pPr>
              <a:lnSpc>
                <a:spcPct val="90000"/>
              </a:lnSpc>
            </a:pPr>
            <a:endParaRPr lang="en-GB" sz="1100" noProof="0" dirty="0">
              <a:solidFill>
                <a:srgbClr val="004D7D"/>
              </a:solidFill>
              <a:cs typeface="Open Sans"/>
            </a:endParaRPr>
          </a:p>
          <a:p>
            <a:pPr>
              <a:lnSpc>
                <a:spcPct val="90000"/>
              </a:lnSpc>
            </a:pPr>
            <a:endParaRPr lang="en-GB" sz="1100" noProof="0" dirty="0">
              <a:solidFill>
                <a:srgbClr val="004D7D"/>
              </a:solidFill>
              <a:cs typeface="Open Sans"/>
            </a:endParaRPr>
          </a:p>
          <a:p>
            <a:pPr algn="ctr">
              <a:lnSpc>
                <a:spcPct val="90000"/>
              </a:lnSpc>
            </a:pPr>
            <a:endParaRPr lang="en-GB" sz="1100" noProof="0" dirty="0">
              <a:solidFill>
                <a:srgbClr val="004D7D"/>
              </a:solidFill>
              <a:cs typeface="Open Sans"/>
            </a:endParaRPr>
          </a:p>
          <a:p>
            <a:pPr algn="ctr">
              <a:lnSpc>
                <a:spcPct val="90000"/>
              </a:lnSpc>
            </a:pPr>
            <a:r>
              <a:rPr lang="en-GB" sz="1400" noProof="0" dirty="0">
                <a:solidFill>
                  <a:srgbClr val="004D7D"/>
                </a:solidFill>
                <a:cs typeface="Open Sans"/>
              </a:rPr>
              <a:t>For fixed and </a:t>
            </a:r>
            <a:br>
              <a:rPr lang="en-GB" sz="1400" noProof="0" dirty="0">
                <a:solidFill>
                  <a:srgbClr val="004D7D"/>
                </a:solidFill>
                <a:cs typeface="Open Sans"/>
              </a:rPr>
            </a:br>
            <a:r>
              <a:rPr lang="en-GB" sz="1400" noProof="0" dirty="0">
                <a:solidFill>
                  <a:srgbClr val="004D7D"/>
                </a:solidFill>
                <a:cs typeface="Open Sans"/>
              </a:rPr>
              <a:t>rotary wing</a:t>
            </a:r>
          </a:p>
        </p:txBody>
      </p:sp>
      <p:pic>
        <p:nvPicPr>
          <p:cNvPr id="117" name="Picture 2"/>
          <p:cNvPicPr>
            <a:picLocks noChangeAspect="1" noChangeArrowheads="1"/>
          </p:cNvPicPr>
          <p:nvPr userDrawn="1"/>
        </p:nvPicPr>
        <p:blipFill>
          <a:blip r:embed="rId10" cstate="screen">
            <a:extLst>
              <a:ext uri="{28A0092B-C50C-407E-A947-70E740481C1C}">
                <a14:useLocalDpi xmlns:a14="http://schemas.microsoft.com/office/drawing/2010/main"/>
              </a:ext>
            </a:extLst>
          </a:blip>
          <a:srcRect/>
          <a:stretch>
            <a:fillRect/>
          </a:stretch>
        </p:blipFill>
        <p:spPr bwMode="auto">
          <a:xfrm>
            <a:off x="5908436" y="2302724"/>
            <a:ext cx="464015" cy="4640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18" name="Group 117"/>
          <p:cNvGrpSpPr/>
          <p:nvPr userDrawn="1"/>
        </p:nvGrpSpPr>
        <p:grpSpPr>
          <a:xfrm>
            <a:off x="5239294" y="1466677"/>
            <a:ext cx="904105" cy="273208"/>
            <a:chOff x="5300839" y="1436521"/>
            <a:chExt cx="904105" cy="273208"/>
          </a:xfrm>
        </p:grpSpPr>
        <p:sp>
          <p:nvSpPr>
            <p:cNvPr id="119" name="Freeform 118"/>
            <p:cNvSpPr>
              <a:spLocks noEditPoints="1"/>
            </p:cNvSpPr>
            <p:nvPr userDrawn="1"/>
          </p:nvSpPr>
          <p:spPr bwMode="auto">
            <a:xfrm>
              <a:off x="5300839" y="1436521"/>
              <a:ext cx="675784" cy="273208"/>
            </a:xfrm>
            <a:custGeom>
              <a:avLst/>
              <a:gdLst>
                <a:gd name="T0" fmla="*/ 624 w 803"/>
                <a:gd name="T1" fmla="*/ 2 h 361"/>
                <a:gd name="T2" fmla="*/ 459 w 803"/>
                <a:gd name="T3" fmla="*/ 111 h 361"/>
                <a:gd name="T4" fmla="*/ 294 w 803"/>
                <a:gd name="T5" fmla="*/ 2 h 361"/>
                <a:gd name="T6" fmla="*/ 144 w 803"/>
                <a:gd name="T7" fmla="*/ 83 h 361"/>
                <a:gd name="T8" fmla="*/ 144 w 803"/>
                <a:gd name="T9" fmla="*/ 0 h 361"/>
                <a:gd name="T10" fmla="*/ 0 w 803"/>
                <a:gd name="T11" fmla="*/ 55 h 361"/>
                <a:gd name="T12" fmla="*/ 0 w 803"/>
                <a:gd name="T13" fmla="*/ 129 h 361"/>
                <a:gd name="T14" fmla="*/ 55 w 803"/>
                <a:gd name="T15" fmla="*/ 122 h 361"/>
                <a:gd name="T16" fmla="*/ 55 w 803"/>
                <a:gd name="T17" fmla="*/ 361 h 361"/>
                <a:gd name="T18" fmla="*/ 144 w 803"/>
                <a:gd name="T19" fmla="*/ 361 h 361"/>
                <a:gd name="T20" fmla="*/ 144 w 803"/>
                <a:gd name="T21" fmla="*/ 280 h 361"/>
                <a:gd name="T22" fmla="*/ 294 w 803"/>
                <a:gd name="T23" fmla="*/ 361 h 361"/>
                <a:gd name="T24" fmla="*/ 459 w 803"/>
                <a:gd name="T25" fmla="*/ 252 h 361"/>
                <a:gd name="T26" fmla="*/ 624 w 803"/>
                <a:gd name="T27" fmla="*/ 361 h 361"/>
                <a:gd name="T28" fmla="*/ 803 w 803"/>
                <a:gd name="T29" fmla="*/ 181 h 361"/>
                <a:gd name="T30" fmla="*/ 624 w 803"/>
                <a:gd name="T31" fmla="*/ 2 h 361"/>
                <a:gd name="T32" fmla="*/ 294 w 803"/>
                <a:gd name="T33" fmla="*/ 266 h 361"/>
                <a:gd name="T34" fmla="*/ 210 w 803"/>
                <a:gd name="T35" fmla="*/ 181 h 361"/>
                <a:gd name="T36" fmla="*/ 294 w 803"/>
                <a:gd name="T37" fmla="*/ 97 h 361"/>
                <a:gd name="T38" fmla="*/ 378 w 803"/>
                <a:gd name="T39" fmla="*/ 181 h 361"/>
                <a:gd name="T40" fmla="*/ 294 w 803"/>
                <a:gd name="T41" fmla="*/ 266 h 361"/>
                <a:gd name="T42" fmla="*/ 624 w 803"/>
                <a:gd name="T43" fmla="*/ 266 h 361"/>
                <a:gd name="T44" fmla="*/ 539 w 803"/>
                <a:gd name="T45" fmla="*/ 181 h 361"/>
                <a:gd name="T46" fmla="*/ 624 w 803"/>
                <a:gd name="T47" fmla="*/ 97 h 361"/>
                <a:gd name="T48" fmla="*/ 708 w 803"/>
                <a:gd name="T49" fmla="*/ 181 h 361"/>
                <a:gd name="T50" fmla="*/ 624 w 803"/>
                <a:gd name="T51" fmla="*/ 266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03" h="361">
                  <a:moveTo>
                    <a:pt x="624" y="2"/>
                  </a:moveTo>
                  <a:cubicBezTo>
                    <a:pt x="550" y="2"/>
                    <a:pt x="486" y="47"/>
                    <a:pt x="459" y="111"/>
                  </a:cubicBezTo>
                  <a:cubicBezTo>
                    <a:pt x="431" y="47"/>
                    <a:pt x="368" y="2"/>
                    <a:pt x="294" y="2"/>
                  </a:cubicBezTo>
                  <a:cubicBezTo>
                    <a:pt x="231" y="2"/>
                    <a:pt x="176" y="34"/>
                    <a:pt x="144" y="83"/>
                  </a:cubicBezTo>
                  <a:cubicBezTo>
                    <a:pt x="144" y="0"/>
                    <a:pt x="144" y="0"/>
                    <a:pt x="144" y="0"/>
                  </a:cubicBezTo>
                  <a:cubicBezTo>
                    <a:pt x="0" y="55"/>
                    <a:pt x="0" y="55"/>
                    <a:pt x="0" y="55"/>
                  </a:cubicBezTo>
                  <a:cubicBezTo>
                    <a:pt x="0" y="129"/>
                    <a:pt x="0" y="129"/>
                    <a:pt x="0" y="129"/>
                  </a:cubicBezTo>
                  <a:cubicBezTo>
                    <a:pt x="55" y="122"/>
                    <a:pt x="55" y="122"/>
                    <a:pt x="55" y="122"/>
                  </a:cubicBezTo>
                  <a:cubicBezTo>
                    <a:pt x="55" y="361"/>
                    <a:pt x="55" y="361"/>
                    <a:pt x="55" y="361"/>
                  </a:cubicBezTo>
                  <a:cubicBezTo>
                    <a:pt x="144" y="361"/>
                    <a:pt x="144" y="361"/>
                    <a:pt x="144" y="361"/>
                  </a:cubicBezTo>
                  <a:cubicBezTo>
                    <a:pt x="144" y="280"/>
                    <a:pt x="144" y="280"/>
                    <a:pt x="144" y="280"/>
                  </a:cubicBezTo>
                  <a:cubicBezTo>
                    <a:pt x="176" y="329"/>
                    <a:pt x="231" y="361"/>
                    <a:pt x="294" y="361"/>
                  </a:cubicBezTo>
                  <a:cubicBezTo>
                    <a:pt x="368" y="361"/>
                    <a:pt x="431" y="316"/>
                    <a:pt x="459" y="252"/>
                  </a:cubicBezTo>
                  <a:cubicBezTo>
                    <a:pt x="486" y="316"/>
                    <a:pt x="550" y="361"/>
                    <a:pt x="624" y="361"/>
                  </a:cubicBezTo>
                  <a:cubicBezTo>
                    <a:pt x="722" y="361"/>
                    <a:pt x="803" y="280"/>
                    <a:pt x="803" y="181"/>
                  </a:cubicBezTo>
                  <a:cubicBezTo>
                    <a:pt x="803" y="82"/>
                    <a:pt x="722" y="2"/>
                    <a:pt x="624" y="2"/>
                  </a:cubicBezTo>
                  <a:close/>
                  <a:moveTo>
                    <a:pt x="294" y="266"/>
                  </a:moveTo>
                  <a:cubicBezTo>
                    <a:pt x="247" y="266"/>
                    <a:pt x="210" y="228"/>
                    <a:pt x="210" y="181"/>
                  </a:cubicBezTo>
                  <a:cubicBezTo>
                    <a:pt x="210" y="135"/>
                    <a:pt x="247" y="97"/>
                    <a:pt x="294" y="97"/>
                  </a:cubicBezTo>
                  <a:cubicBezTo>
                    <a:pt x="340" y="97"/>
                    <a:pt x="378" y="135"/>
                    <a:pt x="378" y="181"/>
                  </a:cubicBezTo>
                  <a:cubicBezTo>
                    <a:pt x="378" y="228"/>
                    <a:pt x="340" y="266"/>
                    <a:pt x="294" y="266"/>
                  </a:cubicBezTo>
                  <a:close/>
                  <a:moveTo>
                    <a:pt x="624" y="266"/>
                  </a:moveTo>
                  <a:cubicBezTo>
                    <a:pt x="577" y="266"/>
                    <a:pt x="539" y="228"/>
                    <a:pt x="539" y="181"/>
                  </a:cubicBezTo>
                  <a:cubicBezTo>
                    <a:pt x="539" y="135"/>
                    <a:pt x="577" y="97"/>
                    <a:pt x="624" y="97"/>
                  </a:cubicBezTo>
                  <a:cubicBezTo>
                    <a:pt x="670" y="97"/>
                    <a:pt x="708" y="135"/>
                    <a:pt x="708" y="181"/>
                  </a:cubicBezTo>
                  <a:cubicBezTo>
                    <a:pt x="708" y="228"/>
                    <a:pt x="670" y="266"/>
                    <a:pt x="624" y="266"/>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pic>
          <p:nvPicPr>
            <p:cNvPr id="120" name="Picture 119"/>
            <p:cNvPicPr>
              <a:picLocks noChangeAspect="1" noChangeArrowheads="1"/>
            </p:cNvPicPr>
            <p:nvPr userDrawn="1"/>
          </p:nvPicPr>
          <p:blipFill>
            <a:blip r:embed="rId11" cstate="screen">
              <a:extLst>
                <a:ext uri="{28A0092B-C50C-407E-A947-70E740481C1C}">
                  <a14:useLocalDpi xmlns:a14="http://schemas.microsoft.com/office/drawing/2010/main"/>
                </a:ext>
              </a:extLst>
            </a:blip>
            <a:srcRect/>
            <a:stretch>
              <a:fillRect/>
            </a:stretch>
          </p:blipFill>
          <p:spPr bwMode="auto">
            <a:xfrm>
              <a:off x="6005611" y="1466677"/>
              <a:ext cx="199333" cy="2105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165248764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Content and 2 Pictures">
    <p:spTree>
      <p:nvGrpSpPr>
        <p:cNvPr id="1" name=""/>
        <p:cNvGrpSpPr/>
        <p:nvPr/>
      </p:nvGrpSpPr>
      <p:grpSpPr>
        <a:xfrm>
          <a:off x="0" y="0"/>
          <a:ext cx="0" cy="0"/>
          <a:chOff x="0" y="0"/>
          <a:chExt cx="0" cy="0"/>
        </a:xfrm>
      </p:grpSpPr>
      <p:sp>
        <p:nvSpPr>
          <p:cNvPr id="4" name="Rectangle 3"/>
          <p:cNvSpPr/>
          <p:nvPr userDrawn="1"/>
        </p:nvSpPr>
        <p:spPr bwMode="gray">
          <a:xfrm>
            <a:off x="681038" y="2741772"/>
            <a:ext cx="3834000" cy="1788480"/>
          </a:xfrm>
          <a:prstGeom prst="rect">
            <a:avLst/>
          </a:prstGeom>
          <a:solidFill>
            <a:schemeClr val="accent3"/>
          </a:solidFill>
          <a:ln w="1905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nl-NL" dirty="0"/>
          </a:p>
        </p:txBody>
      </p:sp>
      <p:sp>
        <p:nvSpPr>
          <p:cNvPr id="5" name="Footer Placeholder 4"/>
          <p:cNvSpPr>
            <a:spLocks noGrp="1"/>
          </p:cNvSpPr>
          <p:nvPr>
            <p:ph type="ftr" sz="quarter" idx="11"/>
          </p:nvPr>
        </p:nvSpPr>
        <p:spPr/>
        <p:txBody>
          <a:bodyPr/>
          <a:lstStyle/>
          <a:p>
            <a:r>
              <a:rPr lang="en-US" noProof="0">
                <a:solidFill>
                  <a:srgbClr val="004D7D"/>
                </a:solidFill>
              </a:rPr>
              <a:t>© Royal NLR 2023 - NLR Copyright - JCAMS 13-15 June 2023</a:t>
            </a:r>
            <a:endParaRPr lang="en-GB" noProof="0" dirty="0">
              <a:solidFill>
                <a:srgbClr val="004D7D"/>
              </a:solidFill>
            </a:endParaRPr>
          </a:p>
        </p:txBody>
      </p:sp>
      <p:sp>
        <p:nvSpPr>
          <p:cNvPr id="6" name="Slide Number Placeholder 5"/>
          <p:cNvSpPr>
            <a:spLocks noGrp="1"/>
          </p:cNvSpPr>
          <p:nvPr>
            <p:ph type="sldNum" sz="quarter" idx="12"/>
          </p:nvPr>
        </p:nvSpPr>
        <p:spPr/>
        <p:txBody>
          <a:bodyPr/>
          <a:lstStyle/>
          <a:p>
            <a:fld id="{015EBE98-414E-493A-9124-68D86CEA4F8A}" type="slidenum">
              <a:rPr lang="nl-NL" smtClean="0">
                <a:solidFill>
                  <a:srgbClr val="004D7D"/>
                </a:solidFill>
              </a:rPr>
              <a:pPr/>
              <a:t>‹#›</a:t>
            </a:fld>
            <a:endParaRPr lang="nl-NL" dirty="0">
              <a:solidFill>
                <a:srgbClr val="004D7D"/>
              </a:solidFill>
            </a:endParaRPr>
          </a:p>
        </p:txBody>
      </p:sp>
      <p:sp>
        <p:nvSpPr>
          <p:cNvPr id="2" name="Title 1"/>
          <p:cNvSpPr>
            <a:spLocks noGrp="1"/>
          </p:cNvSpPr>
          <p:nvPr>
            <p:ph type="title"/>
          </p:nvPr>
        </p:nvSpPr>
        <p:spPr>
          <a:xfrm>
            <a:off x="576787" y="594779"/>
            <a:ext cx="8094138" cy="461665"/>
          </a:xfrm>
        </p:spPr>
        <p:txBody>
          <a:bodyPr/>
          <a:lstStyle/>
          <a:p>
            <a:r>
              <a:rPr lang="en-US" noProof="0"/>
              <a:t>Click to edit Master title style</a:t>
            </a:r>
            <a:endParaRPr lang="en-GB" noProof="0" dirty="0"/>
          </a:p>
        </p:txBody>
      </p:sp>
      <p:sp>
        <p:nvSpPr>
          <p:cNvPr id="3" name="Content Placeholder 2"/>
          <p:cNvSpPr>
            <a:spLocks noGrp="1"/>
          </p:cNvSpPr>
          <p:nvPr>
            <p:ph idx="1"/>
          </p:nvPr>
        </p:nvSpPr>
        <p:spPr>
          <a:xfrm>
            <a:off x="576788" y="1457553"/>
            <a:ext cx="7989363" cy="1284219"/>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16" name="Round Diagonal Corner Rectangle 15"/>
          <p:cNvSpPr/>
          <p:nvPr userDrawn="1"/>
        </p:nvSpPr>
        <p:spPr bwMode="gray">
          <a:xfrm>
            <a:off x="4834752" y="2741772"/>
            <a:ext cx="3836173" cy="1788480"/>
          </a:xfrm>
          <a:custGeom>
            <a:avLst/>
            <a:gdLst>
              <a:gd name="connsiteX0" fmla="*/ 397877 w 3834000"/>
              <a:gd name="connsiteY0" fmla="*/ 0 h 1987200"/>
              <a:gd name="connsiteX1" fmla="*/ 3834000 w 3834000"/>
              <a:gd name="connsiteY1" fmla="*/ 0 h 1987200"/>
              <a:gd name="connsiteX2" fmla="*/ 3834000 w 3834000"/>
              <a:gd name="connsiteY2" fmla="*/ 0 h 1987200"/>
              <a:gd name="connsiteX3" fmla="*/ 3834000 w 3834000"/>
              <a:gd name="connsiteY3" fmla="*/ 1589323 h 1987200"/>
              <a:gd name="connsiteX4" fmla="*/ 3436123 w 3834000"/>
              <a:gd name="connsiteY4" fmla="*/ 1987200 h 1987200"/>
              <a:gd name="connsiteX5" fmla="*/ 0 w 3834000"/>
              <a:gd name="connsiteY5" fmla="*/ 1987200 h 1987200"/>
              <a:gd name="connsiteX6" fmla="*/ 0 w 3834000"/>
              <a:gd name="connsiteY6" fmla="*/ 1987200 h 1987200"/>
              <a:gd name="connsiteX7" fmla="*/ 0 w 3834000"/>
              <a:gd name="connsiteY7" fmla="*/ 397877 h 1987200"/>
              <a:gd name="connsiteX8" fmla="*/ 397877 w 3834000"/>
              <a:gd name="connsiteY8" fmla="*/ 0 h 1987200"/>
              <a:gd name="connsiteX0" fmla="*/ 97102 w 3933275"/>
              <a:gd name="connsiteY0" fmla="*/ 0 h 1987200"/>
              <a:gd name="connsiteX1" fmla="*/ 3933275 w 3933275"/>
              <a:gd name="connsiteY1" fmla="*/ 0 h 1987200"/>
              <a:gd name="connsiteX2" fmla="*/ 3933275 w 3933275"/>
              <a:gd name="connsiteY2" fmla="*/ 0 h 1987200"/>
              <a:gd name="connsiteX3" fmla="*/ 3933275 w 3933275"/>
              <a:gd name="connsiteY3" fmla="*/ 1589323 h 1987200"/>
              <a:gd name="connsiteX4" fmla="*/ 3535398 w 3933275"/>
              <a:gd name="connsiteY4" fmla="*/ 1987200 h 1987200"/>
              <a:gd name="connsiteX5" fmla="*/ 99275 w 3933275"/>
              <a:gd name="connsiteY5" fmla="*/ 1987200 h 1987200"/>
              <a:gd name="connsiteX6" fmla="*/ 99275 w 3933275"/>
              <a:gd name="connsiteY6" fmla="*/ 1987200 h 1987200"/>
              <a:gd name="connsiteX7" fmla="*/ 99275 w 3933275"/>
              <a:gd name="connsiteY7" fmla="*/ 397877 h 1987200"/>
              <a:gd name="connsiteX8" fmla="*/ 97102 w 3933275"/>
              <a:gd name="connsiteY8" fmla="*/ 0 h 1987200"/>
              <a:gd name="connsiteX0" fmla="*/ 0 w 3836173"/>
              <a:gd name="connsiteY0" fmla="*/ 0 h 1987200"/>
              <a:gd name="connsiteX1" fmla="*/ 3836173 w 3836173"/>
              <a:gd name="connsiteY1" fmla="*/ 0 h 1987200"/>
              <a:gd name="connsiteX2" fmla="*/ 3836173 w 3836173"/>
              <a:gd name="connsiteY2" fmla="*/ 0 h 1987200"/>
              <a:gd name="connsiteX3" fmla="*/ 3836173 w 3836173"/>
              <a:gd name="connsiteY3" fmla="*/ 1589323 h 1987200"/>
              <a:gd name="connsiteX4" fmla="*/ 3438296 w 3836173"/>
              <a:gd name="connsiteY4" fmla="*/ 1987200 h 1987200"/>
              <a:gd name="connsiteX5" fmla="*/ 2173 w 3836173"/>
              <a:gd name="connsiteY5" fmla="*/ 1987200 h 1987200"/>
              <a:gd name="connsiteX6" fmla="*/ 2173 w 3836173"/>
              <a:gd name="connsiteY6" fmla="*/ 1987200 h 1987200"/>
              <a:gd name="connsiteX7" fmla="*/ 2173 w 3836173"/>
              <a:gd name="connsiteY7" fmla="*/ 397877 h 1987200"/>
              <a:gd name="connsiteX8" fmla="*/ 0 w 3836173"/>
              <a:gd name="connsiteY8" fmla="*/ 0 h 1987200"/>
              <a:gd name="connsiteX0" fmla="*/ 0 w 3836173"/>
              <a:gd name="connsiteY0" fmla="*/ 0 h 1987200"/>
              <a:gd name="connsiteX1" fmla="*/ 3836173 w 3836173"/>
              <a:gd name="connsiteY1" fmla="*/ 0 h 1987200"/>
              <a:gd name="connsiteX2" fmla="*/ 3836173 w 3836173"/>
              <a:gd name="connsiteY2" fmla="*/ 0 h 1987200"/>
              <a:gd name="connsiteX3" fmla="*/ 3836173 w 3836173"/>
              <a:gd name="connsiteY3" fmla="*/ 1589323 h 1987200"/>
              <a:gd name="connsiteX4" fmla="*/ 3438296 w 3836173"/>
              <a:gd name="connsiteY4" fmla="*/ 1987200 h 1987200"/>
              <a:gd name="connsiteX5" fmla="*/ 2173 w 3836173"/>
              <a:gd name="connsiteY5" fmla="*/ 1987200 h 1987200"/>
              <a:gd name="connsiteX6" fmla="*/ 2173 w 3836173"/>
              <a:gd name="connsiteY6" fmla="*/ 1987200 h 1987200"/>
              <a:gd name="connsiteX7" fmla="*/ 0 w 3836173"/>
              <a:gd name="connsiteY7" fmla="*/ 0 h 198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6173" h="1987200">
                <a:moveTo>
                  <a:pt x="0" y="0"/>
                </a:moveTo>
                <a:lnTo>
                  <a:pt x="3836173" y="0"/>
                </a:lnTo>
                <a:lnTo>
                  <a:pt x="3836173" y="0"/>
                </a:lnTo>
                <a:lnTo>
                  <a:pt x="3836173" y="1589323"/>
                </a:lnTo>
                <a:cubicBezTo>
                  <a:pt x="3836173" y="1809064"/>
                  <a:pt x="3658037" y="1987200"/>
                  <a:pt x="3438296" y="1987200"/>
                </a:cubicBezTo>
                <a:lnTo>
                  <a:pt x="2173" y="1987200"/>
                </a:lnTo>
                <a:lnTo>
                  <a:pt x="2173" y="1987200"/>
                </a:lnTo>
                <a:cubicBezTo>
                  <a:pt x="1449" y="1324800"/>
                  <a:pt x="724" y="662400"/>
                  <a:pt x="0" y="0"/>
                </a:cubicBezTo>
                <a:close/>
              </a:path>
            </a:pathLst>
          </a:custGeom>
          <a:solidFill>
            <a:schemeClr val="accent3"/>
          </a:solidFill>
          <a:ln w="1905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nl-NL" dirty="0"/>
          </a:p>
        </p:txBody>
      </p:sp>
      <p:sp>
        <p:nvSpPr>
          <p:cNvPr id="17" name="Content Placeholder 15"/>
          <p:cNvSpPr>
            <a:spLocks noGrp="1"/>
          </p:cNvSpPr>
          <p:nvPr>
            <p:ph sz="quarter" idx="19" hasCustomPrompt="1"/>
          </p:nvPr>
        </p:nvSpPr>
        <p:spPr bwMode="gray">
          <a:xfrm>
            <a:off x="681038" y="2741773"/>
            <a:ext cx="3826794" cy="1788480"/>
          </a:xfrm>
        </p:spPr>
        <p:txBody>
          <a:bodyPr anchor="t" anchorCtr="0"/>
          <a:lstStyle>
            <a:lvl1pPr marL="0" indent="0">
              <a:buNone/>
              <a:defRPr sz="1000"/>
            </a:lvl1pPr>
            <a:lvl2pPr marL="266700" indent="0">
              <a:buNone/>
              <a:defRPr/>
            </a:lvl2pPr>
            <a:lvl3pPr marL="539750" indent="0">
              <a:buNone/>
              <a:defRPr/>
            </a:lvl3pPr>
            <a:lvl4pPr marL="806450" indent="0">
              <a:buNone/>
              <a:defRPr/>
            </a:lvl4pPr>
            <a:lvl5pPr marL="1073150" indent="0">
              <a:buNone/>
              <a:defRPr/>
            </a:lvl5pPr>
          </a:lstStyle>
          <a:p>
            <a:pPr lvl="0"/>
            <a:r>
              <a:rPr lang="en-GB" noProof="0" dirty="0"/>
              <a:t>Picture</a:t>
            </a:r>
          </a:p>
        </p:txBody>
      </p:sp>
      <p:sp>
        <p:nvSpPr>
          <p:cNvPr id="18" name="Content Placeholder 15"/>
          <p:cNvSpPr>
            <a:spLocks noGrp="1"/>
          </p:cNvSpPr>
          <p:nvPr>
            <p:ph sz="quarter" idx="20" hasCustomPrompt="1"/>
          </p:nvPr>
        </p:nvSpPr>
        <p:spPr bwMode="gray">
          <a:xfrm>
            <a:off x="4834751" y="2741773"/>
            <a:ext cx="3826794" cy="1788480"/>
          </a:xfrm>
        </p:spPr>
        <p:txBody>
          <a:bodyPr/>
          <a:lstStyle>
            <a:lvl1pPr marL="0" indent="0">
              <a:buNone/>
              <a:defRPr sz="1000"/>
            </a:lvl1pPr>
            <a:lvl2pPr marL="266700" indent="0">
              <a:buNone/>
              <a:defRPr/>
            </a:lvl2pPr>
            <a:lvl3pPr marL="539750" indent="0">
              <a:buNone/>
              <a:defRPr/>
            </a:lvl3pPr>
            <a:lvl4pPr marL="806450" indent="0">
              <a:buNone/>
              <a:defRPr/>
            </a:lvl4pPr>
            <a:lvl5pPr marL="1073150" indent="0">
              <a:buNone/>
              <a:defRPr/>
            </a:lvl5pPr>
          </a:lstStyle>
          <a:p>
            <a:pPr lvl="0"/>
            <a:r>
              <a:rPr lang="en-GB" noProof="0" dirty="0"/>
              <a:t>picture</a:t>
            </a:r>
          </a:p>
        </p:txBody>
      </p:sp>
    </p:spTree>
    <p:extLst>
      <p:ext uri="{BB962C8B-B14F-4D97-AF65-F5344CB8AC3E}">
        <p14:creationId xmlns:p14="http://schemas.microsoft.com/office/powerpoint/2010/main" val="125594410"/>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Content and Logo's">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noProof="0">
                <a:solidFill>
                  <a:srgbClr val="004D7D"/>
                </a:solidFill>
              </a:rPr>
              <a:t>© Royal NLR 2023 - NLR Copyright - JCAMS 13-15 June 2023</a:t>
            </a:r>
            <a:endParaRPr lang="en-GB" noProof="0" dirty="0">
              <a:solidFill>
                <a:srgbClr val="004D7D"/>
              </a:solidFill>
            </a:endParaRPr>
          </a:p>
        </p:txBody>
      </p:sp>
      <p:sp>
        <p:nvSpPr>
          <p:cNvPr id="6" name="Slide Number Placeholder 5"/>
          <p:cNvSpPr>
            <a:spLocks noGrp="1"/>
          </p:cNvSpPr>
          <p:nvPr>
            <p:ph type="sldNum" sz="quarter" idx="12"/>
          </p:nvPr>
        </p:nvSpPr>
        <p:spPr/>
        <p:txBody>
          <a:bodyPr/>
          <a:lstStyle/>
          <a:p>
            <a:fld id="{015EBE98-414E-493A-9124-68D86CEA4F8A}" type="slidenum">
              <a:rPr lang="nl-NL" smtClean="0">
                <a:solidFill>
                  <a:srgbClr val="004D7D"/>
                </a:solidFill>
              </a:rPr>
              <a:pPr/>
              <a:t>‹#›</a:t>
            </a:fld>
            <a:endParaRPr lang="nl-NL" dirty="0">
              <a:solidFill>
                <a:srgbClr val="004D7D"/>
              </a:solidFill>
            </a:endParaRPr>
          </a:p>
        </p:txBody>
      </p:sp>
      <p:sp>
        <p:nvSpPr>
          <p:cNvPr id="2" name="Title 1"/>
          <p:cNvSpPr>
            <a:spLocks noGrp="1"/>
          </p:cNvSpPr>
          <p:nvPr>
            <p:ph type="title"/>
          </p:nvPr>
        </p:nvSpPr>
        <p:spPr>
          <a:xfrm>
            <a:off x="576787" y="594779"/>
            <a:ext cx="8094138" cy="461665"/>
          </a:xfrm>
        </p:spPr>
        <p:txBody>
          <a:bodyPr/>
          <a:lstStyle/>
          <a:p>
            <a:r>
              <a:rPr lang="en-US" noProof="0"/>
              <a:t>Click to edit Master title style</a:t>
            </a:r>
            <a:endParaRPr lang="en-GB" noProof="0" dirty="0"/>
          </a:p>
        </p:txBody>
      </p:sp>
      <p:sp>
        <p:nvSpPr>
          <p:cNvPr id="3" name="Content Placeholder 2"/>
          <p:cNvSpPr>
            <a:spLocks noGrp="1"/>
          </p:cNvSpPr>
          <p:nvPr>
            <p:ph idx="1"/>
          </p:nvPr>
        </p:nvSpPr>
        <p:spPr>
          <a:xfrm>
            <a:off x="576788" y="1457553"/>
            <a:ext cx="7989363" cy="2580095"/>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16" name="Content Placeholder 15"/>
          <p:cNvSpPr>
            <a:spLocks noGrp="1"/>
          </p:cNvSpPr>
          <p:nvPr>
            <p:ph sz="quarter" idx="19" hasCustomPrompt="1"/>
          </p:nvPr>
        </p:nvSpPr>
        <p:spPr>
          <a:xfrm>
            <a:off x="576788" y="4140720"/>
            <a:ext cx="1220787" cy="578055"/>
          </a:xfrm>
        </p:spPr>
        <p:txBody>
          <a:bodyPr anchor="t" anchorCtr="0"/>
          <a:lstStyle>
            <a:lvl1pPr marL="0" indent="0">
              <a:buNone/>
              <a:defRPr sz="1000"/>
            </a:lvl1pPr>
            <a:lvl2pPr marL="266700" indent="0">
              <a:buNone/>
              <a:defRPr/>
            </a:lvl2pPr>
            <a:lvl3pPr marL="539750" indent="0">
              <a:buNone/>
              <a:defRPr/>
            </a:lvl3pPr>
            <a:lvl4pPr marL="806450" indent="0">
              <a:buNone/>
              <a:defRPr/>
            </a:lvl4pPr>
            <a:lvl5pPr marL="1073150" indent="0">
              <a:buNone/>
              <a:defRPr/>
            </a:lvl5pPr>
          </a:lstStyle>
          <a:p>
            <a:pPr lvl="0"/>
            <a:r>
              <a:rPr lang="en-GB" noProof="0" dirty="0"/>
              <a:t>Logo</a:t>
            </a:r>
          </a:p>
        </p:txBody>
      </p:sp>
      <p:sp>
        <p:nvSpPr>
          <p:cNvPr id="17" name="Content Placeholder 15"/>
          <p:cNvSpPr>
            <a:spLocks noGrp="1"/>
          </p:cNvSpPr>
          <p:nvPr>
            <p:ph sz="quarter" idx="20" hasCustomPrompt="1"/>
          </p:nvPr>
        </p:nvSpPr>
        <p:spPr>
          <a:xfrm>
            <a:off x="1930503" y="4140720"/>
            <a:ext cx="1220787" cy="578055"/>
          </a:xfrm>
        </p:spPr>
        <p:txBody>
          <a:bodyPr/>
          <a:lstStyle>
            <a:lvl1pPr marL="0" indent="0">
              <a:buNone/>
              <a:defRPr sz="1000"/>
            </a:lvl1pPr>
            <a:lvl2pPr marL="266700" indent="0">
              <a:buNone/>
              <a:defRPr/>
            </a:lvl2pPr>
            <a:lvl3pPr marL="539750" indent="0">
              <a:buNone/>
              <a:defRPr/>
            </a:lvl3pPr>
            <a:lvl4pPr marL="806450" indent="0">
              <a:buNone/>
              <a:defRPr/>
            </a:lvl4pPr>
            <a:lvl5pPr marL="1073150" indent="0">
              <a:buNone/>
              <a:defRPr/>
            </a:lvl5pPr>
          </a:lstStyle>
          <a:p>
            <a:pPr lvl="0"/>
            <a:r>
              <a:rPr lang="en-GB" noProof="0" dirty="0"/>
              <a:t>Logo</a:t>
            </a:r>
          </a:p>
        </p:txBody>
      </p:sp>
      <p:sp>
        <p:nvSpPr>
          <p:cNvPr id="18" name="Content Placeholder 15"/>
          <p:cNvSpPr>
            <a:spLocks noGrp="1"/>
          </p:cNvSpPr>
          <p:nvPr>
            <p:ph sz="quarter" idx="21" hasCustomPrompt="1"/>
          </p:nvPr>
        </p:nvSpPr>
        <p:spPr>
          <a:xfrm>
            <a:off x="3284218" y="4140720"/>
            <a:ext cx="1220787" cy="578055"/>
          </a:xfrm>
        </p:spPr>
        <p:txBody>
          <a:bodyPr/>
          <a:lstStyle>
            <a:lvl1pPr marL="0" indent="0">
              <a:buNone/>
              <a:defRPr sz="1000"/>
            </a:lvl1pPr>
            <a:lvl2pPr marL="266700" indent="0">
              <a:buNone/>
              <a:defRPr/>
            </a:lvl2pPr>
            <a:lvl3pPr marL="539750" indent="0">
              <a:buNone/>
              <a:defRPr/>
            </a:lvl3pPr>
            <a:lvl4pPr marL="806450" indent="0">
              <a:buNone/>
              <a:defRPr/>
            </a:lvl4pPr>
            <a:lvl5pPr marL="1073150" indent="0">
              <a:buNone/>
              <a:defRPr/>
            </a:lvl5pPr>
          </a:lstStyle>
          <a:p>
            <a:pPr lvl="0"/>
            <a:r>
              <a:rPr lang="en-GB" noProof="0" dirty="0"/>
              <a:t>Logo</a:t>
            </a:r>
          </a:p>
        </p:txBody>
      </p:sp>
      <p:sp>
        <p:nvSpPr>
          <p:cNvPr id="19" name="Content Placeholder 15"/>
          <p:cNvSpPr>
            <a:spLocks noGrp="1"/>
          </p:cNvSpPr>
          <p:nvPr>
            <p:ph sz="quarter" idx="22" hasCustomPrompt="1"/>
          </p:nvPr>
        </p:nvSpPr>
        <p:spPr>
          <a:xfrm>
            <a:off x="4637933" y="4140720"/>
            <a:ext cx="1220787" cy="578055"/>
          </a:xfrm>
        </p:spPr>
        <p:txBody>
          <a:bodyPr/>
          <a:lstStyle>
            <a:lvl1pPr marL="0" indent="0">
              <a:buNone/>
              <a:defRPr sz="1000"/>
            </a:lvl1pPr>
            <a:lvl2pPr marL="266700" indent="0">
              <a:buNone/>
              <a:defRPr/>
            </a:lvl2pPr>
            <a:lvl3pPr marL="539750" indent="0">
              <a:buNone/>
              <a:defRPr/>
            </a:lvl3pPr>
            <a:lvl4pPr marL="806450" indent="0">
              <a:buNone/>
              <a:defRPr/>
            </a:lvl4pPr>
            <a:lvl5pPr marL="1073150" indent="0">
              <a:buNone/>
              <a:defRPr/>
            </a:lvl5pPr>
          </a:lstStyle>
          <a:p>
            <a:pPr lvl="0"/>
            <a:r>
              <a:rPr lang="en-GB" noProof="0" dirty="0"/>
              <a:t>Logo</a:t>
            </a:r>
          </a:p>
        </p:txBody>
      </p:sp>
      <p:sp>
        <p:nvSpPr>
          <p:cNvPr id="20" name="Content Placeholder 15"/>
          <p:cNvSpPr>
            <a:spLocks noGrp="1"/>
          </p:cNvSpPr>
          <p:nvPr>
            <p:ph sz="quarter" idx="23" hasCustomPrompt="1"/>
          </p:nvPr>
        </p:nvSpPr>
        <p:spPr>
          <a:xfrm>
            <a:off x="5991648" y="4140720"/>
            <a:ext cx="1220787" cy="578055"/>
          </a:xfrm>
        </p:spPr>
        <p:txBody>
          <a:bodyPr/>
          <a:lstStyle>
            <a:lvl1pPr marL="0" indent="0">
              <a:buNone/>
              <a:defRPr sz="1000"/>
            </a:lvl1pPr>
            <a:lvl2pPr marL="266700" indent="0">
              <a:buNone/>
              <a:defRPr/>
            </a:lvl2pPr>
            <a:lvl3pPr marL="539750" indent="0">
              <a:buNone/>
              <a:defRPr/>
            </a:lvl3pPr>
            <a:lvl4pPr marL="806450" indent="0">
              <a:buNone/>
              <a:defRPr/>
            </a:lvl4pPr>
            <a:lvl5pPr marL="1073150" indent="0">
              <a:buNone/>
              <a:defRPr/>
            </a:lvl5pPr>
          </a:lstStyle>
          <a:p>
            <a:pPr lvl="0"/>
            <a:r>
              <a:rPr lang="en-GB" noProof="0" dirty="0"/>
              <a:t>Logo</a:t>
            </a:r>
          </a:p>
        </p:txBody>
      </p:sp>
      <p:sp>
        <p:nvSpPr>
          <p:cNvPr id="21" name="Content Placeholder 15"/>
          <p:cNvSpPr>
            <a:spLocks noGrp="1"/>
          </p:cNvSpPr>
          <p:nvPr>
            <p:ph sz="quarter" idx="24" hasCustomPrompt="1"/>
          </p:nvPr>
        </p:nvSpPr>
        <p:spPr>
          <a:xfrm>
            <a:off x="7345364" y="4140720"/>
            <a:ext cx="1220787" cy="578055"/>
          </a:xfrm>
        </p:spPr>
        <p:txBody>
          <a:bodyPr/>
          <a:lstStyle>
            <a:lvl1pPr marL="0" indent="0">
              <a:buNone/>
              <a:defRPr sz="1000"/>
            </a:lvl1pPr>
            <a:lvl2pPr marL="266700" indent="0">
              <a:buNone/>
              <a:defRPr/>
            </a:lvl2pPr>
            <a:lvl3pPr marL="539750" indent="0">
              <a:buNone/>
              <a:defRPr/>
            </a:lvl3pPr>
            <a:lvl4pPr marL="806450" indent="0">
              <a:buNone/>
              <a:defRPr/>
            </a:lvl4pPr>
            <a:lvl5pPr marL="1073150" indent="0">
              <a:buNone/>
              <a:defRPr/>
            </a:lvl5pPr>
          </a:lstStyle>
          <a:p>
            <a:pPr lvl="0"/>
            <a:r>
              <a:rPr lang="en-GB" noProof="0" dirty="0"/>
              <a:t>Logo</a:t>
            </a:r>
          </a:p>
        </p:txBody>
      </p:sp>
    </p:spTree>
    <p:extLst>
      <p:ext uri="{BB962C8B-B14F-4D97-AF65-F5344CB8AC3E}">
        <p14:creationId xmlns:p14="http://schemas.microsoft.com/office/powerpoint/2010/main" val="1557309578"/>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hart">
    <p:spTree>
      <p:nvGrpSpPr>
        <p:cNvPr id="1" name=""/>
        <p:cNvGrpSpPr/>
        <p:nvPr/>
      </p:nvGrpSpPr>
      <p:grpSpPr>
        <a:xfrm>
          <a:off x="0" y="0"/>
          <a:ext cx="0" cy="0"/>
          <a:chOff x="0" y="0"/>
          <a:chExt cx="0" cy="0"/>
        </a:xfrm>
      </p:grpSpPr>
      <p:sp>
        <p:nvSpPr>
          <p:cNvPr id="11" name="Rectangle 10"/>
          <p:cNvSpPr/>
          <p:nvPr userDrawn="1"/>
        </p:nvSpPr>
        <p:spPr>
          <a:xfrm>
            <a:off x="1" y="1160144"/>
            <a:ext cx="8670924" cy="3368994"/>
          </a:xfrm>
          <a:custGeom>
            <a:avLst/>
            <a:gdLst/>
            <a:ahLst/>
            <a:cxnLst/>
            <a:rect l="l" t="t" r="r" b="b"/>
            <a:pathLst>
              <a:path w="8670924" h="3743327">
                <a:moveTo>
                  <a:pt x="893762" y="0"/>
                </a:moveTo>
                <a:lnTo>
                  <a:pt x="3027741" y="0"/>
                </a:lnTo>
                <a:lnTo>
                  <a:pt x="6945192" y="0"/>
                </a:lnTo>
                <a:lnTo>
                  <a:pt x="8670924" y="0"/>
                </a:lnTo>
                <a:lnTo>
                  <a:pt x="8670924" y="3335078"/>
                </a:lnTo>
                <a:cubicBezTo>
                  <a:pt x="8670924" y="3560547"/>
                  <a:pt x="8488146" y="3743325"/>
                  <a:pt x="8262677" y="3743325"/>
                </a:cubicBezTo>
                <a:lnTo>
                  <a:pt x="6945192" y="3743325"/>
                </a:lnTo>
                <a:lnTo>
                  <a:pt x="2955924" y="3743325"/>
                </a:lnTo>
                <a:lnTo>
                  <a:pt x="2955924" y="3743326"/>
                </a:lnTo>
                <a:lnTo>
                  <a:pt x="1008000" y="3743326"/>
                </a:lnTo>
                <a:lnTo>
                  <a:pt x="1008000" y="3743327"/>
                </a:lnTo>
                <a:lnTo>
                  <a:pt x="0" y="3743327"/>
                </a:lnTo>
                <a:lnTo>
                  <a:pt x="0" y="2"/>
                </a:lnTo>
                <a:lnTo>
                  <a:pt x="212725" y="2"/>
                </a:lnTo>
                <a:lnTo>
                  <a:pt x="212725" y="1"/>
                </a:lnTo>
                <a:lnTo>
                  <a:pt x="893762" y="1"/>
                </a:lnTo>
                <a:close/>
              </a:path>
            </a:pathLst>
          </a:custGeom>
          <a:solidFill>
            <a:schemeClr val="accent3"/>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dirty="0">
              <a:solidFill>
                <a:prstClr val="white"/>
              </a:solidFill>
            </a:endParaRPr>
          </a:p>
        </p:txBody>
      </p:sp>
      <p:sp>
        <p:nvSpPr>
          <p:cNvPr id="2" name="Title 1"/>
          <p:cNvSpPr>
            <a:spLocks noGrp="1"/>
          </p:cNvSpPr>
          <p:nvPr>
            <p:ph type="title"/>
          </p:nvPr>
        </p:nvSpPr>
        <p:spPr>
          <a:xfrm>
            <a:off x="576787" y="594779"/>
            <a:ext cx="8094138" cy="461665"/>
          </a:xfrm>
        </p:spPr>
        <p:txBody>
          <a:bodyPr/>
          <a:lstStyle/>
          <a:p>
            <a:r>
              <a:rPr lang="en-US" noProof="0"/>
              <a:t>Click to edit Master title style</a:t>
            </a:r>
            <a:endParaRPr lang="en-GB" noProof="0" dirty="0"/>
          </a:p>
        </p:txBody>
      </p:sp>
      <p:sp>
        <p:nvSpPr>
          <p:cNvPr id="5" name="Footer Placeholder 4"/>
          <p:cNvSpPr>
            <a:spLocks noGrp="1"/>
          </p:cNvSpPr>
          <p:nvPr>
            <p:ph type="ftr" sz="quarter" idx="11"/>
          </p:nvPr>
        </p:nvSpPr>
        <p:spPr/>
        <p:txBody>
          <a:bodyPr/>
          <a:lstStyle/>
          <a:p>
            <a:r>
              <a:rPr lang="en-US" noProof="0">
                <a:solidFill>
                  <a:srgbClr val="004D7D"/>
                </a:solidFill>
              </a:rPr>
              <a:t>© Royal NLR 2023 - NLR Copyright - JCAMS 13-15 June 2023</a:t>
            </a:r>
            <a:endParaRPr lang="en-GB" noProof="0" dirty="0">
              <a:solidFill>
                <a:srgbClr val="004D7D"/>
              </a:solidFill>
            </a:endParaRPr>
          </a:p>
        </p:txBody>
      </p:sp>
      <p:sp>
        <p:nvSpPr>
          <p:cNvPr id="6" name="Slide Number Placeholder 5"/>
          <p:cNvSpPr>
            <a:spLocks noGrp="1"/>
          </p:cNvSpPr>
          <p:nvPr>
            <p:ph type="sldNum" sz="quarter" idx="12"/>
          </p:nvPr>
        </p:nvSpPr>
        <p:spPr/>
        <p:txBody>
          <a:bodyPr/>
          <a:lstStyle/>
          <a:p>
            <a:fld id="{015EBE98-414E-493A-9124-68D86CEA4F8A}" type="slidenum">
              <a:rPr lang="nl-NL" smtClean="0">
                <a:solidFill>
                  <a:srgbClr val="004D7D"/>
                </a:solidFill>
              </a:rPr>
              <a:pPr/>
              <a:t>‹#›</a:t>
            </a:fld>
            <a:endParaRPr lang="nl-NL" dirty="0">
              <a:solidFill>
                <a:srgbClr val="004D7D"/>
              </a:solidFill>
            </a:endParaRPr>
          </a:p>
        </p:txBody>
      </p:sp>
      <p:sp>
        <p:nvSpPr>
          <p:cNvPr id="10" name="Chart Placeholder 9"/>
          <p:cNvSpPr>
            <a:spLocks noGrp="1"/>
          </p:cNvSpPr>
          <p:nvPr>
            <p:ph type="chart" sz="quarter" idx="13"/>
          </p:nvPr>
        </p:nvSpPr>
        <p:spPr>
          <a:xfrm>
            <a:off x="681038" y="1395454"/>
            <a:ext cx="7777162" cy="3003282"/>
          </a:xfrm>
        </p:spPr>
        <p:txBody>
          <a:bodyPr/>
          <a:lstStyle>
            <a:lvl1pPr marL="0" indent="0">
              <a:buNone/>
              <a:defRPr sz="1200"/>
            </a:lvl1pPr>
          </a:lstStyle>
          <a:p>
            <a:r>
              <a:rPr lang="en-US" noProof="0"/>
              <a:t>Click icon to add chart</a:t>
            </a:r>
            <a:endParaRPr lang="en-GB" noProof="0" dirty="0"/>
          </a:p>
        </p:txBody>
      </p:sp>
    </p:spTree>
    <p:extLst>
      <p:ext uri="{BB962C8B-B14F-4D97-AF65-F5344CB8AC3E}">
        <p14:creationId xmlns:p14="http://schemas.microsoft.com/office/powerpoint/2010/main" val="835419034"/>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2 Charts">
    <p:spTree>
      <p:nvGrpSpPr>
        <p:cNvPr id="1" name=""/>
        <p:cNvGrpSpPr/>
        <p:nvPr/>
      </p:nvGrpSpPr>
      <p:grpSpPr>
        <a:xfrm>
          <a:off x="0" y="0"/>
          <a:ext cx="0" cy="0"/>
          <a:chOff x="0" y="0"/>
          <a:chExt cx="0" cy="0"/>
        </a:xfrm>
      </p:grpSpPr>
      <p:sp>
        <p:nvSpPr>
          <p:cNvPr id="11" name="Rectangle 10"/>
          <p:cNvSpPr/>
          <p:nvPr userDrawn="1"/>
        </p:nvSpPr>
        <p:spPr>
          <a:xfrm>
            <a:off x="1" y="1160144"/>
            <a:ext cx="8670924" cy="3368994"/>
          </a:xfrm>
          <a:custGeom>
            <a:avLst/>
            <a:gdLst/>
            <a:ahLst/>
            <a:cxnLst/>
            <a:rect l="l" t="t" r="r" b="b"/>
            <a:pathLst>
              <a:path w="8670924" h="3743327">
                <a:moveTo>
                  <a:pt x="893762" y="0"/>
                </a:moveTo>
                <a:lnTo>
                  <a:pt x="3027741" y="0"/>
                </a:lnTo>
                <a:lnTo>
                  <a:pt x="6945192" y="0"/>
                </a:lnTo>
                <a:lnTo>
                  <a:pt x="8670924" y="0"/>
                </a:lnTo>
                <a:lnTo>
                  <a:pt x="8670924" y="3335078"/>
                </a:lnTo>
                <a:cubicBezTo>
                  <a:pt x="8670924" y="3560547"/>
                  <a:pt x="8488146" y="3743325"/>
                  <a:pt x="8262677" y="3743325"/>
                </a:cubicBezTo>
                <a:lnTo>
                  <a:pt x="6945192" y="3743325"/>
                </a:lnTo>
                <a:lnTo>
                  <a:pt x="2955924" y="3743325"/>
                </a:lnTo>
                <a:lnTo>
                  <a:pt x="2955924" y="3743326"/>
                </a:lnTo>
                <a:lnTo>
                  <a:pt x="1008000" y="3743326"/>
                </a:lnTo>
                <a:lnTo>
                  <a:pt x="1008000" y="3743327"/>
                </a:lnTo>
                <a:lnTo>
                  <a:pt x="0" y="3743327"/>
                </a:lnTo>
                <a:lnTo>
                  <a:pt x="0" y="2"/>
                </a:lnTo>
                <a:lnTo>
                  <a:pt x="212725" y="2"/>
                </a:lnTo>
                <a:lnTo>
                  <a:pt x="212725" y="1"/>
                </a:lnTo>
                <a:lnTo>
                  <a:pt x="893762" y="1"/>
                </a:lnTo>
                <a:close/>
              </a:path>
            </a:pathLst>
          </a:custGeom>
          <a:solidFill>
            <a:schemeClr val="accent3"/>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dirty="0">
              <a:solidFill>
                <a:prstClr val="white"/>
              </a:solidFill>
            </a:endParaRPr>
          </a:p>
        </p:txBody>
      </p:sp>
      <p:sp>
        <p:nvSpPr>
          <p:cNvPr id="2" name="Title 1"/>
          <p:cNvSpPr>
            <a:spLocks noGrp="1"/>
          </p:cNvSpPr>
          <p:nvPr>
            <p:ph type="title"/>
          </p:nvPr>
        </p:nvSpPr>
        <p:spPr>
          <a:xfrm>
            <a:off x="576787" y="594779"/>
            <a:ext cx="8094138" cy="461665"/>
          </a:xfrm>
        </p:spPr>
        <p:txBody>
          <a:bodyPr/>
          <a:lstStyle/>
          <a:p>
            <a:r>
              <a:rPr lang="en-US" noProof="0"/>
              <a:t>Click to edit Master title style</a:t>
            </a:r>
            <a:endParaRPr lang="en-GB" noProof="0" dirty="0"/>
          </a:p>
        </p:txBody>
      </p:sp>
      <p:sp>
        <p:nvSpPr>
          <p:cNvPr id="5" name="Footer Placeholder 4"/>
          <p:cNvSpPr>
            <a:spLocks noGrp="1"/>
          </p:cNvSpPr>
          <p:nvPr>
            <p:ph type="ftr" sz="quarter" idx="11"/>
          </p:nvPr>
        </p:nvSpPr>
        <p:spPr/>
        <p:txBody>
          <a:bodyPr/>
          <a:lstStyle/>
          <a:p>
            <a:r>
              <a:rPr lang="en-US" noProof="0">
                <a:solidFill>
                  <a:srgbClr val="004D7D"/>
                </a:solidFill>
              </a:rPr>
              <a:t>© Royal NLR 2023 - NLR Copyright - JCAMS 13-15 June 2023</a:t>
            </a:r>
            <a:endParaRPr lang="en-GB" noProof="0" dirty="0">
              <a:solidFill>
                <a:srgbClr val="004D7D"/>
              </a:solidFill>
            </a:endParaRPr>
          </a:p>
        </p:txBody>
      </p:sp>
      <p:sp>
        <p:nvSpPr>
          <p:cNvPr id="6" name="Slide Number Placeholder 5"/>
          <p:cNvSpPr>
            <a:spLocks noGrp="1"/>
          </p:cNvSpPr>
          <p:nvPr>
            <p:ph type="sldNum" sz="quarter" idx="12"/>
          </p:nvPr>
        </p:nvSpPr>
        <p:spPr/>
        <p:txBody>
          <a:bodyPr/>
          <a:lstStyle/>
          <a:p>
            <a:fld id="{015EBE98-414E-493A-9124-68D86CEA4F8A}" type="slidenum">
              <a:rPr lang="nl-NL" smtClean="0">
                <a:solidFill>
                  <a:srgbClr val="004D7D"/>
                </a:solidFill>
              </a:rPr>
              <a:pPr/>
              <a:t>‹#›</a:t>
            </a:fld>
            <a:endParaRPr lang="nl-NL" dirty="0">
              <a:solidFill>
                <a:srgbClr val="004D7D"/>
              </a:solidFill>
            </a:endParaRPr>
          </a:p>
        </p:txBody>
      </p:sp>
      <p:sp>
        <p:nvSpPr>
          <p:cNvPr id="10" name="Chart Placeholder 9"/>
          <p:cNvSpPr>
            <a:spLocks noGrp="1"/>
          </p:cNvSpPr>
          <p:nvPr>
            <p:ph type="chart" sz="quarter" idx="13"/>
          </p:nvPr>
        </p:nvSpPr>
        <p:spPr>
          <a:xfrm>
            <a:off x="681040" y="1395454"/>
            <a:ext cx="3444681" cy="3003282"/>
          </a:xfrm>
        </p:spPr>
        <p:txBody>
          <a:bodyPr/>
          <a:lstStyle>
            <a:lvl1pPr marL="0" indent="0">
              <a:buNone/>
              <a:defRPr sz="1200"/>
            </a:lvl1pPr>
          </a:lstStyle>
          <a:p>
            <a:r>
              <a:rPr lang="en-US" noProof="0"/>
              <a:t>Click icon to add chart</a:t>
            </a:r>
            <a:endParaRPr lang="en-GB" noProof="0" dirty="0"/>
          </a:p>
        </p:txBody>
      </p:sp>
      <p:sp>
        <p:nvSpPr>
          <p:cNvPr id="7" name="Chart Placeholder 9"/>
          <p:cNvSpPr>
            <a:spLocks noGrp="1"/>
          </p:cNvSpPr>
          <p:nvPr>
            <p:ph type="chart" sz="quarter" idx="14"/>
          </p:nvPr>
        </p:nvSpPr>
        <p:spPr>
          <a:xfrm>
            <a:off x="4813385" y="1395454"/>
            <a:ext cx="3445245" cy="3003282"/>
          </a:xfrm>
        </p:spPr>
        <p:txBody>
          <a:bodyPr/>
          <a:lstStyle>
            <a:lvl1pPr marL="0" indent="0">
              <a:buNone/>
              <a:defRPr sz="1200"/>
            </a:lvl1pPr>
          </a:lstStyle>
          <a:p>
            <a:r>
              <a:rPr lang="en-US" noProof="0"/>
              <a:t>Click icon to add chart</a:t>
            </a:r>
            <a:endParaRPr lang="en-GB" noProof="0" dirty="0"/>
          </a:p>
        </p:txBody>
      </p:sp>
    </p:spTree>
    <p:extLst>
      <p:ext uri="{BB962C8B-B14F-4D97-AF65-F5344CB8AC3E}">
        <p14:creationId xmlns:p14="http://schemas.microsoft.com/office/powerpoint/2010/main" val="839212254"/>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Rectangle 6"/>
          <p:cNvSpPr/>
          <p:nvPr userDrawn="1"/>
        </p:nvSpPr>
        <p:spPr bwMode="gray">
          <a:xfrm>
            <a:off x="1" y="1160145"/>
            <a:ext cx="9143999" cy="3368993"/>
          </a:xfrm>
          <a:prstGeom prst="rect">
            <a:avLst/>
          </a:prstGeom>
          <a:solidFill>
            <a:schemeClr val="accent3"/>
          </a:solidFill>
          <a:ln w="9525">
            <a:noFill/>
            <a:prstDash val="sysDot"/>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sz="1000" dirty="0">
              <a:solidFill>
                <a:schemeClr val="accent4"/>
              </a:solidFill>
            </a:endParaRPr>
          </a:p>
        </p:txBody>
      </p:sp>
      <p:sp>
        <p:nvSpPr>
          <p:cNvPr id="5" name="Footer Placeholder 4"/>
          <p:cNvSpPr>
            <a:spLocks noGrp="1"/>
          </p:cNvSpPr>
          <p:nvPr>
            <p:ph type="ftr" sz="quarter" idx="11"/>
          </p:nvPr>
        </p:nvSpPr>
        <p:spPr/>
        <p:txBody>
          <a:bodyPr/>
          <a:lstStyle/>
          <a:p>
            <a:r>
              <a:rPr lang="en-US" noProof="0">
                <a:solidFill>
                  <a:srgbClr val="004D7D"/>
                </a:solidFill>
              </a:rPr>
              <a:t>© Royal NLR 2023 - NLR Copyright - JCAMS 13-15 June 2023</a:t>
            </a:r>
            <a:endParaRPr lang="en-GB" noProof="0" dirty="0">
              <a:solidFill>
                <a:srgbClr val="004D7D"/>
              </a:solidFill>
            </a:endParaRPr>
          </a:p>
        </p:txBody>
      </p:sp>
      <p:sp>
        <p:nvSpPr>
          <p:cNvPr id="6" name="Slide Number Placeholder 5"/>
          <p:cNvSpPr>
            <a:spLocks noGrp="1"/>
          </p:cNvSpPr>
          <p:nvPr>
            <p:ph type="sldNum" sz="quarter" idx="12"/>
          </p:nvPr>
        </p:nvSpPr>
        <p:spPr/>
        <p:txBody>
          <a:bodyPr/>
          <a:lstStyle/>
          <a:p>
            <a:fld id="{015EBE98-414E-493A-9124-68D86CEA4F8A}" type="slidenum">
              <a:rPr lang="nl-NL" smtClean="0">
                <a:solidFill>
                  <a:srgbClr val="004D7D"/>
                </a:solidFill>
              </a:rPr>
              <a:pPr/>
              <a:t>‹#›</a:t>
            </a:fld>
            <a:endParaRPr lang="nl-NL" dirty="0">
              <a:solidFill>
                <a:srgbClr val="004D7D"/>
              </a:solidFill>
            </a:endParaRPr>
          </a:p>
        </p:txBody>
      </p:sp>
      <p:sp>
        <p:nvSpPr>
          <p:cNvPr id="2" name="Title 1"/>
          <p:cNvSpPr>
            <a:spLocks noGrp="1"/>
          </p:cNvSpPr>
          <p:nvPr>
            <p:ph type="title"/>
          </p:nvPr>
        </p:nvSpPr>
        <p:spPr>
          <a:xfrm>
            <a:off x="576787" y="594779"/>
            <a:ext cx="8094138" cy="461665"/>
          </a:xfrm>
        </p:spPr>
        <p:txBody>
          <a:bodyPr/>
          <a:lstStyle/>
          <a:p>
            <a:r>
              <a:rPr lang="en-US" noProof="0"/>
              <a:t>Click to edit Master title style</a:t>
            </a:r>
            <a:endParaRPr lang="en-GB" noProof="0" dirty="0"/>
          </a:p>
        </p:txBody>
      </p:sp>
    </p:spTree>
    <p:extLst>
      <p:ext uri="{BB962C8B-B14F-4D97-AF65-F5344CB8AC3E}">
        <p14:creationId xmlns:p14="http://schemas.microsoft.com/office/powerpoint/2010/main" val="4080872523"/>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orange">
    <p:spTree>
      <p:nvGrpSpPr>
        <p:cNvPr id="1" name=""/>
        <p:cNvGrpSpPr/>
        <p:nvPr/>
      </p:nvGrpSpPr>
      <p:grpSpPr>
        <a:xfrm>
          <a:off x="0" y="0"/>
          <a:ext cx="0" cy="0"/>
          <a:chOff x="0" y="0"/>
          <a:chExt cx="0" cy="0"/>
        </a:xfrm>
      </p:grpSpPr>
      <p:sp>
        <p:nvSpPr>
          <p:cNvPr id="7" name="Rectangle 6"/>
          <p:cNvSpPr/>
          <p:nvPr userDrawn="1"/>
        </p:nvSpPr>
        <p:spPr bwMode="gray">
          <a:xfrm>
            <a:off x="1" y="1160145"/>
            <a:ext cx="9143999" cy="3368993"/>
          </a:xfrm>
          <a:prstGeom prst="rect">
            <a:avLst/>
          </a:prstGeom>
          <a:solidFill>
            <a:schemeClr val="accent6"/>
          </a:solidFill>
          <a:ln w="9525">
            <a:noFill/>
            <a:prstDash val="sysDot"/>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sz="1000" dirty="0">
              <a:solidFill>
                <a:schemeClr val="accent4"/>
              </a:solidFill>
            </a:endParaRPr>
          </a:p>
        </p:txBody>
      </p:sp>
      <p:sp>
        <p:nvSpPr>
          <p:cNvPr id="5" name="Footer Placeholder 4"/>
          <p:cNvSpPr>
            <a:spLocks noGrp="1"/>
          </p:cNvSpPr>
          <p:nvPr>
            <p:ph type="ftr" sz="quarter" idx="11"/>
          </p:nvPr>
        </p:nvSpPr>
        <p:spPr/>
        <p:txBody>
          <a:bodyPr/>
          <a:lstStyle/>
          <a:p>
            <a:r>
              <a:rPr lang="en-US" noProof="0">
                <a:solidFill>
                  <a:srgbClr val="004D7D"/>
                </a:solidFill>
              </a:rPr>
              <a:t>© Royal NLR 2023 - NLR Copyright - JCAMS 13-15 June 2023</a:t>
            </a:r>
            <a:endParaRPr lang="en-GB" noProof="0" dirty="0">
              <a:solidFill>
                <a:srgbClr val="004D7D"/>
              </a:solidFill>
            </a:endParaRPr>
          </a:p>
        </p:txBody>
      </p:sp>
      <p:sp>
        <p:nvSpPr>
          <p:cNvPr id="6" name="Slide Number Placeholder 5"/>
          <p:cNvSpPr>
            <a:spLocks noGrp="1"/>
          </p:cNvSpPr>
          <p:nvPr>
            <p:ph type="sldNum" sz="quarter" idx="12"/>
          </p:nvPr>
        </p:nvSpPr>
        <p:spPr/>
        <p:txBody>
          <a:bodyPr/>
          <a:lstStyle/>
          <a:p>
            <a:fld id="{015EBE98-414E-493A-9124-68D86CEA4F8A}" type="slidenum">
              <a:rPr lang="nl-NL" smtClean="0">
                <a:solidFill>
                  <a:srgbClr val="004D7D"/>
                </a:solidFill>
              </a:rPr>
              <a:pPr/>
              <a:t>‹#›</a:t>
            </a:fld>
            <a:endParaRPr lang="nl-NL" dirty="0">
              <a:solidFill>
                <a:srgbClr val="004D7D"/>
              </a:solidFill>
            </a:endParaRPr>
          </a:p>
        </p:txBody>
      </p:sp>
      <p:sp>
        <p:nvSpPr>
          <p:cNvPr id="2" name="Title 1"/>
          <p:cNvSpPr>
            <a:spLocks noGrp="1"/>
          </p:cNvSpPr>
          <p:nvPr>
            <p:ph type="title"/>
          </p:nvPr>
        </p:nvSpPr>
        <p:spPr>
          <a:xfrm>
            <a:off x="576787" y="594779"/>
            <a:ext cx="8094138" cy="461665"/>
          </a:xfrm>
        </p:spPr>
        <p:txBody>
          <a:bodyPr/>
          <a:lstStyle/>
          <a:p>
            <a:r>
              <a:rPr lang="en-US"/>
              <a:t>Click to edit Master title style</a:t>
            </a:r>
            <a:endParaRPr lang="nl-NL" dirty="0"/>
          </a:p>
        </p:txBody>
      </p:sp>
    </p:spTree>
    <p:extLst>
      <p:ext uri="{BB962C8B-B14F-4D97-AF65-F5344CB8AC3E}">
        <p14:creationId xmlns:p14="http://schemas.microsoft.com/office/powerpoint/2010/main" val="1563534785"/>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1.emf"/><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050" name="Picture 2"/>
          <p:cNvPicPr>
            <a:picLocks noChangeArrowheads="1"/>
          </p:cNvPicPr>
          <p:nvPr/>
        </p:nvPicPr>
        <p:blipFill>
          <a:blip r:embed="rId34">
            <a:extLst>
              <a:ext uri="{28A0092B-C50C-407E-A947-70E740481C1C}">
                <a14:useLocalDpi xmlns:a14="http://schemas.microsoft.com/office/drawing/2010/main"/>
              </a:ext>
            </a:extLst>
          </a:blip>
          <a:srcRect/>
          <a:stretch>
            <a:fillRect/>
          </a:stretch>
        </p:blipFill>
        <p:spPr bwMode="auto">
          <a:xfrm>
            <a:off x="146528" y="128267"/>
            <a:ext cx="473383" cy="610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Placeholder 1"/>
          <p:cNvSpPr>
            <a:spLocks noGrp="1"/>
          </p:cNvSpPr>
          <p:nvPr>
            <p:ph type="title"/>
          </p:nvPr>
        </p:nvSpPr>
        <p:spPr>
          <a:xfrm>
            <a:off x="576788" y="594779"/>
            <a:ext cx="7989363" cy="461665"/>
          </a:xfrm>
          <a:prstGeom prst="rect">
            <a:avLst/>
          </a:prstGeom>
        </p:spPr>
        <p:txBody>
          <a:bodyPr vert="horz" lIns="91440" tIns="45720" rIns="91440" bIns="45720" rtlCol="0" anchor="t" anchorCtr="0">
            <a:spAutoFit/>
          </a:bodyPr>
          <a:lstStyle/>
          <a:p>
            <a:r>
              <a:rPr lang="en-US" noProof="0"/>
              <a:t>Click to edit Master title style</a:t>
            </a:r>
            <a:endParaRPr lang="en-GB" noProof="0" dirty="0"/>
          </a:p>
        </p:txBody>
      </p:sp>
      <p:sp>
        <p:nvSpPr>
          <p:cNvPr id="3" name="Text Placeholder 2"/>
          <p:cNvSpPr>
            <a:spLocks noGrp="1"/>
          </p:cNvSpPr>
          <p:nvPr>
            <p:ph type="body" idx="1"/>
          </p:nvPr>
        </p:nvSpPr>
        <p:spPr>
          <a:xfrm>
            <a:off x="576788" y="1457553"/>
            <a:ext cx="7989363" cy="3267324"/>
          </a:xfrm>
          <a:prstGeom prst="rect">
            <a:avLst/>
          </a:prstGeom>
        </p:spPr>
        <p:txBody>
          <a:bodyPr vert="horz" lIns="91440" tIns="45720" rIns="91440" bIns="45720" rtlCol="0">
            <a:no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5" name="Footer Placeholder 4"/>
          <p:cNvSpPr>
            <a:spLocks noGrp="1"/>
          </p:cNvSpPr>
          <p:nvPr>
            <p:ph type="ftr" sz="quarter" idx="3"/>
          </p:nvPr>
        </p:nvSpPr>
        <p:spPr>
          <a:xfrm>
            <a:off x="4024800" y="4845024"/>
            <a:ext cx="4421400" cy="273844"/>
          </a:xfrm>
          <a:prstGeom prst="rect">
            <a:avLst/>
          </a:prstGeom>
        </p:spPr>
        <p:txBody>
          <a:bodyPr vert="horz" lIns="91440" tIns="45720" rIns="91440" bIns="45720" rtlCol="0" anchor="ctr"/>
          <a:lstStyle>
            <a:lvl1pPr algn="r">
              <a:defRPr sz="800">
                <a:solidFill>
                  <a:schemeClr val="tx2"/>
                </a:solidFill>
              </a:defRPr>
            </a:lvl1pPr>
          </a:lstStyle>
          <a:p>
            <a:r>
              <a:rPr lang="en-US" noProof="0">
                <a:solidFill>
                  <a:srgbClr val="004D7D"/>
                </a:solidFill>
              </a:rPr>
              <a:t>© Royal NLR 2023 - NLR Copyright - JCAMS 13-15 June 2023</a:t>
            </a:r>
            <a:endParaRPr lang="en-GB" noProof="0" dirty="0">
              <a:solidFill>
                <a:srgbClr val="004D7D"/>
              </a:solidFill>
            </a:endParaRPr>
          </a:p>
        </p:txBody>
      </p:sp>
      <p:sp>
        <p:nvSpPr>
          <p:cNvPr id="6" name="Slide Number Placeholder 5"/>
          <p:cNvSpPr>
            <a:spLocks noGrp="1"/>
          </p:cNvSpPr>
          <p:nvPr>
            <p:ph type="sldNum" sz="quarter" idx="4"/>
          </p:nvPr>
        </p:nvSpPr>
        <p:spPr>
          <a:xfrm>
            <a:off x="8452800" y="4845024"/>
            <a:ext cx="417600" cy="273844"/>
          </a:xfrm>
          <a:prstGeom prst="rect">
            <a:avLst/>
          </a:prstGeom>
        </p:spPr>
        <p:txBody>
          <a:bodyPr vert="horz" lIns="91440" tIns="45720" rIns="91440" bIns="45720" rtlCol="0" anchor="ctr"/>
          <a:lstStyle>
            <a:lvl1pPr algn="l">
              <a:defRPr sz="800">
                <a:solidFill>
                  <a:schemeClr val="tx2"/>
                </a:solidFill>
              </a:defRPr>
            </a:lvl1pPr>
          </a:lstStyle>
          <a:p>
            <a:fld id="{015EBE98-414E-493A-9124-68D86CEA4F8A}" type="slidenum">
              <a:rPr lang="nl-NL" smtClean="0">
                <a:solidFill>
                  <a:srgbClr val="004D7D"/>
                </a:solidFill>
              </a:rPr>
              <a:pPr/>
              <a:t>‹#›</a:t>
            </a:fld>
            <a:endParaRPr lang="nl-NL" dirty="0">
              <a:solidFill>
                <a:srgbClr val="004D7D"/>
              </a:solidFill>
            </a:endParaRPr>
          </a:p>
        </p:txBody>
      </p:sp>
      <p:cxnSp>
        <p:nvCxnSpPr>
          <p:cNvPr id="7" name="Straight Connector 6"/>
          <p:cNvCxnSpPr/>
          <p:nvPr/>
        </p:nvCxnSpPr>
        <p:spPr>
          <a:xfrm>
            <a:off x="8450017" y="4911786"/>
            <a:ext cx="0" cy="231715"/>
          </a:xfrm>
          <a:prstGeom prst="line">
            <a:avLst/>
          </a:prstGeom>
          <a:ln w="317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03772643"/>
      </p:ext>
    </p:extLst>
  </p:cSld>
  <p:clrMap bg1="lt1" tx1="dk1" bg2="lt2" tx2="dk2" accent1="accent1" accent2="accent2" accent3="accent3" accent4="accent4" accent5="accent5" accent6="accent6" hlink="hlink" folHlink="folHlink"/>
  <p:sldLayoutIdLst>
    <p:sldLayoutId id="2147483907" r:id="rId1"/>
    <p:sldLayoutId id="2147483690" r:id="rId2"/>
    <p:sldLayoutId id="2147483859" r:id="rId3"/>
    <p:sldLayoutId id="2147483860" r:id="rId4"/>
    <p:sldLayoutId id="2147483715" r:id="rId5"/>
    <p:sldLayoutId id="2147483710" r:id="rId6"/>
    <p:sldLayoutId id="2147483858" r:id="rId7"/>
    <p:sldLayoutId id="2147483851" r:id="rId8"/>
    <p:sldLayoutId id="2147483850" r:id="rId9"/>
    <p:sldLayoutId id="2147483692" r:id="rId10"/>
    <p:sldLayoutId id="2147483725" r:id="rId11"/>
    <p:sldLayoutId id="2147483716" r:id="rId12"/>
    <p:sldLayoutId id="2147483724" r:id="rId13"/>
    <p:sldLayoutId id="2147483910" r:id="rId14"/>
    <p:sldLayoutId id="2147483914" r:id="rId15"/>
    <p:sldLayoutId id="2147483693" r:id="rId16"/>
    <p:sldLayoutId id="2147483694" r:id="rId17"/>
    <p:sldLayoutId id="2147483853" r:id="rId18"/>
    <p:sldLayoutId id="2147483711" r:id="rId19"/>
    <p:sldLayoutId id="2147483701" r:id="rId20"/>
    <p:sldLayoutId id="2147483719" r:id="rId21"/>
    <p:sldLayoutId id="2147483697" r:id="rId22"/>
    <p:sldLayoutId id="2147483717" r:id="rId23"/>
    <p:sldLayoutId id="2147483852" r:id="rId24"/>
    <p:sldLayoutId id="2147483708" r:id="rId25"/>
    <p:sldLayoutId id="2147483718" r:id="rId26"/>
    <p:sldLayoutId id="2147483726" r:id="rId27"/>
    <p:sldLayoutId id="2147483854" r:id="rId28"/>
    <p:sldLayoutId id="2147483911" r:id="rId29"/>
    <p:sldLayoutId id="2147483912" r:id="rId30"/>
    <p:sldLayoutId id="2147483913" r:id="rId31"/>
    <p:sldLayoutId id="2147483915" r:id="rId32"/>
  </p:sldLayoutIdLst>
  <p:transition spd="slow">
    <p:push dir="u"/>
  </p:transition>
  <p:hf hdr="0" dt="0"/>
  <p:txStyles>
    <p:titleStyle>
      <a:lvl1pPr algn="l" defTabSz="914400" rtl="0" eaLnBrk="1" latinLnBrk="0" hangingPunct="1">
        <a:spcBef>
          <a:spcPct val="0"/>
        </a:spcBef>
        <a:buNone/>
        <a:defRPr sz="2400" b="0" kern="1200">
          <a:solidFill>
            <a:schemeClr val="tx2"/>
          </a:solidFill>
          <a:latin typeface="+mj-lt"/>
          <a:ea typeface="+mj-ea"/>
          <a:cs typeface="+mj-cs"/>
        </a:defRPr>
      </a:lvl1pPr>
    </p:titleStyle>
    <p:bodyStyle>
      <a:lvl1pPr marL="266700" indent="-266700" algn="l" defTabSz="914400" rtl="0" eaLnBrk="1" latinLnBrk="0" hangingPunct="1">
        <a:spcBef>
          <a:spcPct val="20000"/>
        </a:spcBef>
        <a:buFont typeface="Arial" panose="020B0604020202020204" pitchFamily="34" charset="0"/>
        <a:buChar char="•"/>
        <a:defRPr sz="1800" kern="1200">
          <a:solidFill>
            <a:schemeClr val="tx2"/>
          </a:solidFill>
          <a:latin typeface="+mn-lt"/>
          <a:ea typeface="+mn-ea"/>
          <a:cs typeface="+mn-cs"/>
        </a:defRPr>
      </a:lvl1pPr>
      <a:lvl2pPr marL="539750" indent="-273050" algn="l" defTabSz="914400" rtl="0" eaLnBrk="1" latinLnBrk="0" hangingPunct="1">
        <a:spcBef>
          <a:spcPct val="20000"/>
        </a:spcBef>
        <a:buFont typeface="Arial" panose="020B0604020202020204" pitchFamily="34" charset="0"/>
        <a:buChar char="–"/>
        <a:defRPr sz="1800" kern="1200">
          <a:solidFill>
            <a:schemeClr val="tx2"/>
          </a:solidFill>
          <a:latin typeface="+mn-lt"/>
          <a:ea typeface="+mn-ea"/>
          <a:cs typeface="+mn-cs"/>
        </a:defRPr>
      </a:lvl2pPr>
      <a:lvl3pPr marL="806450" indent="-266700" algn="l" defTabSz="914400" rtl="0" eaLnBrk="1" latinLnBrk="0" hangingPunct="1">
        <a:spcBef>
          <a:spcPct val="20000"/>
        </a:spcBef>
        <a:buFont typeface="Arial" panose="020B0604020202020204" pitchFamily="34" charset="0"/>
        <a:buChar char="•"/>
        <a:defRPr sz="1800" kern="1200">
          <a:solidFill>
            <a:schemeClr val="tx2"/>
          </a:solidFill>
          <a:latin typeface="+mn-lt"/>
          <a:ea typeface="+mn-ea"/>
          <a:cs typeface="+mn-cs"/>
        </a:defRPr>
      </a:lvl3pPr>
      <a:lvl4pPr marL="1073150" indent="-266700" algn="l" defTabSz="914400" rtl="0" eaLnBrk="1" latinLnBrk="0" hangingPunct="1">
        <a:spcBef>
          <a:spcPct val="20000"/>
        </a:spcBef>
        <a:buFont typeface="Arial" panose="020B0604020202020204" pitchFamily="34" charset="0"/>
        <a:buChar char="–"/>
        <a:defRPr sz="1800" kern="1200">
          <a:solidFill>
            <a:schemeClr val="tx2"/>
          </a:solidFill>
          <a:latin typeface="+mn-lt"/>
          <a:ea typeface="+mn-ea"/>
          <a:cs typeface="+mn-cs"/>
        </a:defRPr>
      </a:lvl4pPr>
      <a:lvl5pPr marL="1346200" indent="-273050" algn="l" defTabSz="914400" rtl="0" eaLnBrk="1" latinLnBrk="0" hangingPunct="1">
        <a:spcBef>
          <a:spcPct val="200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46.jpeg"/><Relationship Id="rId4" Type="http://schemas.openxmlformats.org/officeDocument/2006/relationships/image" Target="../media/image45.jpeg"/></Relationships>
</file>

<file path=ppt/slides/_rels/slide11.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12.xml.rels><?xml version="1.0" encoding="UTF-8" standalone="yes"?>
<Relationships xmlns="http://schemas.openxmlformats.org/package/2006/relationships"><Relationship Id="rId3" Type="http://schemas.openxmlformats.org/officeDocument/2006/relationships/image" Target="../media/image52.png"/><Relationship Id="rId7" Type="http://schemas.openxmlformats.org/officeDocument/2006/relationships/image" Target="../media/image56.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slides/_rels/slide13.xml.rels><?xml version="1.0" encoding="UTF-8" standalone="yes"?>
<Relationships xmlns="http://schemas.openxmlformats.org/package/2006/relationships"><Relationship Id="rId8" Type="http://schemas.openxmlformats.org/officeDocument/2006/relationships/image" Target="../media/image62.jpeg"/><Relationship Id="rId3" Type="http://schemas.openxmlformats.org/officeDocument/2006/relationships/image" Target="../media/image57.jpeg"/><Relationship Id="rId7" Type="http://schemas.openxmlformats.org/officeDocument/2006/relationships/image" Target="../media/image61.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60.jpeg"/><Relationship Id="rId5" Type="http://schemas.openxmlformats.org/officeDocument/2006/relationships/image" Target="../media/image59.jpeg"/><Relationship Id="rId4" Type="http://schemas.openxmlformats.org/officeDocument/2006/relationships/image" Target="../media/image58.jpeg"/><Relationship Id="rId9" Type="http://schemas.openxmlformats.org/officeDocument/2006/relationships/image" Target="../media/image63.jpeg"/></Relationships>
</file>

<file path=ppt/slides/_rels/slide14.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image" Target="../media/image64.png"/><Relationship Id="rId7" Type="http://schemas.openxmlformats.org/officeDocument/2006/relationships/image" Target="../media/image67.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66.png"/><Relationship Id="rId5" Type="http://schemas.openxmlformats.org/officeDocument/2006/relationships/image" Target="../media/image65.png"/><Relationship Id="rId4" Type="http://schemas.microsoft.com/office/2007/relationships/hdphoto" Target="../media/hdphoto1.wdp"/><Relationship Id="rId9" Type="http://schemas.microsoft.com/office/2007/relationships/hdphoto" Target="../media/hdphoto2.wdp"/></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2.xml"/></Relationships>
</file>

<file path=ppt/slides/_rels/slide4.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png"/><Relationship Id="rId4" Type="http://schemas.openxmlformats.org/officeDocument/2006/relationships/image" Target="../media/image16.jpeg"/></Relationships>
</file>

<file path=ppt/slides/_rels/slide6.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emf"/><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jpeg"/><Relationship Id="rId7" Type="http://schemas.openxmlformats.org/officeDocument/2006/relationships/image" Target="../media/image29.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jpeg"/><Relationship Id="rId9" Type="http://schemas.openxmlformats.org/officeDocument/2006/relationships/image" Target="../media/image31.png"/></Relationships>
</file>

<file path=ppt/slides/_rels/slide8.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jpeg"/><Relationship Id="rId7" Type="http://schemas.openxmlformats.org/officeDocument/2006/relationships/image" Target="../media/image36.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9.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8.jpeg"/><Relationship Id="rId7" Type="http://schemas.openxmlformats.org/officeDocument/2006/relationships/image" Target="../media/image42.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image" Target="../media/image3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GB" dirty="0"/>
              <a:t>15 June 2023  Ronald Klomp – de Boer</a:t>
            </a:r>
          </a:p>
        </p:txBody>
      </p:sp>
      <p:sp>
        <p:nvSpPr>
          <p:cNvPr id="6" name="Text Placeholder 5"/>
          <p:cNvSpPr>
            <a:spLocks noGrp="1"/>
          </p:cNvSpPr>
          <p:nvPr>
            <p:ph type="body" sz="quarter" idx="10"/>
          </p:nvPr>
        </p:nvSpPr>
        <p:spPr/>
        <p:txBody>
          <a:bodyPr/>
          <a:lstStyle/>
          <a:p>
            <a:r>
              <a:rPr lang="en-GB" dirty="0"/>
              <a:t>BMI Repair Method</a:t>
            </a:r>
          </a:p>
        </p:txBody>
      </p:sp>
    </p:spTree>
    <p:extLst>
      <p:ext uri="{BB962C8B-B14F-4D97-AF65-F5344CB8AC3E}">
        <p14:creationId xmlns:p14="http://schemas.microsoft.com/office/powerpoint/2010/main" val="495282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88F7B3FD-FA91-4070-ACA1-6B7EB164910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561644" y="0"/>
            <a:ext cx="1573824" cy="2345846"/>
          </a:xfrm>
          <a:prstGeom prst="rect">
            <a:avLst/>
          </a:prstGeom>
        </p:spPr>
      </p:pic>
      <p:sp>
        <p:nvSpPr>
          <p:cNvPr id="2" name="Title 1"/>
          <p:cNvSpPr>
            <a:spLocks noGrp="1"/>
          </p:cNvSpPr>
          <p:nvPr>
            <p:ph type="title"/>
          </p:nvPr>
        </p:nvSpPr>
        <p:spPr>
          <a:xfrm>
            <a:off x="576788" y="200649"/>
            <a:ext cx="3993301" cy="400110"/>
          </a:xfrm>
        </p:spPr>
        <p:txBody>
          <a:bodyPr/>
          <a:lstStyle/>
          <a:p>
            <a:r>
              <a:rPr lang="en-GB" sz="2000" dirty="0"/>
              <a:t>Envelop method</a:t>
            </a:r>
          </a:p>
        </p:txBody>
      </p:sp>
      <p:sp>
        <p:nvSpPr>
          <p:cNvPr id="3" name="Content Placeholder 2"/>
          <p:cNvSpPr>
            <a:spLocks noGrp="1"/>
          </p:cNvSpPr>
          <p:nvPr>
            <p:ph idx="1"/>
          </p:nvPr>
        </p:nvSpPr>
        <p:spPr>
          <a:xfrm>
            <a:off x="576788" y="723900"/>
            <a:ext cx="3899961" cy="4267199"/>
          </a:xfrm>
        </p:spPr>
        <p:txBody>
          <a:bodyPr/>
          <a:lstStyle/>
          <a:p>
            <a:r>
              <a:rPr lang="en-GB" dirty="0"/>
              <a:t>Challenge: actual round scarf repairs require only small amount of resin.</a:t>
            </a:r>
          </a:p>
          <a:p>
            <a:r>
              <a:rPr lang="en-GB" dirty="0"/>
              <a:t>Infusion with injection machine and inlet tube is not an option.</a:t>
            </a:r>
          </a:p>
          <a:p>
            <a:r>
              <a:rPr lang="en-GB" dirty="0"/>
              <a:t>Instead apply resin at centre of repair patch in “envelop”.</a:t>
            </a:r>
          </a:p>
          <a:p>
            <a:r>
              <a:rPr lang="en-GB" dirty="0"/>
              <a:t>Key is rounded shape of resin bar.</a:t>
            </a:r>
          </a:p>
          <a:p>
            <a:r>
              <a:rPr lang="en-GB" dirty="0"/>
              <a:t>BMI resin is solid at room temperature making handling easier of this resin bar.</a:t>
            </a:r>
          </a:p>
          <a:p>
            <a:r>
              <a:rPr lang="en-US" dirty="0"/>
              <a:t>Same process parameters (heat, vacuum) results in good result.</a:t>
            </a:r>
            <a:endParaRPr lang="en-GB" dirty="0"/>
          </a:p>
          <a:p>
            <a:pPr marL="0" indent="0">
              <a:buNone/>
            </a:pPr>
            <a:endParaRPr lang="en-GB" dirty="0"/>
          </a:p>
        </p:txBody>
      </p:sp>
      <p:sp>
        <p:nvSpPr>
          <p:cNvPr id="4" name="Footer Placeholder 3"/>
          <p:cNvSpPr>
            <a:spLocks noGrp="1"/>
          </p:cNvSpPr>
          <p:nvPr>
            <p:ph type="ftr" sz="quarter" idx="11"/>
          </p:nvPr>
        </p:nvSpPr>
        <p:spPr/>
        <p:txBody>
          <a:bodyPr/>
          <a:lstStyle/>
          <a:p>
            <a:r>
              <a:rPr lang="en-US">
                <a:solidFill>
                  <a:srgbClr val="004D7D"/>
                </a:solidFill>
              </a:rPr>
              <a:t>© Royal NLR 2023 - NLR Copyright - JCAMS 13-15 June 2023</a:t>
            </a:r>
            <a:endParaRPr lang="en-GB" dirty="0">
              <a:solidFill>
                <a:srgbClr val="004D7D"/>
              </a:solidFill>
            </a:endParaRPr>
          </a:p>
        </p:txBody>
      </p:sp>
      <p:sp>
        <p:nvSpPr>
          <p:cNvPr id="5" name="Slide Number Placeholder 4"/>
          <p:cNvSpPr>
            <a:spLocks noGrp="1"/>
          </p:cNvSpPr>
          <p:nvPr>
            <p:ph type="sldNum" sz="quarter" idx="12"/>
          </p:nvPr>
        </p:nvSpPr>
        <p:spPr/>
        <p:txBody>
          <a:bodyPr/>
          <a:lstStyle/>
          <a:p>
            <a:fld id="{015EBE98-414E-493A-9124-68D86CEA4F8A}" type="slidenum">
              <a:rPr lang="en-GB" smtClean="0">
                <a:solidFill>
                  <a:srgbClr val="004D7D"/>
                </a:solidFill>
              </a:rPr>
              <a:pPr/>
              <a:t>10</a:t>
            </a:fld>
            <a:endParaRPr lang="en-GB" dirty="0">
              <a:solidFill>
                <a:srgbClr val="004D7D"/>
              </a:solidFill>
            </a:endParaRPr>
          </a:p>
        </p:txBody>
      </p:sp>
      <p:pic>
        <p:nvPicPr>
          <p:cNvPr id="12" name="Picture 11">
            <a:extLst>
              <a:ext uri="{FF2B5EF4-FFF2-40B4-BE49-F238E27FC236}">
                <a16:creationId xmlns:a16="http://schemas.microsoft.com/office/drawing/2014/main" id="{417349CD-F196-4A98-8D26-BAB14684A04E}"/>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3116" t="33415"/>
          <a:stretch/>
        </p:blipFill>
        <p:spPr>
          <a:xfrm>
            <a:off x="4663429" y="0"/>
            <a:ext cx="2902494" cy="2659716"/>
          </a:xfrm>
          <a:prstGeom prst="rect">
            <a:avLst/>
          </a:prstGeom>
        </p:spPr>
      </p:pic>
      <p:pic>
        <p:nvPicPr>
          <p:cNvPr id="13" name="Picture 12">
            <a:extLst>
              <a:ext uri="{FF2B5EF4-FFF2-40B4-BE49-F238E27FC236}">
                <a16:creationId xmlns:a16="http://schemas.microsoft.com/office/drawing/2014/main" id="{0108AB6C-AA1E-4BA8-BE80-699B6D859F65}"/>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l="7124" r="10180" b="5237"/>
          <a:stretch/>
        </p:blipFill>
        <p:spPr>
          <a:xfrm>
            <a:off x="4663429" y="2273934"/>
            <a:ext cx="2991556" cy="2571090"/>
          </a:xfrm>
          <a:prstGeom prst="rect">
            <a:avLst/>
          </a:prstGeom>
        </p:spPr>
      </p:pic>
      <p:pic>
        <p:nvPicPr>
          <p:cNvPr id="8" name="Picture 7">
            <a:extLst>
              <a:ext uri="{FF2B5EF4-FFF2-40B4-BE49-F238E27FC236}">
                <a16:creationId xmlns:a16="http://schemas.microsoft.com/office/drawing/2014/main" id="{E7705CA1-BF3B-4445-982D-934FAC1B3432}"/>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t="5872" b="4025"/>
          <a:stretch/>
        </p:blipFill>
        <p:spPr>
          <a:xfrm rot="5400000">
            <a:off x="7063012" y="2772572"/>
            <a:ext cx="2571089" cy="1573824"/>
          </a:xfrm>
          <a:prstGeom prst="rect">
            <a:avLst/>
          </a:prstGeom>
        </p:spPr>
      </p:pic>
    </p:spTree>
    <p:extLst>
      <p:ext uri="{BB962C8B-B14F-4D97-AF65-F5344CB8AC3E}">
        <p14:creationId xmlns:p14="http://schemas.microsoft.com/office/powerpoint/2010/main" val="3184279898"/>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6788" y="200649"/>
            <a:ext cx="3993301" cy="400110"/>
          </a:xfrm>
        </p:spPr>
        <p:txBody>
          <a:bodyPr/>
          <a:lstStyle/>
          <a:p>
            <a:r>
              <a:rPr lang="en-GB" sz="2000" dirty="0"/>
              <a:t>Simulations</a:t>
            </a:r>
          </a:p>
        </p:txBody>
      </p:sp>
      <p:sp>
        <p:nvSpPr>
          <p:cNvPr id="3" name="Content Placeholder 2"/>
          <p:cNvSpPr>
            <a:spLocks noGrp="1"/>
          </p:cNvSpPr>
          <p:nvPr>
            <p:ph idx="1"/>
          </p:nvPr>
        </p:nvSpPr>
        <p:spPr>
          <a:xfrm>
            <a:off x="576788" y="723900"/>
            <a:ext cx="3989921" cy="4267199"/>
          </a:xfrm>
        </p:spPr>
        <p:txBody>
          <a:bodyPr/>
          <a:lstStyle/>
          <a:p>
            <a:r>
              <a:rPr lang="en-US" dirty="0"/>
              <a:t>Model created in ESI .</a:t>
            </a:r>
          </a:p>
          <a:p>
            <a:r>
              <a:rPr lang="en-US" dirty="0"/>
              <a:t>Model allows to check influence of viscosity, permeability, lay-up, flow mesh dimensions.</a:t>
            </a:r>
          </a:p>
          <a:p>
            <a:r>
              <a:rPr lang="en-US" dirty="0"/>
              <a:t>Useful (and less expensive) for getting more insight before starting actual infusion tests.</a:t>
            </a:r>
          </a:p>
          <a:p>
            <a:r>
              <a:rPr lang="en-US" dirty="0"/>
              <a:t>Viscosity </a:t>
            </a:r>
            <a:r>
              <a:rPr lang="en-US" dirty="0">
                <a:sym typeface="Wingdings" panose="05000000000000000000" pitchFamily="2" charset="2"/>
              </a:rPr>
              <a:t> use actual data</a:t>
            </a:r>
          </a:p>
          <a:p>
            <a:r>
              <a:rPr lang="en-US" dirty="0">
                <a:sym typeface="Wingdings" panose="05000000000000000000" pitchFamily="2" charset="2"/>
              </a:rPr>
              <a:t>Permeability fabric  okay</a:t>
            </a:r>
          </a:p>
          <a:p>
            <a:r>
              <a:rPr lang="en-US" dirty="0">
                <a:sym typeface="Wingdings" panose="05000000000000000000" pitchFamily="2" charset="2"/>
              </a:rPr>
              <a:t>Permeability flow mesh  needs more work.</a:t>
            </a:r>
          </a:p>
          <a:p>
            <a:r>
              <a:rPr lang="en-US" dirty="0">
                <a:sym typeface="Wingdings" panose="05000000000000000000" pitchFamily="2" charset="2"/>
              </a:rPr>
              <a:t>Uncertainties  plenty, e.g. capillary effects, fabric “defects”, etc.</a:t>
            </a:r>
            <a:endParaRPr lang="nl-NL" dirty="0"/>
          </a:p>
          <a:p>
            <a:endParaRPr lang="en-GB" dirty="0"/>
          </a:p>
        </p:txBody>
      </p:sp>
      <p:sp>
        <p:nvSpPr>
          <p:cNvPr id="4" name="Footer Placeholder 3"/>
          <p:cNvSpPr>
            <a:spLocks noGrp="1"/>
          </p:cNvSpPr>
          <p:nvPr>
            <p:ph type="ftr" sz="quarter" idx="11"/>
          </p:nvPr>
        </p:nvSpPr>
        <p:spPr/>
        <p:txBody>
          <a:bodyPr/>
          <a:lstStyle/>
          <a:p>
            <a:r>
              <a:rPr lang="en-US">
                <a:solidFill>
                  <a:srgbClr val="004D7D"/>
                </a:solidFill>
              </a:rPr>
              <a:t>© Royal NLR 2023 - NLR Copyright - JCAMS 13-15 June 2023</a:t>
            </a:r>
            <a:endParaRPr lang="en-GB" dirty="0">
              <a:solidFill>
                <a:srgbClr val="004D7D"/>
              </a:solidFill>
            </a:endParaRPr>
          </a:p>
        </p:txBody>
      </p:sp>
      <p:sp>
        <p:nvSpPr>
          <p:cNvPr id="5" name="Slide Number Placeholder 4"/>
          <p:cNvSpPr>
            <a:spLocks noGrp="1"/>
          </p:cNvSpPr>
          <p:nvPr>
            <p:ph type="sldNum" sz="quarter" idx="12"/>
          </p:nvPr>
        </p:nvSpPr>
        <p:spPr/>
        <p:txBody>
          <a:bodyPr/>
          <a:lstStyle/>
          <a:p>
            <a:fld id="{015EBE98-414E-493A-9124-68D86CEA4F8A}" type="slidenum">
              <a:rPr lang="en-GB" smtClean="0">
                <a:solidFill>
                  <a:srgbClr val="004D7D"/>
                </a:solidFill>
              </a:rPr>
              <a:pPr/>
              <a:t>11</a:t>
            </a:fld>
            <a:endParaRPr lang="en-GB" dirty="0">
              <a:solidFill>
                <a:srgbClr val="004D7D"/>
              </a:solidFill>
            </a:endParaRPr>
          </a:p>
        </p:txBody>
      </p:sp>
      <p:pic>
        <p:nvPicPr>
          <p:cNvPr id="6" name="Picture 5">
            <a:extLst>
              <a:ext uri="{FF2B5EF4-FFF2-40B4-BE49-F238E27FC236}">
                <a16:creationId xmlns:a16="http://schemas.microsoft.com/office/drawing/2014/main" id="{FA481888-226C-4F41-9048-986748900F1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66709" y="0"/>
            <a:ext cx="2511760" cy="1474083"/>
          </a:xfrm>
          <a:prstGeom prst="rect">
            <a:avLst/>
          </a:prstGeom>
        </p:spPr>
      </p:pic>
      <p:pic>
        <p:nvPicPr>
          <p:cNvPr id="14" name="Picture 13">
            <a:extLst>
              <a:ext uri="{FF2B5EF4-FFF2-40B4-BE49-F238E27FC236}">
                <a16:creationId xmlns:a16="http://schemas.microsoft.com/office/drawing/2014/main" id="{7BFA0BAC-6780-47A1-B0BF-319C97CB069D}"/>
              </a:ext>
            </a:extLst>
          </p:cNvPr>
          <p:cNvPicPr/>
          <p:nvPr/>
        </p:nvPicPr>
        <p:blipFill>
          <a:blip r:embed="rId4" cstate="screen">
            <a:extLst>
              <a:ext uri="{28A0092B-C50C-407E-A947-70E740481C1C}">
                <a14:useLocalDpi xmlns:a14="http://schemas.microsoft.com/office/drawing/2010/main"/>
              </a:ext>
            </a:extLst>
          </a:blip>
          <a:stretch>
            <a:fillRect/>
          </a:stretch>
        </p:blipFill>
        <p:spPr>
          <a:xfrm>
            <a:off x="6727640" y="0"/>
            <a:ext cx="2416360" cy="1474083"/>
          </a:xfrm>
          <a:prstGeom prst="rect">
            <a:avLst/>
          </a:prstGeom>
        </p:spPr>
      </p:pic>
      <p:grpSp>
        <p:nvGrpSpPr>
          <p:cNvPr id="8" name="Group 7">
            <a:extLst>
              <a:ext uri="{FF2B5EF4-FFF2-40B4-BE49-F238E27FC236}">
                <a16:creationId xmlns:a16="http://schemas.microsoft.com/office/drawing/2014/main" id="{77B7746C-6748-474A-9ECC-51334B543DDD}"/>
              </a:ext>
            </a:extLst>
          </p:cNvPr>
          <p:cNvGrpSpPr/>
          <p:nvPr/>
        </p:nvGrpSpPr>
        <p:grpSpPr>
          <a:xfrm>
            <a:off x="5093350" y="1546984"/>
            <a:ext cx="3268579" cy="2049531"/>
            <a:chOff x="5093350" y="1698126"/>
            <a:chExt cx="3268579" cy="2049531"/>
          </a:xfrm>
        </p:grpSpPr>
        <p:pic>
          <p:nvPicPr>
            <p:cNvPr id="34" name="Picture 33">
              <a:extLst>
                <a:ext uri="{FF2B5EF4-FFF2-40B4-BE49-F238E27FC236}">
                  <a16:creationId xmlns:a16="http://schemas.microsoft.com/office/drawing/2014/main" id="{A60F9360-1289-49EB-86B3-9E9616E24F0B}"/>
                </a:ext>
              </a:extLst>
            </p:cNvPr>
            <p:cNvPicPr/>
            <p:nvPr/>
          </p:nvPicPr>
          <p:blipFill>
            <a:blip r:embed="rId5" cstate="screen">
              <a:extLst>
                <a:ext uri="{28A0092B-C50C-407E-A947-70E740481C1C}">
                  <a14:useLocalDpi xmlns:a14="http://schemas.microsoft.com/office/drawing/2010/main"/>
                </a:ext>
              </a:extLst>
            </a:blip>
            <a:stretch>
              <a:fillRect/>
            </a:stretch>
          </p:blipFill>
          <p:spPr>
            <a:xfrm>
              <a:off x="5093350" y="1698126"/>
              <a:ext cx="3268579" cy="2049531"/>
            </a:xfrm>
            <a:prstGeom prst="rect">
              <a:avLst/>
            </a:prstGeom>
          </p:spPr>
        </p:pic>
        <p:sp>
          <p:nvSpPr>
            <p:cNvPr id="7" name="Arrow: Right 6">
              <a:extLst>
                <a:ext uri="{FF2B5EF4-FFF2-40B4-BE49-F238E27FC236}">
                  <a16:creationId xmlns:a16="http://schemas.microsoft.com/office/drawing/2014/main" id="{721FA256-506A-4E71-9646-61742EE582B5}"/>
                </a:ext>
              </a:extLst>
            </p:cNvPr>
            <p:cNvSpPr/>
            <p:nvPr/>
          </p:nvSpPr>
          <p:spPr>
            <a:xfrm flipH="1">
              <a:off x="6727640" y="2631962"/>
              <a:ext cx="563279" cy="257774"/>
            </a:xfrm>
            <a:prstGeom prst="rightArrow">
              <a:avLst>
                <a:gd name="adj1" fmla="val 50000"/>
                <a:gd name="adj2" fmla="val 104015"/>
              </a:avLst>
            </a:prstGeom>
            <a:solidFill>
              <a:schemeClr val="tx2"/>
            </a:solidFill>
            <a:ln>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35" name="Arrow: Right 34">
              <a:extLst>
                <a:ext uri="{FF2B5EF4-FFF2-40B4-BE49-F238E27FC236}">
                  <a16:creationId xmlns:a16="http://schemas.microsoft.com/office/drawing/2014/main" id="{3495AFA2-C9AE-4D63-B8D4-CC1540BB5510}"/>
                </a:ext>
              </a:extLst>
            </p:cNvPr>
            <p:cNvSpPr/>
            <p:nvPr/>
          </p:nvSpPr>
          <p:spPr>
            <a:xfrm rot="5400000" flipH="1">
              <a:off x="5141395" y="2594004"/>
              <a:ext cx="563279" cy="257774"/>
            </a:xfrm>
            <a:prstGeom prst="rightArrow">
              <a:avLst>
                <a:gd name="adj1" fmla="val 50000"/>
                <a:gd name="adj2" fmla="val 104015"/>
              </a:avLst>
            </a:prstGeom>
            <a:solidFill>
              <a:schemeClr val="tx2"/>
            </a:solidFill>
            <a:ln>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grpSp>
      <p:pic>
        <p:nvPicPr>
          <p:cNvPr id="36" name="Picture 35">
            <a:extLst>
              <a:ext uri="{FF2B5EF4-FFF2-40B4-BE49-F238E27FC236}">
                <a16:creationId xmlns:a16="http://schemas.microsoft.com/office/drawing/2014/main" id="{A33D1D6E-0BFA-42AC-83E3-CC8EDFD6A4BB}"/>
              </a:ext>
            </a:extLst>
          </p:cNvPr>
          <p:cNvPicPr>
            <a:picLocks noChangeAspect="1"/>
          </p:cNvPicPr>
          <p:nvPr/>
        </p:nvPicPr>
        <p:blipFill>
          <a:blip r:embed="rId6"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5892326" y="3587671"/>
            <a:ext cx="2032435" cy="1257353"/>
          </a:xfrm>
          <a:prstGeom prst="rect">
            <a:avLst/>
          </a:prstGeom>
        </p:spPr>
      </p:pic>
    </p:spTree>
    <p:extLst>
      <p:ext uri="{BB962C8B-B14F-4D97-AF65-F5344CB8AC3E}">
        <p14:creationId xmlns:p14="http://schemas.microsoft.com/office/powerpoint/2010/main" val="1710156196"/>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6788" y="200649"/>
            <a:ext cx="3993301" cy="400110"/>
          </a:xfrm>
        </p:spPr>
        <p:txBody>
          <a:bodyPr/>
          <a:lstStyle/>
          <a:p>
            <a:r>
              <a:rPr lang="en-GB" sz="2000" dirty="0"/>
              <a:t>Simulations</a:t>
            </a:r>
          </a:p>
        </p:txBody>
      </p:sp>
      <p:sp>
        <p:nvSpPr>
          <p:cNvPr id="3" name="Content Placeholder 2"/>
          <p:cNvSpPr>
            <a:spLocks noGrp="1"/>
          </p:cNvSpPr>
          <p:nvPr>
            <p:ph idx="1"/>
          </p:nvPr>
        </p:nvSpPr>
        <p:spPr>
          <a:xfrm>
            <a:off x="576788" y="723900"/>
            <a:ext cx="3899961" cy="4267199"/>
          </a:xfrm>
        </p:spPr>
        <p:txBody>
          <a:bodyPr/>
          <a:lstStyle/>
          <a:p>
            <a:r>
              <a:rPr lang="en-GB" dirty="0"/>
              <a:t>Abaqus model</a:t>
            </a:r>
          </a:p>
          <a:p>
            <a:r>
              <a:rPr lang="en-GB" dirty="0"/>
              <a:t>Cure kinetic model based on DSC data.</a:t>
            </a:r>
          </a:p>
          <a:p>
            <a:r>
              <a:rPr lang="en-GB" dirty="0"/>
              <a:t>Model used for prediction of temperature distribution with heater blanket on top of skin.</a:t>
            </a:r>
          </a:p>
          <a:p>
            <a:r>
              <a:rPr lang="en-GB" dirty="0"/>
              <a:t>Model correlates very well with recorded temperatures.</a:t>
            </a:r>
          </a:p>
          <a:p>
            <a:r>
              <a:rPr lang="en-GB" dirty="0"/>
              <a:t>Cure cycle can be optimized using this model resulting in significant reduction process induced strains (36%).</a:t>
            </a:r>
          </a:p>
          <a:p>
            <a:r>
              <a:rPr lang="en-GB" dirty="0"/>
              <a:t>Further mechanical testing required for validation.</a:t>
            </a:r>
          </a:p>
          <a:p>
            <a:endParaRPr lang="en-GB" dirty="0"/>
          </a:p>
          <a:p>
            <a:endParaRPr lang="en-GB" dirty="0"/>
          </a:p>
        </p:txBody>
      </p:sp>
      <p:sp>
        <p:nvSpPr>
          <p:cNvPr id="4" name="Footer Placeholder 3"/>
          <p:cNvSpPr>
            <a:spLocks noGrp="1"/>
          </p:cNvSpPr>
          <p:nvPr>
            <p:ph type="ftr" sz="quarter" idx="11"/>
          </p:nvPr>
        </p:nvSpPr>
        <p:spPr/>
        <p:txBody>
          <a:bodyPr/>
          <a:lstStyle/>
          <a:p>
            <a:r>
              <a:rPr lang="en-US">
                <a:solidFill>
                  <a:srgbClr val="004D7D"/>
                </a:solidFill>
              </a:rPr>
              <a:t>© Royal NLR 2023 - NLR Copyright - JCAMS 13-15 June 2023</a:t>
            </a:r>
            <a:endParaRPr lang="en-GB" dirty="0">
              <a:solidFill>
                <a:srgbClr val="004D7D"/>
              </a:solidFill>
            </a:endParaRPr>
          </a:p>
        </p:txBody>
      </p:sp>
      <p:sp>
        <p:nvSpPr>
          <p:cNvPr id="5" name="Slide Number Placeholder 4"/>
          <p:cNvSpPr>
            <a:spLocks noGrp="1"/>
          </p:cNvSpPr>
          <p:nvPr>
            <p:ph type="sldNum" sz="quarter" idx="12"/>
          </p:nvPr>
        </p:nvSpPr>
        <p:spPr/>
        <p:txBody>
          <a:bodyPr/>
          <a:lstStyle/>
          <a:p>
            <a:fld id="{015EBE98-414E-493A-9124-68D86CEA4F8A}" type="slidenum">
              <a:rPr lang="en-GB" smtClean="0">
                <a:solidFill>
                  <a:srgbClr val="004D7D"/>
                </a:solidFill>
              </a:rPr>
              <a:pPr/>
              <a:t>12</a:t>
            </a:fld>
            <a:endParaRPr lang="en-GB" dirty="0">
              <a:solidFill>
                <a:srgbClr val="004D7D"/>
              </a:solidFill>
            </a:endParaRPr>
          </a:p>
        </p:txBody>
      </p:sp>
      <p:pic>
        <p:nvPicPr>
          <p:cNvPr id="16" name="Picture 15">
            <a:extLst>
              <a:ext uri="{FF2B5EF4-FFF2-40B4-BE49-F238E27FC236}">
                <a16:creationId xmlns:a16="http://schemas.microsoft.com/office/drawing/2014/main" id="{31450286-D2DE-42FE-A870-27C5C170301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84496" y="85560"/>
            <a:ext cx="2907803" cy="1222893"/>
          </a:xfrm>
          <a:prstGeom prst="rect">
            <a:avLst/>
          </a:prstGeom>
        </p:spPr>
      </p:pic>
      <p:pic>
        <p:nvPicPr>
          <p:cNvPr id="10" name="Picture 9">
            <a:extLst>
              <a:ext uri="{FF2B5EF4-FFF2-40B4-BE49-F238E27FC236}">
                <a16:creationId xmlns:a16="http://schemas.microsoft.com/office/drawing/2014/main" id="{6FFCCC1F-E581-4D81-A348-7F20A442F9B1}"/>
              </a:ext>
            </a:extLst>
          </p:cNvPr>
          <p:cNvPicPr>
            <a:picLocks noChangeAspect="1"/>
          </p:cNvPicPr>
          <p:nvPr/>
        </p:nvPicPr>
        <p:blipFill rotWithShape="1">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rcRect r="12178" b="18229"/>
          <a:stretch/>
        </p:blipFill>
        <p:spPr>
          <a:xfrm>
            <a:off x="5003868" y="2897842"/>
            <a:ext cx="3866531" cy="2160098"/>
          </a:xfrm>
          <a:prstGeom prst="rect">
            <a:avLst/>
          </a:prstGeom>
        </p:spPr>
      </p:pic>
      <p:pic>
        <p:nvPicPr>
          <p:cNvPr id="11" name="Picture 10">
            <a:extLst>
              <a:ext uri="{FF2B5EF4-FFF2-40B4-BE49-F238E27FC236}">
                <a16:creationId xmlns:a16="http://schemas.microsoft.com/office/drawing/2014/main" id="{A8A036D5-88EC-4E39-940B-30E98EE83B1B}"/>
              </a:ext>
            </a:extLst>
          </p:cNvPr>
          <p:cNvPicPr/>
          <p:nvPr/>
        </p:nvPicPr>
        <p:blipFill rotWithShape="1">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rcRect t="2559" b="2737"/>
          <a:stretch/>
        </p:blipFill>
        <p:spPr bwMode="auto">
          <a:xfrm>
            <a:off x="6647033" y="534948"/>
            <a:ext cx="2496967" cy="1074251"/>
          </a:xfrm>
          <a:prstGeom prst="rect">
            <a:avLst/>
          </a:prstGeom>
          <a:ln>
            <a:noFill/>
          </a:ln>
          <a:extLst>
            <a:ext uri="{53640926-AAD7-44D8-BBD7-CCE9431645EC}">
              <a14:shadowObscured xmlns:a14="http://schemas.microsoft.com/office/drawing/2010/main"/>
            </a:ext>
          </a:extLst>
        </p:spPr>
      </p:pic>
      <p:pic>
        <p:nvPicPr>
          <p:cNvPr id="14" name="Picture 13">
            <a:extLst>
              <a:ext uri="{FF2B5EF4-FFF2-40B4-BE49-F238E27FC236}">
                <a16:creationId xmlns:a16="http://schemas.microsoft.com/office/drawing/2014/main" id="{2EEE191B-9F7D-4BE2-A227-C4FA2B826230}"/>
              </a:ext>
            </a:extLst>
          </p:cNvPr>
          <p:cNvPicPr/>
          <p:nvPr/>
        </p:nvPicPr>
        <p:blipFill>
          <a:blip r:embed="rId6"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6567132" y="1958813"/>
            <a:ext cx="2377497" cy="725875"/>
          </a:xfrm>
          <a:prstGeom prst="rect">
            <a:avLst/>
          </a:prstGeom>
        </p:spPr>
      </p:pic>
      <p:pic>
        <p:nvPicPr>
          <p:cNvPr id="15" name="Picture 14">
            <a:extLst>
              <a:ext uri="{FF2B5EF4-FFF2-40B4-BE49-F238E27FC236}">
                <a16:creationId xmlns:a16="http://schemas.microsoft.com/office/drawing/2014/main" id="{42F78CC5-9C5E-4B7F-ADFD-566FCCBDEE3F}"/>
              </a:ext>
            </a:extLst>
          </p:cNvPr>
          <p:cNvPicPr/>
          <p:nvPr/>
        </p:nvPicPr>
        <p:blipFill rotWithShape="1">
          <a:blip r:embed="rId7" cstate="screen">
            <a:clrChange>
              <a:clrFrom>
                <a:srgbClr val="FFFFFF"/>
              </a:clrFrom>
              <a:clrTo>
                <a:srgbClr val="FFFFFF">
                  <a:alpha val="0"/>
                </a:srgbClr>
              </a:clrTo>
            </a:clrChange>
            <a:extLst>
              <a:ext uri="{28A0092B-C50C-407E-A947-70E740481C1C}">
                <a14:useLocalDpi xmlns:a14="http://schemas.microsoft.com/office/drawing/2010/main"/>
              </a:ext>
            </a:extLst>
          </a:blip>
          <a:srcRect l="2703" t="4669" r="6916" b="443"/>
          <a:stretch/>
        </p:blipFill>
        <p:spPr bwMode="auto">
          <a:xfrm>
            <a:off x="4677836" y="1319528"/>
            <a:ext cx="1889296" cy="157831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934277985"/>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1E659857-72CE-4E00-AD9B-86D945AEF95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5400000">
            <a:off x="4351155" y="231884"/>
            <a:ext cx="1855067" cy="1391300"/>
          </a:xfrm>
          <a:prstGeom prst="rect">
            <a:avLst/>
          </a:prstGeom>
        </p:spPr>
      </p:pic>
      <p:pic>
        <p:nvPicPr>
          <p:cNvPr id="7" name="Picture 6">
            <a:extLst>
              <a:ext uri="{FF2B5EF4-FFF2-40B4-BE49-F238E27FC236}">
                <a16:creationId xmlns:a16="http://schemas.microsoft.com/office/drawing/2014/main" id="{D48D2696-9D2B-4B70-8E97-9E4186F94F8D}"/>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22927" t="6158" r="21103" b="6158"/>
          <a:stretch/>
        </p:blipFill>
        <p:spPr>
          <a:xfrm>
            <a:off x="4583643" y="3358349"/>
            <a:ext cx="2472154" cy="1785149"/>
          </a:xfrm>
          <a:prstGeom prst="rect">
            <a:avLst/>
          </a:prstGeom>
        </p:spPr>
      </p:pic>
      <p:pic>
        <p:nvPicPr>
          <p:cNvPr id="16" name="Picture 15">
            <a:extLst>
              <a:ext uri="{FF2B5EF4-FFF2-40B4-BE49-F238E27FC236}">
                <a16:creationId xmlns:a16="http://schemas.microsoft.com/office/drawing/2014/main" id="{5AE1238F-1109-43EE-8DA6-8CDC677051E6}"/>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l="15999" r="20116"/>
          <a:stretch/>
        </p:blipFill>
        <p:spPr>
          <a:xfrm>
            <a:off x="6679647" y="3358352"/>
            <a:ext cx="2472155" cy="1785148"/>
          </a:xfrm>
          <a:prstGeom prst="rect">
            <a:avLst/>
          </a:prstGeom>
        </p:spPr>
      </p:pic>
      <p:sp>
        <p:nvSpPr>
          <p:cNvPr id="2" name="Title 1"/>
          <p:cNvSpPr>
            <a:spLocks noGrp="1"/>
          </p:cNvSpPr>
          <p:nvPr>
            <p:ph type="title"/>
          </p:nvPr>
        </p:nvSpPr>
        <p:spPr>
          <a:xfrm>
            <a:off x="576788" y="200649"/>
            <a:ext cx="3993301" cy="400110"/>
          </a:xfrm>
        </p:spPr>
        <p:txBody>
          <a:bodyPr/>
          <a:lstStyle/>
          <a:p>
            <a:r>
              <a:rPr lang="en-GB" sz="2000" dirty="0"/>
              <a:t>Repair demonstration</a:t>
            </a:r>
          </a:p>
        </p:txBody>
      </p:sp>
      <p:sp>
        <p:nvSpPr>
          <p:cNvPr id="3" name="Content Placeholder 2"/>
          <p:cNvSpPr>
            <a:spLocks noGrp="1"/>
          </p:cNvSpPr>
          <p:nvPr>
            <p:ph idx="1"/>
          </p:nvPr>
        </p:nvSpPr>
        <p:spPr>
          <a:xfrm>
            <a:off x="576788" y="723900"/>
            <a:ext cx="3899961" cy="4267199"/>
          </a:xfrm>
        </p:spPr>
        <p:txBody>
          <a:bodyPr/>
          <a:lstStyle/>
          <a:p>
            <a:pPr marL="0" indent="0">
              <a:buNone/>
            </a:pPr>
            <a:r>
              <a:rPr lang="en-GB" sz="1400" b="1" dirty="0">
                <a:solidFill>
                  <a:schemeClr val="accent1"/>
                </a:solidFill>
              </a:rPr>
              <a:t>Generic wingbox</a:t>
            </a:r>
          </a:p>
          <a:p>
            <a:r>
              <a:rPr lang="en-GB" sz="1400" dirty="0" err="1"/>
              <a:t>Cycom</a:t>
            </a:r>
            <a:r>
              <a:rPr lang="en-GB" sz="1400" dirty="0"/>
              <a:t> 5250-4 parent material</a:t>
            </a:r>
          </a:p>
          <a:p>
            <a:r>
              <a:rPr lang="en-GB" sz="1400" dirty="0"/>
              <a:t>Aluminium spars</a:t>
            </a:r>
          </a:p>
          <a:p>
            <a:r>
              <a:rPr lang="en-GB" sz="1400" dirty="0"/>
              <a:t>Titanium fasteners</a:t>
            </a:r>
          </a:p>
          <a:p>
            <a:pPr marL="0" indent="0">
              <a:buNone/>
            </a:pPr>
            <a:endParaRPr lang="en-GB" sz="1000" dirty="0"/>
          </a:p>
          <a:p>
            <a:pPr marL="0" indent="0">
              <a:buNone/>
            </a:pPr>
            <a:r>
              <a:rPr lang="en-GB" sz="1400" b="1" dirty="0">
                <a:solidFill>
                  <a:schemeClr val="accent1"/>
                </a:solidFill>
              </a:rPr>
              <a:t>Local repair method</a:t>
            </a:r>
          </a:p>
          <a:p>
            <a:r>
              <a:rPr lang="en-GB" sz="1400" dirty="0"/>
              <a:t>Machine damaged area (scarf).</a:t>
            </a:r>
          </a:p>
          <a:p>
            <a:r>
              <a:rPr lang="en-GB" sz="1400" dirty="0"/>
              <a:t>Place repair plies.</a:t>
            </a:r>
          </a:p>
          <a:p>
            <a:r>
              <a:rPr lang="en-GB" sz="1400" dirty="0"/>
              <a:t>Resin in envelop on centre.</a:t>
            </a:r>
          </a:p>
          <a:p>
            <a:r>
              <a:rPr lang="en-GB" sz="1400" dirty="0"/>
              <a:t>Infusion and (post) curing with heating blanket, vacuum bagging and hot-bonder.</a:t>
            </a:r>
          </a:p>
          <a:p>
            <a:endParaRPr lang="en-GB" sz="1000" dirty="0"/>
          </a:p>
          <a:p>
            <a:pPr marL="0" indent="0">
              <a:buNone/>
            </a:pPr>
            <a:r>
              <a:rPr lang="en-GB" sz="1400" b="1" dirty="0">
                <a:solidFill>
                  <a:schemeClr val="accent1"/>
                </a:solidFill>
              </a:rPr>
              <a:t>Points of interest</a:t>
            </a:r>
          </a:p>
          <a:p>
            <a:r>
              <a:rPr lang="en-GB" sz="1400" dirty="0"/>
              <a:t>Effect of underlying structure on heat balance.</a:t>
            </a:r>
          </a:p>
          <a:p>
            <a:r>
              <a:rPr lang="en-GB" sz="1400" dirty="0"/>
              <a:t>Amount of stresses and strains due to repair cure.</a:t>
            </a:r>
          </a:p>
          <a:p>
            <a:pPr marL="0" indent="0">
              <a:buNone/>
            </a:pPr>
            <a:endParaRPr lang="en-GB" sz="1400" dirty="0"/>
          </a:p>
        </p:txBody>
      </p:sp>
      <p:sp>
        <p:nvSpPr>
          <p:cNvPr id="4" name="Footer Placeholder 3"/>
          <p:cNvSpPr>
            <a:spLocks noGrp="1"/>
          </p:cNvSpPr>
          <p:nvPr>
            <p:ph type="ftr" sz="quarter" idx="11"/>
          </p:nvPr>
        </p:nvSpPr>
        <p:spPr/>
        <p:txBody>
          <a:bodyPr/>
          <a:lstStyle/>
          <a:p>
            <a:r>
              <a:rPr lang="en-US" dirty="0">
                <a:solidFill>
                  <a:schemeClr val="bg1"/>
                </a:solidFill>
              </a:rPr>
              <a:t>© Royal NLR 2023 - NLR Copyright - JCAMS 13-15 June 2023</a:t>
            </a:r>
            <a:endParaRPr lang="en-GB" dirty="0">
              <a:solidFill>
                <a:schemeClr val="bg1"/>
              </a:solidFill>
            </a:endParaRPr>
          </a:p>
        </p:txBody>
      </p:sp>
      <p:sp>
        <p:nvSpPr>
          <p:cNvPr id="5" name="Slide Number Placeholder 4"/>
          <p:cNvSpPr>
            <a:spLocks noGrp="1"/>
          </p:cNvSpPr>
          <p:nvPr>
            <p:ph type="sldNum" sz="quarter" idx="12"/>
          </p:nvPr>
        </p:nvSpPr>
        <p:spPr/>
        <p:txBody>
          <a:bodyPr/>
          <a:lstStyle/>
          <a:p>
            <a:fld id="{015EBE98-414E-493A-9124-68D86CEA4F8A}" type="slidenum">
              <a:rPr lang="en-GB" smtClean="0">
                <a:solidFill>
                  <a:schemeClr val="bg1"/>
                </a:solidFill>
              </a:rPr>
              <a:pPr/>
              <a:t>13</a:t>
            </a:fld>
            <a:endParaRPr lang="en-GB" dirty="0">
              <a:solidFill>
                <a:schemeClr val="bg1"/>
              </a:solidFill>
            </a:endParaRPr>
          </a:p>
        </p:txBody>
      </p:sp>
      <p:pic>
        <p:nvPicPr>
          <p:cNvPr id="18" name="Picture 17">
            <a:extLst>
              <a:ext uri="{FF2B5EF4-FFF2-40B4-BE49-F238E27FC236}">
                <a16:creationId xmlns:a16="http://schemas.microsoft.com/office/drawing/2014/main" id="{ACEB2476-0F6B-4E01-8CB0-8E375E7F4E4A}"/>
              </a:ext>
            </a:extLst>
          </p:cNvPr>
          <p:cNvPicPr/>
          <p:nvPr/>
        </p:nvPicPr>
        <p:blipFill rotWithShape="1">
          <a:blip r:embed="rId6" cstate="screen">
            <a:extLst>
              <a:ext uri="{28A0092B-C50C-407E-A947-70E740481C1C}">
                <a14:useLocalDpi xmlns:a14="http://schemas.microsoft.com/office/drawing/2010/main"/>
              </a:ext>
            </a:extLst>
          </a:blip>
          <a:srcRect l="3318" t="31828" r="963" b="6542"/>
          <a:stretch/>
        </p:blipFill>
        <p:spPr bwMode="auto">
          <a:xfrm>
            <a:off x="7321368" y="0"/>
            <a:ext cx="1828981" cy="1672466"/>
          </a:xfrm>
          <a:prstGeom prst="rect">
            <a:avLst/>
          </a:prstGeom>
          <a:noFill/>
          <a:ln>
            <a:noFill/>
          </a:ln>
        </p:spPr>
      </p:pic>
      <p:pic>
        <p:nvPicPr>
          <p:cNvPr id="9" name="Picture 8">
            <a:extLst>
              <a:ext uri="{FF2B5EF4-FFF2-40B4-BE49-F238E27FC236}">
                <a16:creationId xmlns:a16="http://schemas.microsoft.com/office/drawing/2014/main" id="{63BD1FBC-F613-4641-A895-111985FD28B5}"/>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l="7781"/>
          <a:stretch/>
        </p:blipFill>
        <p:spPr>
          <a:xfrm rot="5400000">
            <a:off x="5811132" y="149569"/>
            <a:ext cx="1680128" cy="1366414"/>
          </a:xfrm>
          <a:prstGeom prst="rect">
            <a:avLst/>
          </a:prstGeom>
        </p:spPr>
      </p:pic>
      <p:pic>
        <p:nvPicPr>
          <p:cNvPr id="14" name="Picture 13">
            <a:extLst>
              <a:ext uri="{FF2B5EF4-FFF2-40B4-BE49-F238E27FC236}">
                <a16:creationId xmlns:a16="http://schemas.microsoft.com/office/drawing/2014/main" id="{24C5FFF5-36EC-40BF-B26E-245976F8A8E5}"/>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l="10604" r="4117"/>
          <a:stretch/>
        </p:blipFill>
        <p:spPr>
          <a:xfrm>
            <a:off x="4583893" y="1670152"/>
            <a:ext cx="3120856" cy="1688196"/>
          </a:xfrm>
          <a:prstGeom prst="rect">
            <a:avLst/>
          </a:prstGeom>
        </p:spPr>
      </p:pic>
      <p:pic>
        <p:nvPicPr>
          <p:cNvPr id="17" name="Picture 16">
            <a:extLst>
              <a:ext uri="{FF2B5EF4-FFF2-40B4-BE49-F238E27FC236}">
                <a16:creationId xmlns:a16="http://schemas.microsoft.com/office/drawing/2014/main" id="{3A522974-EA98-4111-A111-AF471B8D1D3B}"/>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l="21692" r="22646" b="2899"/>
          <a:stretch/>
        </p:blipFill>
        <p:spPr>
          <a:xfrm>
            <a:off x="7033185" y="1670152"/>
            <a:ext cx="2114575" cy="1701690"/>
          </a:xfrm>
          <a:prstGeom prst="rect">
            <a:avLst/>
          </a:prstGeom>
        </p:spPr>
      </p:pic>
    </p:spTree>
    <p:extLst>
      <p:ext uri="{BB962C8B-B14F-4D97-AF65-F5344CB8AC3E}">
        <p14:creationId xmlns:p14="http://schemas.microsoft.com/office/powerpoint/2010/main" val="188969057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255B02ED-BF7F-44C7-B342-99BC956E8291}"/>
              </a:ext>
            </a:extLst>
          </p:cNvPr>
          <p:cNvPicPr>
            <a:picLocks noChangeAspect="1"/>
          </p:cNvPicPr>
          <p:nvPr/>
        </p:nvPicPr>
        <p:blipFill>
          <a:blip r:embed="rId3" cstate="screen">
            <a:extLst>
              <a:ext uri="{BEBA8EAE-BF5A-486C-A8C5-ECC9F3942E4B}">
                <a14:imgProps xmlns:a14="http://schemas.microsoft.com/office/drawing/2010/main">
                  <a14:imgLayer r:embed="rId4">
                    <a14:imgEffect>
                      <a14:brightnessContrast bright="40000"/>
                    </a14:imgEffect>
                  </a14:imgLayer>
                </a14:imgProps>
              </a:ext>
              <a:ext uri="{28A0092B-C50C-407E-A947-70E740481C1C}">
                <a14:useLocalDpi xmlns:a14="http://schemas.microsoft.com/office/drawing/2010/main"/>
              </a:ext>
            </a:extLst>
          </a:blip>
          <a:stretch>
            <a:fillRect/>
          </a:stretch>
        </p:blipFill>
        <p:spPr>
          <a:xfrm>
            <a:off x="4570089" y="1725306"/>
            <a:ext cx="2071867" cy="3119718"/>
          </a:xfrm>
          <a:prstGeom prst="rect">
            <a:avLst/>
          </a:prstGeom>
        </p:spPr>
      </p:pic>
      <p:sp>
        <p:nvSpPr>
          <p:cNvPr id="2" name="Title 1"/>
          <p:cNvSpPr>
            <a:spLocks noGrp="1"/>
          </p:cNvSpPr>
          <p:nvPr>
            <p:ph type="title"/>
          </p:nvPr>
        </p:nvSpPr>
        <p:spPr>
          <a:xfrm>
            <a:off x="576788" y="200649"/>
            <a:ext cx="3993301" cy="400110"/>
          </a:xfrm>
        </p:spPr>
        <p:txBody>
          <a:bodyPr/>
          <a:lstStyle/>
          <a:p>
            <a:r>
              <a:rPr lang="en-GB" sz="2000" dirty="0"/>
              <a:t>Conclusions &amp; future work</a:t>
            </a:r>
          </a:p>
        </p:txBody>
      </p:sp>
      <p:sp>
        <p:nvSpPr>
          <p:cNvPr id="3" name="Content Placeholder 2"/>
          <p:cNvSpPr>
            <a:spLocks noGrp="1"/>
          </p:cNvSpPr>
          <p:nvPr>
            <p:ph idx="1"/>
          </p:nvPr>
        </p:nvSpPr>
        <p:spPr>
          <a:xfrm>
            <a:off x="576788" y="723900"/>
            <a:ext cx="3899961" cy="4267199"/>
          </a:xfrm>
        </p:spPr>
        <p:txBody>
          <a:bodyPr/>
          <a:lstStyle/>
          <a:p>
            <a:r>
              <a:rPr lang="en-GB" dirty="0"/>
              <a:t>It is feasible to design and perform a BMI infusion repair, even on hybrid structure.</a:t>
            </a:r>
          </a:p>
          <a:p>
            <a:r>
              <a:rPr lang="en-GB" dirty="0"/>
              <a:t>Infusion repairs require a different approach, such as the envelop method, because of the small resin amounts.</a:t>
            </a:r>
          </a:p>
          <a:p>
            <a:r>
              <a:rPr lang="en-GB" dirty="0"/>
              <a:t>Simulations are very helpful and can help in creating an optimized lay-up as well as infusion strategy and cure schedule.</a:t>
            </a:r>
          </a:p>
          <a:p>
            <a:r>
              <a:rPr lang="en-GB" dirty="0"/>
              <a:t>NLR is continuing this repair research in a new project.</a:t>
            </a:r>
          </a:p>
        </p:txBody>
      </p:sp>
      <p:sp>
        <p:nvSpPr>
          <p:cNvPr id="4" name="Footer Placeholder 3"/>
          <p:cNvSpPr>
            <a:spLocks noGrp="1"/>
          </p:cNvSpPr>
          <p:nvPr>
            <p:ph type="ftr" sz="quarter" idx="11"/>
          </p:nvPr>
        </p:nvSpPr>
        <p:spPr/>
        <p:txBody>
          <a:bodyPr/>
          <a:lstStyle/>
          <a:p>
            <a:r>
              <a:rPr lang="en-US">
                <a:solidFill>
                  <a:srgbClr val="004D7D"/>
                </a:solidFill>
              </a:rPr>
              <a:t>© Royal NLR 2023 - NLR Copyright - JCAMS 13-15 June 2023</a:t>
            </a:r>
            <a:endParaRPr lang="en-GB" dirty="0">
              <a:solidFill>
                <a:srgbClr val="004D7D"/>
              </a:solidFill>
            </a:endParaRPr>
          </a:p>
        </p:txBody>
      </p:sp>
      <p:sp>
        <p:nvSpPr>
          <p:cNvPr id="5" name="Slide Number Placeholder 4"/>
          <p:cNvSpPr>
            <a:spLocks noGrp="1"/>
          </p:cNvSpPr>
          <p:nvPr>
            <p:ph type="sldNum" sz="quarter" idx="12"/>
          </p:nvPr>
        </p:nvSpPr>
        <p:spPr/>
        <p:txBody>
          <a:bodyPr/>
          <a:lstStyle/>
          <a:p>
            <a:fld id="{015EBE98-414E-493A-9124-68D86CEA4F8A}" type="slidenum">
              <a:rPr lang="en-GB" smtClean="0">
                <a:solidFill>
                  <a:srgbClr val="004D7D"/>
                </a:solidFill>
              </a:rPr>
              <a:pPr/>
              <a:t>14</a:t>
            </a:fld>
            <a:endParaRPr lang="en-GB" dirty="0">
              <a:solidFill>
                <a:srgbClr val="004D7D"/>
              </a:solidFill>
            </a:endParaRPr>
          </a:p>
        </p:txBody>
      </p:sp>
      <p:pic>
        <p:nvPicPr>
          <p:cNvPr id="17" name="Picture 16">
            <a:extLst>
              <a:ext uri="{FF2B5EF4-FFF2-40B4-BE49-F238E27FC236}">
                <a16:creationId xmlns:a16="http://schemas.microsoft.com/office/drawing/2014/main" id="{5CAF1F4D-4FC4-447F-B1FF-8AE08F93523B}"/>
              </a:ext>
            </a:extLst>
          </p:cNvPr>
          <p:cNvPicPr/>
          <p:nvPr/>
        </p:nvPicPr>
        <p:blipFill rotWithShape="1">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rcRect l="2284" t="3870" r="18788" b="4700"/>
          <a:stretch/>
        </p:blipFill>
        <p:spPr bwMode="auto">
          <a:xfrm>
            <a:off x="6641385" y="3109614"/>
            <a:ext cx="2495401" cy="1689665"/>
          </a:xfrm>
          <a:prstGeom prst="rect">
            <a:avLst/>
          </a:prstGeom>
          <a:noFill/>
        </p:spPr>
      </p:pic>
      <p:pic>
        <p:nvPicPr>
          <p:cNvPr id="18" name="Picture 17">
            <a:extLst>
              <a:ext uri="{FF2B5EF4-FFF2-40B4-BE49-F238E27FC236}">
                <a16:creationId xmlns:a16="http://schemas.microsoft.com/office/drawing/2014/main" id="{63AD6B64-35D3-4AC5-978F-9187630EEC76}"/>
              </a:ext>
            </a:extLst>
          </p:cNvPr>
          <p:cNvPicPr/>
          <p:nvPr/>
        </p:nvPicPr>
        <p:blipFill>
          <a:blip r:embed="rId6"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638012" y="1701057"/>
            <a:ext cx="2498774" cy="1430053"/>
          </a:xfrm>
          <a:prstGeom prst="rect">
            <a:avLst/>
          </a:prstGeom>
          <a:noFill/>
        </p:spPr>
      </p:pic>
      <p:pic>
        <p:nvPicPr>
          <p:cNvPr id="10" name="Picture 9">
            <a:extLst>
              <a:ext uri="{FF2B5EF4-FFF2-40B4-BE49-F238E27FC236}">
                <a16:creationId xmlns:a16="http://schemas.microsoft.com/office/drawing/2014/main" id="{A1DD1DBE-C4FB-49D3-B522-E7E1FA17CAE1}"/>
              </a:ext>
            </a:extLst>
          </p:cNvPr>
          <p:cNvPicPr/>
          <p:nvPr/>
        </p:nvPicPr>
        <p:blipFill rotWithShape="1">
          <a:blip r:embed="rId7" cstate="screen">
            <a:extLst>
              <a:ext uri="{28A0092B-C50C-407E-A947-70E740481C1C}">
                <a14:useLocalDpi xmlns:a14="http://schemas.microsoft.com/office/drawing/2010/main"/>
              </a:ext>
            </a:extLst>
          </a:blip>
          <a:srcRect t="-1924" b="1"/>
          <a:stretch/>
        </p:blipFill>
        <p:spPr bwMode="auto">
          <a:xfrm>
            <a:off x="4570089" y="-35641"/>
            <a:ext cx="2372958" cy="1760947"/>
          </a:xfrm>
          <a:prstGeom prst="rect">
            <a:avLst/>
          </a:prstGeom>
          <a:ln>
            <a:noFill/>
          </a:ln>
          <a:extLst>
            <a:ext uri="{53640926-AAD7-44D8-BBD7-CCE9431645EC}">
              <a14:shadowObscured xmlns:a14="http://schemas.microsoft.com/office/drawing/2010/main"/>
            </a:ext>
          </a:extLst>
        </p:spPr>
      </p:pic>
      <p:pic>
        <p:nvPicPr>
          <p:cNvPr id="11" name="Picture 10">
            <a:extLst>
              <a:ext uri="{FF2B5EF4-FFF2-40B4-BE49-F238E27FC236}">
                <a16:creationId xmlns:a16="http://schemas.microsoft.com/office/drawing/2014/main" id="{9FD91A88-2E75-4261-BD46-0DAD045D0A66}"/>
              </a:ext>
            </a:extLst>
          </p:cNvPr>
          <p:cNvPicPr/>
          <p:nvPr/>
        </p:nvPicPr>
        <p:blipFill rotWithShape="1">
          <a:blip r:embed="rId8" cstate="screen">
            <a:extLst>
              <a:ext uri="{BEBA8EAE-BF5A-486C-A8C5-ECC9F3942E4B}">
                <a14:imgProps xmlns:a14="http://schemas.microsoft.com/office/drawing/2010/main">
                  <a14:imgLayer r:embed="rId9">
                    <a14:imgEffect>
                      <a14:brightnessContrast bright="20000"/>
                    </a14:imgEffect>
                  </a14:imgLayer>
                </a14:imgProps>
              </a:ext>
              <a:ext uri="{28A0092B-C50C-407E-A947-70E740481C1C}">
                <a14:useLocalDpi xmlns:a14="http://schemas.microsoft.com/office/drawing/2010/main"/>
              </a:ext>
            </a:extLst>
          </a:blip>
          <a:srcRect l="14542" r="18656"/>
          <a:stretch/>
        </p:blipFill>
        <p:spPr bwMode="auto">
          <a:xfrm>
            <a:off x="6644362" y="0"/>
            <a:ext cx="2498774" cy="1725306"/>
          </a:xfrm>
          <a:prstGeom prst="rect">
            <a:avLst/>
          </a:prstGeom>
          <a:noFill/>
          <a:ln>
            <a:noFill/>
          </a:ln>
        </p:spPr>
      </p:pic>
    </p:spTree>
    <p:extLst>
      <p:ext uri="{BB962C8B-B14F-4D97-AF65-F5344CB8AC3E}">
        <p14:creationId xmlns:p14="http://schemas.microsoft.com/office/powerpoint/2010/main" val="2463150133"/>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6788" y="200649"/>
            <a:ext cx="7876012" cy="707886"/>
          </a:xfrm>
        </p:spPr>
        <p:txBody>
          <a:bodyPr/>
          <a:lstStyle/>
          <a:p>
            <a:r>
              <a:rPr lang="en-GB" sz="2000" dirty="0"/>
              <a:t>NLR publications related to BMI infusion repair development</a:t>
            </a:r>
          </a:p>
        </p:txBody>
      </p:sp>
      <p:sp>
        <p:nvSpPr>
          <p:cNvPr id="3" name="Content Placeholder 2"/>
          <p:cNvSpPr>
            <a:spLocks noGrp="1"/>
          </p:cNvSpPr>
          <p:nvPr>
            <p:ph idx="1"/>
          </p:nvPr>
        </p:nvSpPr>
        <p:spPr>
          <a:xfrm>
            <a:off x="576788" y="723900"/>
            <a:ext cx="8169006" cy="4267199"/>
          </a:xfrm>
        </p:spPr>
        <p:txBody>
          <a:bodyPr/>
          <a:lstStyle/>
          <a:p>
            <a:r>
              <a:rPr lang="en-GB" sz="1400" dirty="0"/>
              <a:t>Thermal and Structural Modelling of Thermoset Composite Repairs Towards Optimization of the Cure Cycle for Minimum Distortion - NLR-TP-2022-244.pdf - Koenis, T.P.A., Hoorn, N. van, Moghadasi, S.M.</a:t>
            </a:r>
          </a:p>
          <a:p>
            <a:r>
              <a:rPr lang="en-US" sz="1400" dirty="0"/>
              <a:t>Development of an analysis tool for design of bonded composite repairs - NLR-TP-2008-349 - R.J.C. Creemers</a:t>
            </a:r>
          </a:p>
          <a:p>
            <a:r>
              <a:rPr lang="en-GB" sz="1400" dirty="0"/>
              <a:t>R. Creemers, “Design guidelines and manufacturing techniques for the repair of composite structures,” Royal NLR, 2010.</a:t>
            </a:r>
            <a:endParaRPr lang="en-US" sz="1400" dirty="0"/>
          </a:p>
          <a:p>
            <a:r>
              <a:rPr lang="en-US" sz="1400" dirty="0"/>
              <a:t>Cure monitoring of a BMI resin for enhancing the manufacturing of high-temperature composite structures, Nikos </a:t>
            </a:r>
            <a:r>
              <a:rPr lang="en-US" sz="1400" dirty="0" err="1"/>
              <a:t>Pantelelis</a:t>
            </a:r>
            <a:r>
              <a:rPr lang="en-US" sz="1400" dirty="0"/>
              <a:t>, Wilco Gerrits, Ronald Klomp de Boer, Alan Johnston, Sam Wilson, Andrew </a:t>
            </a:r>
            <a:r>
              <a:rPr lang="en-US" sz="1400" dirty="0" err="1"/>
              <a:t>McKibbin</a:t>
            </a:r>
            <a:r>
              <a:rPr lang="en-US" sz="1400" dirty="0"/>
              <a:t>, Christian </a:t>
            </a:r>
            <a:r>
              <a:rPr lang="en-US" sz="1400" dirty="0" err="1"/>
              <a:t>Brauner</a:t>
            </a:r>
            <a:r>
              <a:rPr lang="en-US" sz="1400" dirty="0"/>
              <a:t>, Fabian </a:t>
            </a:r>
            <a:r>
              <a:rPr lang="en-US" sz="1400" dirty="0" err="1"/>
              <a:t>Schadt</a:t>
            </a:r>
            <a:r>
              <a:rPr lang="en-US" sz="1400" dirty="0"/>
              <a:t>, </a:t>
            </a:r>
            <a:r>
              <a:rPr lang="en-US" sz="1400" dirty="0" err="1"/>
              <a:t>Lyaysan</a:t>
            </a:r>
            <a:r>
              <a:rPr lang="en-US" sz="1400" dirty="0"/>
              <a:t> </a:t>
            </a:r>
            <a:r>
              <a:rPr lang="en-US" sz="1400" dirty="0" err="1"/>
              <a:t>Amirova</a:t>
            </a:r>
            <a:r>
              <a:rPr lang="en-US" sz="1400" dirty="0"/>
              <a:t>, Markus </a:t>
            </a:r>
            <a:r>
              <a:rPr lang="en-US" sz="1400" dirty="0" err="1"/>
              <a:t>Grob</a:t>
            </a:r>
            <a:r>
              <a:rPr lang="en-US" sz="1400" dirty="0"/>
              <a:t>, SAMPE Europe Conference, September 2019.</a:t>
            </a:r>
          </a:p>
          <a:p>
            <a:r>
              <a:rPr lang="en-US" sz="1400" dirty="0"/>
              <a:t>T. Koenis, N. v. Hoorn </a:t>
            </a:r>
            <a:r>
              <a:rPr lang="en-US" sz="1400" dirty="0" err="1"/>
              <a:t>en</a:t>
            </a:r>
            <a:r>
              <a:rPr lang="en-US" sz="1400" dirty="0"/>
              <a:t> W. v. d. Brink, „Calibration and Validation of a Numerical Curing Model Using AS4/8552 Asymmetric Laminated Composite Plates,” in Presentations to VIII Conference on Mechanical Response of Composites, Gothenburg, 2021</a:t>
            </a:r>
          </a:p>
          <a:p>
            <a:r>
              <a:rPr lang="en-US" sz="1400" dirty="0"/>
              <a:t>S. Evsyukov, R. Klomp-de Boer, H. </a:t>
            </a:r>
            <a:r>
              <a:rPr lang="en-US" sz="1400" dirty="0" err="1"/>
              <a:t>Stenzenberger</a:t>
            </a:r>
            <a:r>
              <a:rPr lang="en-US" sz="1400" dirty="0"/>
              <a:t>, T. Pohlmann and M. </a:t>
            </a:r>
            <a:r>
              <a:rPr lang="en-US" sz="1400" dirty="0" err="1"/>
              <a:t>ter</a:t>
            </a:r>
            <a:r>
              <a:rPr lang="en-US" sz="1400" dirty="0"/>
              <a:t> </a:t>
            </a:r>
            <a:r>
              <a:rPr lang="en-US" sz="1400" dirty="0" err="1"/>
              <a:t>Wiel</a:t>
            </a:r>
            <a:r>
              <a:rPr lang="en-US" sz="1400" dirty="0"/>
              <a:t>, “A new m-xylylene bismaleimide-based high performance resin for vacuum assisted infusion and resin transfer molding,” Journal of Composite Materials, vol. 53, no. 22, pp. 3062-3072, 2019. </a:t>
            </a:r>
          </a:p>
          <a:p>
            <a:endParaRPr lang="en-GB" dirty="0"/>
          </a:p>
        </p:txBody>
      </p:sp>
      <p:sp>
        <p:nvSpPr>
          <p:cNvPr id="4" name="Footer Placeholder 3"/>
          <p:cNvSpPr>
            <a:spLocks noGrp="1"/>
          </p:cNvSpPr>
          <p:nvPr>
            <p:ph type="ftr" sz="quarter" idx="11"/>
          </p:nvPr>
        </p:nvSpPr>
        <p:spPr/>
        <p:txBody>
          <a:bodyPr/>
          <a:lstStyle/>
          <a:p>
            <a:r>
              <a:rPr lang="en-US">
                <a:solidFill>
                  <a:srgbClr val="004D7D"/>
                </a:solidFill>
              </a:rPr>
              <a:t>© Royal NLR 2023 - NLR Copyright - JCAMS 13-15 June 2023</a:t>
            </a:r>
            <a:endParaRPr lang="en-GB" dirty="0">
              <a:solidFill>
                <a:srgbClr val="004D7D"/>
              </a:solidFill>
            </a:endParaRPr>
          </a:p>
        </p:txBody>
      </p:sp>
      <p:sp>
        <p:nvSpPr>
          <p:cNvPr id="5" name="Slide Number Placeholder 4"/>
          <p:cNvSpPr>
            <a:spLocks noGrp="1"/>
          </p:cNvSpPr>
          <p:nvPr>
            <p:ph type="sldNum" sz="quarter" idx="12"/>
          </p:nvPr>
        </p:nvSpPr>
        <p:spPr/>
        <p:txBody>
          <a:bodyPr/>
          <a:lstStyle/>
          <a:p>
            <a:fld id="{015EBE98-414E-493A-9124-68D86CEA4F8A}" type="slidenum">
              <a:rPr lang="en-GB" smtClean="0">
                <a:solidFill>
                  <a:srgbClr val="004D7D"/>
                </a:solidFill>
              </a:rPr>
              <a:pPr/>
              <a:t>15</a:t>
            </a:fld>
            <a:endParaRPr lang="en-GB" dirty="0">
              <a:solidFill>
                <a:srgbClr val="004D7D"/>
              </a:solidFill>
            </a:endParaRPr>
          </a:p>
        </p:txBody>
      </p:sp>
    </p:spTree>
    <p:extLst>
      <p:ext uri="{BB962C8B-B14F-4D97-AF65-F5344CB8AC3E}">
        <p14:creationId xmlns:p14="http://schemas.microsoft.com/office/powerpoint/2010/main" val="4069147440"/>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5272055"/>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noProof="0">
                <a:solidFill>
                  <a:srgbClr val="004D7D"/>
                </a:solidFill>
              </a:rPr>
              <a:t>© Royal NLR 2023 - NLR Copyright - JCAMS 13-15 June 2023</a:t>
            </a:r>
            <a:endParaRPr lang="en-GB" noProof="0" dirty="0">
              <a:solidFill>
                <a:srgbClr val="004D7D"/>
              </a:solidFill>
            </a:endParaRPr>
          </a:p>
        </p:txBody>
      </p:sp>
      <p:sp>
        <p:nvSpPr>
          <p:cNvPr id="3" name="Slide Number Placeholder 2"/>
          <p:cNvSpPr>
            <a:spLocks noGrp="1"/>
          </p:cNvSpPr>
          <p:nvPr>
            <p:ph type="sldNum" sz="quarter" idx="12"/>
          </p:nvPr>
        </p:nvSpPr>
        <p:spPr/>
        <p:txBody>
          <a:bodyPr/>
          <a:lstStyle/>
          <a:p>
            <a:fld id="{015EBE98-414E-493A-9124-68D86CEA4F8A}" type="slidenum">
              <a:rPr lang="en-GB" smtClean="0">
                <a:solidFill>
                  <a:srgbClr val="004D7D"/>
                </a:solidFill>
              </a:rPr>
              <a:pPr/>
              <a:t>2</a:t>
            </a:fld>
            <a:endParaRPr lang="en-GB" dirty="0">
              <a:solidFill>
                <a:srgbClr val="004D7D"/>
              </a:solidFill>
            </a:endParaRPr>
          </a:p>
        </p:txBody>
      </p:sp>
      <p:sp>
        <p:nvSpPr>
          <p:cNvPr id="8" name="Title 1"/>
          <p:cNvSpPr>
            <a:spLocks noGrp="1"/>
          </p:cNvSpPr>
          <p:nvPr>
            <p:ph type="title"/>
          </p:nvPr>
        </p:nvSpPr>
        <p:spPr>
          <a:xfrm>
            <a:off x="681038" y="1801876"/>
            <a:ext cx="7777162" cy="1846659"/>
          </a:xfrm>
        </p:spPr>
        <p:txBody>
          <a:bodyPr/>
          <a:lstStyle/>
          <a:p>
            <a:r>
              <a:rPr lang="en-GB" sz="1600" dirty="0"/>
              <a:t>This NLR document is company confidential to its recipients and should </a:t>
            </a:r>
            <a:br>
              <a:rPr lang="en-GB" sz="1600" dirty="0"/>
            </a:br>
            <a:r>
              <a:rPr lang="en-GB" sz="1600" dirty="0"/>
              <a:t>not be copied, distributed or reproduced in whole or in part, nor passed to any third party without prior written consent of NLR. </a:t>
            </a:r>
            <a:br>
              <a:rPr lang="en-GB" sz="1600" dirty="0"/>
            </a:br>
            <a:r>
              <a:rPr lang="en-GB" sz="1600" dirty="0"/>
              <a:t>Use, intentionally or unintentionally of any of the content, information, </a:t>
            </a:r>
            <a:br>
              <a:rPr lang="en-GB" sz="1600" dirty="0"/>
            </a:br>
            <a:r>
              <a:rPr lang="en-GB" sz="1600" dirty="0"/>
              <a:t>or services in this document in a manner contrary to the objective of this document is not allowed.</a:t>
            </a:r>
            <a:br>
              <a:rPr lang="en-GB" sz="1800" dirty="0"/>
            </a:br>
            <a:endParaRPr lang="en-GB" sz="1800" dirty="0"/>
          </a:p>
        </p:txBody>
      </p:sp>
    </p:spTree>
    <p:extLst>
      <p:ext uri="{BB962C8B-B14F-4D97-AF65-F5344CB8AC3E}">
        <p14:creationId xmlns:p14="http://schemas.microsoft.com/office/powerpoint/2010/main" val="686569267"/>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userDrawn="1">
            <p:ph type="title"/>
          </p:nvPr>
        </p:nvSpPr>
        <p:spPr/>
        <p:txBody>
          <a:bodyPr/>
          <a:lstStyle/>
          <a:p>
            <a:r>
              <a:rPr lang="en-GB" dirty="0"/>
              <a:t>NLR in brief</a:t>
            </a:r>
          </a:p>
        </p:txBody>
      </p:sp>
      <p:sp>
        <p:nvSpPr>
          <p:cNvPr id="3" name="Footer Placeholder 2"/>
          <p:cNvSpPr>
            <a:spLocks noGrp="1"/>
          </p:cNvSpPr>
          <p:nvPr>
            <p:ph type="ftr" sz="quarter" idx="11"/>
          </p:nvPr>
        </p:nvSpPr>
        <p:spPr/>
        <p:txBody>
          <a:bodyPr/>
          <a:lstStyle/>
          <a:p>
            <a:r>
              <a:rPr lang="en-US">
                <a:solidFill>
                  <a:srgbClr val="004D7D"/>
                </a:solidFill>
              </a:rPr>
              <a:t>© Royal NLR 2023 - NLR Copyright - JCAMS 13-15 June 2023</a:t>
            </a:r>
            <a:endParaRPr lang="en-GB" dirty="0">
              <a:solidFill>
                <a:srgbClr val="004D7D"/>
              </a:solidFill>
            </a:endParaRPr>
          </a:p>
        </p:txBody>
      </p:sp>
      <p:sp>
        <p:nvSpPr>
          <p:cNvPr id="4" name="Slide Number Placeholder 3"/>
          <p:cNvSpPr>
            <a:spLocks noGrp="1"/>
          </p:cNvSpPr>
          <p:nvPr userDrawn="1">
            <p:ph type="sldNum" sz="quarter" idx="12"/>
          </p:nvPr>
        </p:nvSpPr>
        <p:spPr/>
        <p:txBody>
          <a:bodyPr/>
          <a:lstStyle/>
          <a:p>
            <a:fld id="{015EBE98-414E-493A-9124-68D86CEA4F8A}" type="slidenum">
              <a:rPr lang="en-GB" smtClean="0"/>
              <a:pPr/>
              <a:t>3</a:t>
            </a:fld>
            <a:endParaRPr lang="en-GB" dirty="0"/>
          </a:p>
        </p:txBody>
      </p:sp>
    </p:spTree>
    <p:extLst>
      <p:ext uri="{BB962C8B-B14F-4D97-AF65-F5344CB8AC3E}">
        <p14:creationId xmlns:p14="http://schemas.microsoft.com/office/powerpoint/2010/main" val="69588100"/>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3">
            <a:extLst>
              <a:ext uri="{FF2B5EF4-FFF2-40B4-BE49-F238E27FC236}">
                <a16:creationId xmlns:a16="http://schemas.microsoft.com/office/drawing/2014/main" id="{404B51F6-AEE2-42C0-BD07-6EA7B487BB72}"/>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t="6743" b="6947"/>
          <a:stretch/>
        </p:blipFill>
        <p:spPr bwMode="auto">
          <a:xfrm>
            <a:off x="6860706" y="117"/>
            <a:ext cx="2277802" cy="130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45791" dir="3378596" algn="ctr" rotWithShape="0">
                    <a:schemeClr val="bg2"/>
                  </a:outerShdw>
                </a:effectLst>
              </a14:hiddenEffects>
            </a:ext>
          </a:extLst>
        </p:spPr>
      </p:pic>
      <p:pic>
        <p:nvPicPr>
          <p:cNvPr id="8" name="Picture 2" descr="K:\Projecten\ST1216 E-Break\II - Project\C - Technical Documentation\Pictures\Hans\F16140-01.jpg">
            <a:extLst>
              <a:ext uri="{FF2B5EF4-FFF2-40B4-BE49-F238E27FC236}">
                <a16:creationId xmlns:a16="http://schemas.microsoft.com/office/drawing/2014/main" id="{DDF99820-0B92-488A-9C0D-D46F0B355F7A}"/>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548239" y="3228582"/>
            <a:ext cx="1595761" cy="1925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 descr="AFP of seat shell demonstrator in SuCoHS project">
            <a:extLst>
              <a:ext uri="{FF2B5EF4-FFF2-40B4-BE49-F238E27FC236}">
                <a16:creationId xmlns:a16="http://schemas.microsoft.com/office/drawing/2014/main" id="{D5B4A539-2B87-442C-AB22-B9619BFA64CD}"/>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570089" y="3249877"/>
            <a:ext cx="2978150" cy="19047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576788" y="200649"/>
            <a:ext cx="3993301" cy="400110"/>
          </a:xfrm>
        </p:spPr>
        <p:txBody>
          <a:bodyPr/>
          <a:lstStyle/>
          <a:p>
            <a:r>
              <a:rPr lang="en-GB" sz="2000" dirty="0"/>
              <a:t>High Temp Composites @ NLR</a:t>
            </a:r>
          </a:p>
        </p:txBody>
      </p:sp>
      <p:sp>
        <p:nvSpPr>
          <p:cNvPr id="3" name="Content Placeholder 2"/>
          <p:cNvSpPr>
            <a:spLocks noGrp="1"/>
          </p:cNvSpPr>
          <p:nvPr>
            <p:ph idx="1"/>
          </p:nvPr>
        </p:nvSpPr>
        <p:spPr>
          <a:xfrm>
            <a:off x="576788" y="723900"/>
            <a:ext cx="3986701" cy="4267199"/>
          </a:xfrm>
        </p:spPr>
        <p:txBody>
          <a:bodyPr/>
          <a:lstStyle/>
          <a:p>
            <a:pPr>
              <a:buNone/>
            </a:pPr>
            <a:r>
              <a:rPr lang="en-GB" sz="900" b="1" dirty="0">
                <a:solidFill>
                  <a:schemeClr val="accent1"/>
                </a:solidFill>
              </a:rPr>
              <a:t>Focus and Impact</a:t>
            </a:r>
          </a:p>
          <a:p>
            <a:pPr>
              <a:buNone/>
            </a:pPr>
            <a:r>
              <a:rPr lang="en-US" sz="900" dirty="0"/>
              <a:t>NLR develops high temperate composite parts for a range of applications; nacelle, engine components, defense, tooling. The R&amp;D activities are funded nationally, internationally (EU) and 100% commercial.</a:t>
            </a:r>
          </a:p>
          <a:p>
            <a:pPr>
              <a:buNone/>
            </a:pPr>
            <a:r>
              <a:rPr lang="en-GB" sz="900" b="1" dirty="0">
                <a:solidFill>
                  <a:schemeClr val="accent1"/>
                </a:solidFill>
              </a:rPr>
              <a:t>Activities</a:t>
            </a:r>
          </a:p>
          <a:p>
            <a:pPr lvl="1"/>
            <a:r>
              <a:rPr lang="en-US" sz="900" dirty="0"/>
              <a:t>Material characterization (DSC, viscosity, cure kinetics)</a:t>
            </a:r>
          </a:p>
          <a:p>
            <a:pPr lvl="1"/>
            <a:r>
              <a:rPr lang="en-US" sz="900" dirty="0"/>
              <a:t>Process development</a:t>
            </a:r>
          </a:p>
          <a:p>
            <a:pPr lvl="1"/>
            <a:r>
              <a:rPr lang="en-US" sz="900" dirty="0"/>
              <a:t>Design &amp; analysis</a:t>
            </a:r>
          </a:p>
          <a:p>
            <a:pPr lvl="1"/>
            <a:r>
              <a:rPr lang="en-US" sz="900" dirty="0"/>
              <a:t>Manufacturing (coupons, sub-components, prototypes)</a:t>
            </a:r>
          </a:p>
          <a:p>
            <a:pPr lvl="1"/>
            <a:r>
              <a:rPr lang="en-US" sz="900" dirty="0"/>
              <a:t>Inspection (NDI, Microscopy)</a:t>
            </a:r>
          </a:p>
          <a:p>
            <a:pPr lvl="1"/>
            <a:r>
              <a:rPr lang="en-US" sz="900" dirty="0"/>
              <a:t>Testing</a:t>
            </a:r>
          </a:p>
          <a:p>
            <a:pPr marL="0" indent="-6350">
              <a:buNone/>
            </a:pPr>
            <a:r>
              <a:rPr lang="en-US" sz="900" b="1" dirty="0">
                <a:solidFill>
                  <a:schemeClr val="accent1"/>
                </a:solidFill>
              </a:rPr>
              <a:t>H</a:t>
            </a:r>
            <a:r>
              <a:rPr lang="en-GB" sz="900" b="1" dirty="0" err="1">
                <a:solidFill>
                  <a:schemeClr val="accent1"/>
                </a:solidFill>
              </a:rPr>
              <a:t>igh</a:t>
            </a:r>
            <a:r>
              <a:rPr lang="en-GB" sz="900" b="1" dirty="0">
                <a:solidFill>
                  <a:schemeClr val="accent1"/>
                </a:solidFill>
              </a:rPr>
              <a:t> Temperature Resins</a:t>
            </a:r>
          </a:p>
          <a:p>
            <a:pPr lvl="1">
              <a:buFont typeface="Arial" panose="020B0604020202020204" pitchFamily="34" charset="0"/>
              <a:buChar char="•"/>
            </a:pPr>
            <a:r>
              <a:rPr lang="en-GB" sz="900" dirty="0"/>
              <a:t>BMI (5250-4, RM3000, BMI-1/BMI-2, 353RTM-ST)</a:t>
            </a:r>
          </a:p>
          <a:p>
            <a:pPr lvl="1">
              <a:buFont typeface="Arial" panose="020B0604020202020204" pitchFamily="34" charset="0"/>
              <a:buChar char="•"/>
            </a:pPr>
            <a:r>
              <a:rPr lang="en-GB" sz="900" dirty="0"/>
              <a:t>Polyimide (</a:t>
            </a:r>
            <a:r>
              <a:rPr lang="en-GB" sz="900" dirty="0" err="1"/>
              <a:t>TenCate</a:t>
            </a:r>
            <a:r>
              <a:rPr lang="en-GB" sz="900" dirty="0"/>
              <a:t> RS51, PETI-333, RTM1100, MVK10, Skybond8500/9100, Neximid MHT-Rv2)</a:t>
            </a:r>
          </a:p>
          <a:p>
            <a:pPr lvl="1">
              <a:buFont typeface="Arial" panose="020B0604020202020204" pitchFamily="34" charset="0"/>
              <a:buChar char="•"/>
            </a:pPr>
            <a:r>
              <a:rPr lang="en-GB" sz="900" dirty="0"/>
              <a:t>Cyanate-ester (PT30)</a:t>
            </a:r>
          </a:p>
          <a:p>
            <a:pPr lvl="1">
              <a:buFont typeface="Arial" panose="020B0604020202020204" pitchFamily="34" charset="0"/>
              <a:buChar char="•"/>
            </a:pPr>
            <a:r>
              <a:rPr lang="en-GB" sz="900" dirty="0"/>
              <a:t>PFA</a:t>
            </a:r>
          </a:p>
          <a:p>
            <a:pPr marL="0" indent="0">
              <a:buNone/>
            </a:pPr>
            <a:r>
              <a:rPr lang="en-GB" sz="900" b="1" dirty="0">
                <a:solidFill>
                  <a:schemeClr val="accent1"/>
                </a:solidFill>
              </a:rPr>
              <a:t>Project examples</a:t>
            </a:r>
          </a:p>
          <a:p>
            <a:pPr>
              <a:buNone/>
            </a:pPr>
            <a:r>
              <a:rPr lang="en-GB" sz="900" b="1" i="1" dirty="0">
                <a:solidFill>
                  <a:schemeClr val="accent1"/>
                </a:solidFill>
              </a:rPr>
              <a:t>ESPOSA</a:t>
            </a:r>
            <a:r>
              <a:rPr lang="en-GB" sz="900" b="1" dirty="0">
                <a:solidFill>
                  <a:schemeClr val="accent1"/>
                </a:solidFill>
              </a:rPr>
              <a:t> </a:t>
            </a:r>
            <a:r>
              <a:rPr lang="en-US" sz="900" dirty="0"/>
              <a:t>BMI composite engine nacelle for Piaggio P180</a:t>
            </a:r>
          </a:p>
          <a:p>
            <a:pPr>
              <a:buNone/>
            </a:pPr>
            <a:r>
              <a:rPr lang="en-GB" sz="900" b="1" i="1" dirty="0">
                <a:solidFill>
                  <a:schemeClr val="accent1"/>
                </a:solidFill>
              </a:rPr>
              <a:t>E-Break</a:t>
            </a:r>
            <a:r>
              <a:rPr lang="en-GB" sz="900" b="1" dirty="0">
                <a:solidFill>
                  <a:schemeClr val="accent1"/>
                </a:solidFill>
              </a:rPr>
              <a:t> </a:t>
            </a:r>
            <a:r>
              <a:rPr lang="en-GB" sz="900" dirty="0"/>
              <a:t>Composite Hybrid Unison Ring (CHUR)</a:t>
            </a:r>
          </a:p>
          <a:p>
            <a:pPr>
              <a:buNone/>
            </a:pPr>
            <a:r>
              <a:rPr lang="en-GB" sz="900" b="1" i="1" dirty="0">
                <a:solidFill>
                  <a:schemeClr val="accent1"/>
                </a:solidFill>
              </a:rPr>
              <a:t>HITEC</a:t>
            </a:r>
            <a:r>
              <a:rPr lang="en-GB" sz="900" b="1" dirty="0">
                <a:solidFill>
                  <a:schemeClr val="accent1"/>
                </a:solidFill>
              </a:rPr>
              <a:t> </a:t>
            </a:r>
            <a:r>
              <a:rPr lang="en-US" sz="900" dirty="0"/>
              <a:t>Process development of VARTM BMI resins and dry preform styles</a:t>
            </a:r>
          </a:p>
          <a:p>
            <a:pPr>
              <a:buNone/>
            </a:pPr>
            <a:r>
              <a:rPr lang="en-US" sz="900" b="1" i="1" dirty="0">
                <a:solidFill>
                  <a:schemeClr val="accent1"/>
                </a:solidFill>
              </a:rPr>
              <a:t>SUCOHS</a:t>
            </a:r>
            <a:r>
              <a:rPr lang="en-US" sz="900" dirty="0"/>
              <a:t> NLR resp. </a:t>
            </a:r>
            <a:r>
              <a:rPr lang="en-US" sz="900" dirty="0" err="1"/>
              <a:t>i.a.</a:t>
            </a:r>
            <a:r>
              <a:rPr lang="en-US" sz="900" dirty="0"/>
              <a:t> for AFP, hot-drape &amp; cure of PFA and CE composites</a:t>
            </a:r>
          </a:p>
          <a:p>
            <a:pPr>
              <a:buNone/>
            </a:pPr>
            <a:r>
              <a:rPr lang="en-GB" sz="900" b="1" i="1" dirty="0">
                <a:solidFill>
                  <a:schemeClr val="accent1"/>
                </a:solidFill>
              </a:rPr>
              <a:t>CHECKUP</a:t>
            </a:r>
            <a:r>
              <a:rPr lang="en-GB" sz="900" b="1" dirty="0">
                <a:solidFill>
                  <a:schemeClr val="accent1"/>
                </a:solidFill>
              </a:rPr>
              <a:t> </a:t>
            </a:r>
            <a:r>
              <a:rPr lang="en-US" sz="900" dirty="0"/>
              <a:t>Polyimide composite engine component</a:t>
            </a:r>
            <a:endParaRPr lang="en-GB" sz="900" b="1" dirty="0">
              <a:solidFill>
                <a:schemeClr val="accent1"/>
              </a:solidFill>
            </a:endParaRPr>
          </a:p>
          <a:p>
            <a:pPr>
              <a:buNone/>
            </a:pPr>
            <a:r>
              <a:rPr lang="en-GB" sz="900" b="1" i="1" dirty="0">
                <a:solidFill>
                  <a:schemeClr val="accent1"/>
                </a:solidFill>
              </a:rPr>
              <a:t>TRAIL</a:t>
            </a:r>
            <a:r>
              <a:rPr lang="en-GB" sz="900" b="1" dirty="0">
                <a:solidFill>
                  <a:schemeClr val="accent1"/>
                </a:solidFill>
              </a:rPr>
              <a:t> </a:t>
            </a:r>
            <a:r>
              <a:rPr lang="en-US" sz="900" dirty="0"/>
              <a:t>Exhaust nozzle cover development</a:t>
            </a:r>
          </a:p>
          <a:p>
            <a:pPr>
              <a:buNone/>
            </a:pPr>
            <a:endParaRPr lang="en-US" sz="800" dirty="0"/>
          </a:p>
          <a:p>
            <a:pPr marL="0" indent="0">
              <a:buNone/>
            </a:pPr>
            <a:endParaRPr lang="en-GB" sz="800" b="1" dirty="0">
              <a:solidFill>
                <a:schemeClr val="accent1"/>
              </a:solidFill>
            </a:endParaRPr>
          </a:p>
          <a:p>
            <a:pPr marL="0" indent="0">
              <a:buNone/>
            </a:pPr>
            <a:endParaRPr lang="en-GB" dirty="0"/>
          </a:p>
        </p:txBody>
      </p:sp>
      <p:sp>
        <p:nvSpPr>
          <p:cNvPr id="4" name="Footer Placeholder 3"/>
          <p:cNvSpPr>
            <a:spLocks noGrp="1"/>
          </p:cNvSpPr>
          <p:nvPr>
            <p:ph type="ftr" sz="quarter" idx="11"/>
          </p:nvPr>
        </p:nvSpPr>
        <p:spPr/>
        <p:txBody>
          <a:bodyPr/>
          <a:lstStyle/>
          <a:p>
            <a:r>
              <a:rPr lang="en-US" dirty="0">
                <a:solidFill>
                  <a:schemeClr val="bg1"/>
                </a:solidFill>
              </a:rPr>
              <a:t>© Royal NLR 2023 - NLR Copyright - JCAMS 13-15 June 2023</a:t>
            </a:r>
            <a:endParaRPr lang="en-GB" dirty="0">
              <a:solidFill>
                <a:schemeClr val="bg1"/>
              </a:solidFill>
            </a:endParaRPr>
          </a:p>
        </p:txBody>
      </p:sp>
      <p:sp>
        <p:nvSpPr>
          <p:cNvPr id="5" name="Slide Number Placeholder 4"/>
          <p:cNvSpPr>
            <a:spLocks noGrp="1"/>
          </p:cNvSpPr>
          <p:nvPr>
            <p:ph type="sldNum" sz="quarter" idx="12"/>
          </p:nvPr>
        </p:nvSpPr>
        <p:spPr/>
        <p:txBody>
          <a:bodyPr/>
          <a:lstStyle/>
          <a:p>
            <a:fld id="{015EBE98-414E-493A-9124-68D86CEA4F8A}" type="slidenum">
              <a:rPr lang="en-GB" smtClean="0">
                <a:solidFill>
                  <a:schemeClr val="bg1"/>
                </a:solidFill>
              </a:rPr>
              <a:pPr/>
              <a:t>4</a:t>
            </a:fld>
            <a:endParaRPr lang="en-GB" dirty="0">
              <a:solidFill>
                <a:schemeClr val="bg1"/>
              </a:solidFill>
            </a:endParaRPr>
          </a:p>
        </p:txBody>
      </p:sp>
      <p:pic>
        <p:nvPicPr>
          <p:cNvPr id="11" name="Picture 10">
            <a:extLst>
              <a:ext uri="{FF2B5EF4-FFF2-40B4-BE49-F238E27FC236}">
                <a16:creationId xmlns:a16="http://schemas.microsoft.com/office/drawing/2014/main" id="{7F572B3E-B1A1-40A3-B855-A8DC971D08E5}"/>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t="8524"/>
          <a:stretch/>
        </p:blipFill>
        <p:spPr>
          <a:xfrm>
            <a:off x="6235500" y="1260117"/>
            <a:ext cx="2903008" cy="1989760"/>
          </a:xfrm>
          <a:prstGeom prst="rect">
            <a:avLst/>
          </a:prstGeom>
        </p:spPr>
      </p:pic>
      <p:pic>
        <p:nvPicPr>
          <p:cNvPr id="14" name="Picture 6">
            <a:extLst>
              <a:ext uri="{FF2B5EF4-FFF2-40B4-BE49-F238E27FC236}">
                <a16:creationId xmlns:a16="http://schemas.microsoft.com/office/drawing/2014/main" id="{64E3B76C-F3C6-499F-A1F2-03993F6A1E05}"/>
              </a:ext>
            </a:extLst>
          </p:cNvPr>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b="7284"/>
          <a:stretch/>
        </p:blipFill>
        <p:spPr bwMode="auto">
          <a:xfrm>
            <a:off x="4570692" y="117"/>
            <a:ext cx="2290014" cy="12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45791" dir="3378596" algn="ctr" rotWithShape="0">
                    <a:schemeClr val="bg2"/>
                  </a:outerShdw>
                </a:effectLst>
              </a14:hiddenEffects>
            </a:ext>
          </a:extLst>
        </p:spPr>
      </p:pic>
      <p:pic>
        <p:nvPicPr>
          <p:cNvPr id="6" name="Picture Placeholder 9">
            <a:extLst>
              <a:ext uri="{FF2B5EF4-FFF2-40B4-BE49-F238E27FC236}">
                <a16:creationId xmlns:a16="http://schemas.microsoft.com/office/drawing/2014/main" id="{4896DA83-262D-48B3-9B44-FC13D7EAC5F1}"/>
              </a:ext>
            </a:extLst>
          </p:cNvPr>
          <p:cNvPicPr>
            <a:picLocks noChangeAspect="1"/>
          </p:cNvPicPr>
          <p:nvPr/>
        </p:nvPicPr>
        <p:blipFill>
          <a:blip r:embed="rId8" cstate="screen">
            <a:extLst>
              <a:ext uri="{28A0092B-C50C-407E-A947-70E740481C1C}">
                <a14:useLocalDpi xmlns:a14="http://schemas.microsoft.com/office/drawing/2010/main"/>
              </a:ext>
            </a:extLst>
          </a:blip>
          <a:srcRect l="5556" r="5556"/>
          <a:stretch>
            <a:fillRect/>
          </a:stretch>
        </p:blipFill>
        <p:spPr>
          <a:xfrm>
            <a:off x="4570089" y="1260117"/>
            <a:ext cx="1768675" cy="1989760"/>
          </a:xfrm>
          <a:prstGeom prst="rect">
            <a:avLst/>
          </a:prstGeom>
        </p:spPr>
      </p:pic>
    </p:spTree>
    <p:extLst>
      <p:ext uri="{BB962C8B-B14F-4D97-AF65-F5344CB8AC3E}">
        <p14:creationId xmlns:p14="http://schemas.microsoft.com/office/powerpoint/2010/main" val="2378994169"/>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C-scan 2009">
            <a:extLst>
              <a:ext uri="{FF2B5EF4-FFF2-40B4-BE49-F238E27FC236}">
                <a16:creationId xmlns:a16="http://schemas.microsoft.com/office/drawing/2014/main" id="{9B253418-87D0-495C-A2C3-396C499FAA6F}"/>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t="-1857"/>
          <a:stretch>
            <a:fillRect/>
          </a:stretch>
        </p:blipFill>
        <p:spPr bwMode="auto">
          <a:xfrm>
            <a:off x="7167282" y="3805558"/>
            <a:ext cx="1976717" cy="1337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8" descr="DSC02624">
            <a:extLst>
              <a:ext uri="{FF2B5EF4-FFF2-40B4-BE49-F238E27FC236}">
                <a16:creationId xmlns:a16="http://schemas.microsoft.com/office/drawing/2014/main" id="{59850AD2-7DD4-43BD-909B-2BD7B6CC2EE8}"/>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l="28816" r="30417" b="12773"/>
          <a:stretch>
            <a:fillRect/>
          </a:stretch>
        </p:blipFill>
        <p:spPr bwMode="auto">
          <a:xfrm>
            <a:off x="4580513" y="2633041"/>
            <a:ext cx="1752204" cy="2510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7">
            <a:extLst>
              <a:ext uri="{FF2B5EF4-FFF2-40B4-BE49-F238E27FC236}">
                <a16:creationId xmlns:a16="http://schemas.microsoft.com/office/drawing/2014/main" id="{AA6592BF-4375-48BC-B8B6-825B4F7DB73B}"/>
              </a:ext>
            </a:extLst>
          </p:cNvPr>
          <p:cNvPicPr>
            <a:picLocks noChangeAspect="1"/>
          </p:cNvPicPr>
          <p:nvPr/>
        </p:nvPicPr>
        <p:blipFill rotWithShape="1">
          <a:blip r:embed="rId5"/>
          <a:srcRect l="36084"/>
          <a:stretch/>
        </p:blipFill>
        <p:spPr>
          <a:xfrm>
            <a:off x="4580513" y="945"/>
            <a:ext cx="4563487" cy="2632096"/>
          </a:xfrm>
          <a:prstGeom prst="rect">
            <a:avLst/>
          </a:prstGeom>
        </p:spPr>
      </p:pic>
      <p:sp>
        <p:nvSpPr>
          <p:cNvPr id="2" name="Title 1"/>
          <p:cNvSpPr>
            <a:spLocks noGrp="1"/>
          </p:cNvSpPr>
          <p:nvPr>
            <p:ph type="title"/>
          </p:nvPr>
        </p:nvSpPr>
        <p:spPr>
          <a:xfrm>
            <a:off x="576788" y="200649"/>
            <a:ext cx="3993301" cy="400110"/>
          </a:xfrm>
        </p:spPr>
        <p:txBody>
          <a:bodyPr/>
          <a:lstStyle/>
          <a:p>
            <a:r>
              <a:rPr lang="en-GB" sz="2000" dirty="0"/>
              <a:t>Introduction</a:t>
            </a:r>
          </a:p>
        </p:txBody>
      </p:sp>
      <p:sp>
        <p:nvSpPr>
          <p:cNvPr id="3" name="Content Placeholder 2"/>
          <p:cNvSpPr>
            <a:spLocks noGrp="1"/>
          </p:cNvSpPr>
          <p:nvPr>
            <p:ph idx="1"/>
          </p:nvPr>
        </p:nvSpPr>
        <p:spPr>
          <a:xfrm>
            <a:off x="576788" y="723900"/>
            <a:ext cx="3986701" cy="4267199"/>
          </a:xfrm>
        </p:spPr>
        <p:txBody>
          <a:bodyPr/>
          <a:lstStyle/>
          <a:p>
            <a:pPr marL="0" indent="0">
              <a:buNone/>
            </a:pPr>
            <a:r>
              <a:rPr lang="en-GB" sz="1200" b="1" dirty="0">
                <a:solidFill>
                  <a:schemeClr val="accent1"/>
                </a:solidFill>
              </a:rPr>
              <a:t>Aim:</a:t>
            </a:r>
          </a:p>
          <a:p>
            <a:r>
              <a:rPr lang="en-GB" sz="1200" dirty="0"/>
              <a:t>Develop vacuum infusion technology for BMI at aerospace level</a:t>
            </a:r>
          </a:p>
          <a:p>
            <a:r>
              <a:rPr lang="en-GB" sz="1200" dirty="0"/>
              <a:t>Enabling vacuum infusion repairs of BMI structures with BMI resin</a:t>
            </a:r>
          </a:p>
          <a:p>
            <a:r>
              <a:rPr lang="en-GB" sz="1200" dirty="0"/>
              <a:t>Enabling lower cost manufacture of BMI composite structures</a:t>
            </a:r>
          </a:p>
          <a:p>
            <a:endParaRPr lang="en-GB" sz="1200" dirty="0"/>
          </a:p>
          <a:p>
            <a:pPr marL="0" indent="0">
              <a:buNone/>
            </a:pPr>
            <a:r>
              <a:rPr lang="en-GB" sz="1200" b="1" dirty="0">
                <a:solidFill>
                  <a:schemeClr val="accent1"/>
                </a:solidFill>
              </a:rPr>
              <a:t>Why:</a:t>
            </a:r>
          </a:p>
          <a:p>
            <a:r>
              <a:rPr lang="en-GB" sz="1200" dirty="0"/>
              <a:t>Vacuum infusion allows for more flexible repair (following complex contours).</a:t>
            </a:r>
          </a:p>
          <a:p>
            <a:r>
              <a:rPr lang="en-GB" sz="1200" dirty="0"/>
              <a:t>Lower cost.</a:t>
            </a:r>
          </a:p>
          <a:p>
            <a:r>
              <a:rPr lang="en-GB" sz="1200" dirty="0"/>
              <a:t>Easier logistics.</a:t>
            </a:r>
          </a:p>
          <a:p>
            <a:endParaRPr lang="en-GB" sz="1200" dirty="0"/>
          </a:p>
          <a:p>
            <a:pPr marL="0" indent="0">
              <a:buNone/>
            </a:pPr>
            <a:r>
              <a:rPr lang="en-GB" sz="1200" b="1" dirty="0">
                <a:solidFill>
                  <a:schemeClr val="accent1"/>
                </a:solidFill>
              </a:rPr>
              <a:t>How:</a:t>
            </a:r>
          </a:p>
          <a:p>
            <a:r>
              <a:rPr lang="en-GB" sz="1200" dirty="0"/>
              <a:t>Building on past experience with repairs and infusion.</a:t>
            </a:r>
          </a:p>
          <a:p>
            <a:r>
              <a:rPr lang="en-GB" sz="1200" dirty="0"/>
              <a:t>Collaboration with partners.</a:t>
            </a:r>
          </a:p>
          <a:p>
            <a:r>
              <a:rPr lang="en-GB" sz="1200" dirty="0"/>
              <a:t>Multi-disciplinary.</a:t>
            </a:r>
          </a:p>
          <a:p>
            <a:pPr marL="0" indent="0">
              <a:buNone/>
            </a:pPr>
            <a:endParaRPr lang="en-GB" sz="1200" dirty="0"/>
          </a:p>
          <a:p>
            <a:pPr marL="0" indent="0">
              <a:buNone/>
            </a:pPr>
            <a:endParaRPr lang="en-GB" sz="1200" dirty="0"/>
          </a:p>
          <a:p>
            <a:pPr>
              <a:buNone/>
            </a:pPr>
            <a:endParaRPr lang="en-US" sz="800" dirty="0"/>
          </a:p>
          <a:p>
            <a:pPr marL="0" indent="0">
              <a:buNone/>
            </a:pPr>
            <a:endParaRPr lang="en-GB" sz="800" b="1" dirty="0">
              <a:solidFill>
                <a:schemeClr val="accent1"/>
              </a:solidFill>
            </a:endParaRPr>
          </a:p>
          <a:p>
            <a:pPr marL="0" indent="0">
              <a:buNone/>
            </a:pPr>
            <a:endParaRPr lang="en-GB" dirty="0"/>
          </a:p>
        </p:txBody>
      </p:sp>
      <p:sp>
        <p:nvSpPr>
          <p:cNvPr id="5" name="Slide Number Placeholder 4"/>
          <p:cNvSpPr>
            <a:spLocks noGrp="1"/>
          </p:cNvSpPr>
          <p:nvPr>
            <p:ph type="sldNum" sz="quarter" idx="12"/>
          </p:nvPr>
        </p:nvSpPr>
        <p:spPr/>
        <p:txBody>
          <a:bodyPr/>
          <a:lstStyle/>
          <a:p>
            <a:fld id="{015EBE98-414E-493A-9124-68D86CEA4F8A}" type="slidenum">
              <a:rPr lang="en-GB" smtClean="0">
                <a:solidFill>
                  <a:schemeClr val="bg1"/>
                </a:solidFill>
              </a:rPr>
              <a:pPr/>
              <a:t>5</a:t>
            </a:fld>
            <a:endParaRPr lang="en-GB" dirty="0">
              <a:solidFill>
                <a:schemeClr val="bg1"/>
              </a:solidFill>
            </a:endParaRPr>
          </a:p>
        </p:txBody>
      </p:sp>
      <p:sp>
        <p:nvSpPr>
          <p:cNvPr id="6" name="Rectangle 5">
            <a:extLst>
              <a:ext uri="{FF2B5EF4-FFF2-40B4-BE49-F238E27FC236}">
                <a16:creationId xmlns:a16="http://schemas.microsoft.com/office/drawing/2014/main" id="{E6BE1EC6-1CD4-4C6E-A1B0-AE8A4B0B7E7E}"/>
              </a:ext>
            </a:extLst>
          </p:cNvPr>
          <p:cNvSpPr/>
          <p:nvPr/>
        </p:nvSpPr>
        <p:spPr>
          <a:xfrm>
            <a:off x="4997371" y="2161596"/>
            <a:ext cx="2748133" cy="215444"/>
          </a:xfrm>
          <a:prstGeom prst="rect">
            <a:avLst/>
          </a:prstGeom>
        </p:spPr>
        <p:txBody>
          <a:bodyPr wrap="square">
            <a:spAutoFit/>
          </a:bodyPr>
          <a:lstStyle/>
          <a:p>
            <a:r>
              <a:rPr lang="en-GB" sz="800" dirty="0"/>
              <a:t>https://www.youtube.com/watch?v=O06_PPc2WNo</a:t>
            </a:r>
          </a:p>
        </p:txBody>
      </p:sp>
      <p:pic>
        <p:nvPicPr>
          <p:cNvPr id="2053" name="Picture 5" descr="Non Destructive Inspection - NLR">
            <a:extLst>
              <a:ext uri="{FF2B5EF4-FFF2-40B4-BE49-F238E27FC236}">
                <a16:creationId xmlns:a16="http://schemas.microsoft.com/office/drawing/2014/main" id="{6860BDAF-3423-4248-B6AD-94BE04A77FB8}"/>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7338896" y="2629125"/>
            <a:ext cx="1805104" cy="1208376"/>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omposite Repair - NLR">
            <a:extLst>
              <a:ext uri="{FF2B5EF4-FFF2-40B4-BE49-F238E27FC236}">
                <a16:creationId xmlns:a16="http://schemas.microsoft.com/office/drawing/2014/main" id="{AE71CB55-7257-4865-AC56-E523CABED27F}"/>
              </a:ext>
            </a:extLst>
          </p:cNvPr>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t="13493" b="10406"/>
          <a:stretch/>
        </p:blipFill>
        <p:spPr bwMode="auto">
          <a:xfrm rot="5400000">
            <a:off x="5339501" y="3142149"/>
            <a:ext cx="2510458" cy="1488331"/>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p:cNvSpPr>
            <a:spLocks noGrp="1"/>
          </p:cNvSpPr>
          <p:nvPr>
            <p:ph type="ftr" sz="quarter" idx="11"/>
          </p:nvPr>
        </p:nvSpPr>
        <p:spPr/>
        <p:txBody>
          <a:bodyPr/>
          <a:lstStyle/>
          <a:p>
            <a:r>
              <a:rPr lang="en-US" dirty="0">
                <a:solidFill>
                  <a:schemeClr val="bg1"/>
                </a:solidFill>
              </a:rPr>
              <a:t>© Royal NLR 2023 - NLR Copyright - JCAMS 13-15 June 2023</a:t>
            </a:r>
            <a:endParaRPr lang="en-GB" dirty="0">
              <a:solidFill>
                <a:schemeClr val="bg1"/>
              </a:solidFill>
            </a:endParaRPr>
          </a:p>
        </p:txBody>
      </p:sp>
    </p:spTree>
    <p:extLst>
      <p:ext uri="{BB962C8B-B14F-4D97-AF65-F5344CB8AC3E}">
        <p14:creationId xmlns:p14="http://schemas.microsoft.com/office/powerpoint/2010/main" val="3858253591"/>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roducts of IBERO CHEMIE CONSULT GmbH">
            <a:extLst>
              <a:ext uri="{FF2B5EF4-FFF2-40B4-BE49-F238E27FC236}">
                <a16:creationId xmlns:a16="http://schemas.microsoft.com/office/drawing/2014/main" id="{FC95A4F8-A79A-4B17-898E-DA44F4938F94}"/>
              </a:ext>
            </a:extLst>
          </p:cNvPr>
          <p:cNvPicPr>
            <a:picLocks noChangeAspect="1" noChangeArrowheads="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328303" y="11933"/>
            <a:ext cx="1734953" cy="216535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576788" y="200649"/>
            <a:ext cx="3993301" cy="400110"/>
          </a:xfrm>
        </p:spPr>
        <p:txBody>
          <a:bodyPr/>
          <a:lstStyle/>
          <a:p>
            <a:r>
              <a:rPr lang="en-GB" sz="2000" dirty="0"/>
              <a:t>Material Characterisation</a:t>
            </a:r>
          </a:p>
        </p:txBody>
      </p:sp>
      <p:sp>
        <p:nvSpPr>
          <p:cNvPr id="3" name="Content Placeholder 2"/>
          <p:cNvSpPr>
            <a:spLocks noGrp="1"/>
          </p:cNvSpPr>
          <p:nvPr>
            <p:ph idx="1"/>
          </p:nvPr>
        </p:nvSpPr>
        <p:spPr>
          <a:xfrm>
            <a:off x="576788" y="723900"/>
            <a:ext cx="3899961" cy="4267199"/>
          </a:xfrm>
        </p:spPr>
        <p:txBody>
          <a:bodyPr/>
          <a:lstStyle/>
          <a:p>
            <a:pPr marL="0" indent="0">
              <a:buNone/>
            </a:pPr>
            <a:r>
              <a:rPr lang="en-GB" dirty="0"/>
              <a:t>Resin: Renegade RM-3000</a:t>
            </a:r>
          </a:p>
          <a:p>
            <a:r>
              <a:rPr lang="en-GB" dirty="0"/>
              <a:t>Viscosity</a:t>
            </a:r>
          </a:p>
          <a:p>
            <a:r>
              <a:rPr lang="en-GB" dirty="0"/>
              <a:t>Cure</a:t>
            </a:r>
          </a:p>
          <a:p>
            <a:pPr marL="0" indent="0">
              <a:buNone/>
            </a:pPr>
            <a:endParaRPr lang="en-GB" dirty="0"/>
          </a:p>
          <a:p>
            <a:pPr marL="0" indent="0">
              <a:buNone/>
            </a:pPr>
            <a:r>
              <a:rPr lang="en-GB" dirty="0"/>
              <a:t>Fabric: 2x2 Twill HTA40 E13 204gsm</a:t>
            </a:r>
          </a:p>
          <a:p>
            <a:r>
              <a:rPr lang="en-GB" dirty="0"/>
              <a:t>Permeability K1, K2, K3</a:t>
            </a:r>
          </a:p>
          <a:p>
            <a:r>
              <a:rPr lang="en-GB" dirty="0"/>
              <a:t>Performed by Leibniz-</a:t>
            </a:r>
            <a:r>
              <a:rPr lang="en-GB" dirty="0" err="1"/>
              <a:t>Institut</a:t>
            </a:r>
            <a:r>
              <a:rPr lang="en-GB" dirty="0"/>
              <a:t> </a:t>
            </a:r>
            <a:r>
              <a:rPr lang="en-GB" dirty="0" err="1"/>
              <a:t>für</a:t>
            </a:r>
            <a:r>
              <a:rPr lang="en-GB" dirty="0"/>
              <a:t> </a:t>
            </a:r>
            <a:r>
              <a:rPr lang="en-GB" dirty="0" err="1"/>
              <a:t>Verbundwerkstoffe</a:t>
            </a:r>
            <a:r>
              <a:rPr lang="en-GB" dirty="0"/>
              <a:t> GmbH IVW</a:t>
            </a:r>
          </a:p>
        </p:txBody>
      </p:sp>
      <p:sp>
        <p:nvSpPr>
          <p:cNvPr id="4" name="Footer Placeholder 3"/>
          <p:cNvSpPr>
            <a:spLocks noGrp="1"/>
          </p:cNvSpPr>
          <p:nvPr>
            <p:ph type="ftr" sz="quarter" idx="11"/>
          </p:nvPr>
        </p:nvSpPr>
        <p:spPr/>
        <p:txBody>
          <a:bodyPr/>
          <a:lstStyle/>
          <a:p>
            <a:r>
              <a:rPr lang="en-US">
                <a:solidFill>
                  <a:srgbClr val="004D7D"/>
                </a:solidFill>
              </a:rPr>
              <a:t>© Royal NLR 2023 - NLR Copyright - JCAMS 13-15 June 2023</a:t>
            </a:r>
            <a:endParaRPr lang="en-GB" dirty="0">
              <a:solidFill>
                <a:srgbClr val="004D7D"/>
              </a:solidFill>
            </a:endParaRPr>
          </a:p>
        </p:txBody>
      </p:sp>
      <p:sp>
        <p:nvSpPr>
          <p:cNvPr id="5" name="Slide Number Placeholder 4"/>
          <p:cNvSpPr>
            <a:spLocks noGrp="1"/>
          </p:cNvSpPr>
          <p:nvPr>
            <p:ph type="sldNum" sz="quarter" idx="12"/>
          </p:nvPr>
        </p:nvSpPr>
        <p:spPr/>
        <p:txBody>
          <a:bodyPr/>
          <a:lstStyle/>
          <a:p>
            <a:fld id="{015EBE98-414E-493A-9124-68D86CEA4F8A}" type="slidenum">
              <a:rPr lang="en-GB" smtClean="0">
                <a:solidFill>
                  <a:srgbClr val="004D7D"/>
                </a:solidFill>
              </a:rPr>
              <a:pPr/>
              <a:t>6</a:t>
            </a:fld>
            <a:endParaRPr lang="en-GB" dirty="0">
              <a:solidFill>
                <a:srgbClr val="004D7D"/>
              </a:solidFill>
            </a:endParaRPr>
          </a:p>
        </p:txBody>
      </p:sp>
      <p:pic>
        <p:nvPicPr>
          <p:cNvPr id="7" name="Picture 6">
            <a:extLst>
              <a:ext uri="{FF2B5EF4-FFF2-40B4-BE49-F238E27FC236}">
                <a16:creationId xmlns:a16="http://schemas.microsoft.com/office/drawing/2014/main" id="{A44B99EC-1543-4A1B-AFC9-1B7CA9E4520F}"/>
              </a:ext>
            </a:extLst>
          </p:cNvPr>
          <p:cNvPicPr>
            <a:picLocks noChangeAspect="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577725" y="1581003"/>
            <a:ext cx="2639312" cy="1483136"/>
          </a:xfrm>
          <a:prstGeom prst="rect">
            <a:avLst/>
          </a:prstGeom>
          <a:ln w="3175">
            <a:solidFill>
              <a:schemeClr val="tx1"/>
            </a:solidFill>
          </a:ln>
        </p:spPr>
      </p:pic>
      <p:pic>
        <p:nvPicPr>
          <p:cNvPr id="16" name="Picture 15">
            <a:extLst>
              <a:ext uri="{FF2B5EF4-FFF2-40B4-BE49-F238E27FC236}">
                <a16:creationId xmlns:a16="http://schemas.microsoft.com/office/drawing/2014/main" id="{CF07D64C-A922-40C2-8FE7-C372B272C744}"/>
              </a:ext>
            </a:extLst>
          </p:cNvPr>
          <p:cNvPicPr/>
          <p:nvPr/>
        </p:nvPicPr>
        <p:blipFill rotWithShape="1">
          <a:blip r:embed="rId5" cstate="screen">
            <a:extLst>
              <a:ext uri="{28A0092B-C50C-407E-A947-70E740481C1C}">
                <a14:useLocalDpi xmlns:a14="http://schemas.microsoft.com/office/drawing/2010/main"/>
              </a:ext>
            </a:extLst>
          </a:blip>
          <a:srcRect t="5889"/>
          <a:stretch/>
        </p:blipFill>
        <p:spPr bwMode="auto">
          <a:xfrm>
            <a:off x="4581103" y="3083297"/>
            <a:ext cx="2635933" cy="1860932"/>
          </a:xfrm>
          <a:prstGeom prst="rect">
            <a:avLst/>
          </a:prstGeom>
          <a:noFill/>
          <a:ln w="3175">
            <a:solidFill>
              <a:schemeClr val="tx1"/>
            </a:solidFill>
          </a:ln>
          <a:extLst>
            <a:ext uri="{53640926-AAD7-44D8-BBD7-CCE9431645EC}">
              <a14:shadowObscured xmlns:a14="http://schemas.microsoft.com/office/drawing/2010/main"/>
            </a:ext>
          </a:extLst>
        </p:spPr>
      </p:pic>
      <p:pic>
        <p:nvPicPr>
          <p:cNvPr id="17" name="Picture 16">
            <a:extLst>
              <a:ext uri="{FF2B5EF4-FFF2-40B4-BE49-F238E27FC236}">
                <a16:creationId xmlns:a16="http://schemas.microsoft.com/office/drawing/2014/main" id="{7E3C6265-08D2-4BD0-8DD2-BBD2B5C65060}"/>
              </a:ext>
            </a:extLst>
          </p:cNvPr>
          <p:cNvPicPr/>
          <p:nvPr/>
        </p:nvPicPr>
        <p:blipFill>
          <a:blip r:embed="rId6" cstate="screen">
            <a:extLst>
              <a:ext uri="{28A0092B-C50C-407E-A947-70E740481C1C}">
                <a14:useLocalDpi xmlns:a14="http://schemas.microsoft.com/office/drawing/2010/main"/>
              </a:ext>
            </a:extLst>
          </a:blip>
          <a:stretch>
            <a:fillRect/>
          </a:stretch>
        </p:blipFill>
        <p:spPr>
          <a:xfrm>
            <a:off x="4579275" y="4161"/>
            <a:ext cx="2639312" cy="1556370"/>
          </a:xfrm>
          <a:prstGeom prst="rect">
            <a:avLst/>
          </a:prstGeom>
          <a:ln w="3175">
            <a:solidFill>
              <a:schemeClr val="tx1"/>
            </a:solidFill>
          </a:ln>
        </p:spPr>
      </p:pic>
      <p:pic>
        <p:nvPicPr>
          <p:cNvPr id="18" name="Picture 17">
            <a:extLst>
              <a:ext uri="{FF2B5EF4-FFF2-40B4-BE49-F238E27FC236}">
                <a16:creationId xmlns:a16="http://schemas.microsoft.com/office/drawing/2014/main" id="{077B99F9-DFBB-4F4F-B846-B4BC002248F8}"/>
              </a:ext>
            </a:extLst>
          </p:cNvPr>
          <p:cNvPicPr>
            <a:picLocks noChangeAspect="1"/>
          </p:cNvPicPr>
          <p:nvPr/>
        </p:nvPicPr>
        <p:blipFill>
          <a:blip r:embed="rId7">
            <a:clrChange>
              <a:clrFrom>
                <a:srgbClr val="FFFFFF"/>
              </a:clrFrom>
              <a:clrTo>
                <a:srgbClr val="FFFFFF">
                  <a:alpha val="0"/>
                </a:srgbClr>
              </a:clrTo>
            </a:clrChange>
          </a:blip>
          <a:stretch>
            <a:fillRect/>
          </a:stretch>
        </p:blipFill>
        <p:spPr>
          <a:xfrm>
            <a:off x="7185002" y="2843077"/>
            <a:ext cx="1958998" cy="1900227"/>
          </a:xfrm>
          <a:prstGeom prst="rect">
            <a:avLst/>
          </a:prstGeom>
        </p:spPr>
      </p:pic>
      <p:sp>
        <p:nvSpPr>
          <p:cNvPr id="19" name="Rectangle 18">
            <a:extLst>
              <a:ext uri="{FF2B5EF4-FFF2-40B4-BE49-F238E27FC236}">
                <a16:creationId xmlns:a16="http://schemas.microsoft.com/office/drawing/2014/main" id="{CD31B0FF-F30B-4EE2-9383-89D0D272EAAE}"/>
              </a:ext>
            </a:extLst>
          </p:cNvPr>
          <p:cNvSpPr/>
          <p:nvPr/>
        </p:nvSpPr>
        <p:spPr>
          <a:xfrm>
            <a:off x="7573479" y="2146536"/>
            <a:ext cx="1244600" cy="153888"/>
          </a:xfrm>
          <a:prstGeom prst="rect">
            <a:avLst/>
          </a:prstGeom>
        </p:spPr>
        <p:txBody>
          <a:bodyPr wrap="square">
            <a:spAutoFit/>
          </a:bodyPr>
          <a:lstStyle/>
          <a:p>
            <a:r>
              <a:rPr lang="en-GB" sz="400" dirty="0"/>
              <a:t>https://www.ibero-chemie.de/en/products/</a:t>
            </a:r>
          </a:p>
        </p:txBody>
      </p:sp>
      <p:sp>
        <p:nvSpPr>
          <p:cNvPr id="20" name="Rectangle 19">
            <a:extLst>
              <a:ext uri="{FF2B5EF4-FFF2-40B4-BE49-F238E27FC236}">
                <a16:creationId xmlns:a16="http://schemas.microsoft.com/office/drawing/2014/main" id="{696CF0FC-23F6-4D55-B794-1072E2D9F8B6}"/>
              </a:ext>
            </a:extLst>
          </p:cNvPr>
          <p:cNvSpPr/>
          <p:nvPr/>
        </p:nvSpPr>
        <p:spPr>
          <a:xfrm>
            <a:off x="7501252" y="4691136"/>
            <a:ext cx="1327150" cy="153888"/>
          </a:xfrm>
          <a:prstGeom prst="rect">
            <a:avLst/>
          </a:prstGeom>
        </p:spPr>
        <p:txBody>
          <a:bodyPr wrap="square">
            <a:spAutoFit/>
          </a:bodyPr>
          <a:lstStyle/>
          <a:p>
            <a:r>
              <a:rPr lang="en-GB" sz="400" dirty="0"/>
              <a:t>https://www.tainstruments.com/dsc-2500/</a:t>
            </a:r>
          </a:p>
        </p:txBody>
      </p:sp>
      <p:sp>
        <p:nvSpPr>
          <p:cNvPr id="21" name="Rectangle 20">
            <a:extLst>
              <a:ext uri="{FF2B5EF4-FFF2-40B4-BE49-F238E27FC236}">
                <a16:creationId xmlns:a16="http://schemas.microsoft.com/office/drawing/2014/main" id="{BC1D35BB-0B49-4294-99A3-80D5BC8DB691}"/>
              </a:ext>
            </a:extLst>
          </p:cNvPr>
          <p:cNvSpPr/>
          <p:nvPr/>
        </p:nvSpPr>
        <p:spPr>
          <a:xfrm>
            <a:off x="4774758" y="4783984"/>
            <a:ext cx="2349611" cy="57786"/>
          </a:xfrm>
          <a:prstGeom prst="rect">
            <a:avLst/>
          </a:prstGeom>
          <a:solidFill>
            <a:schemeClr val="bg1"/>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23" name="Rectangle 22">
            <a:extLst>
              <a:ext uri="{FF2B5EF4-FFF2-40B4-BE49-F238E27FC236}">
                <a16:creationId xmlns:a16="http://schemas.microsoft.com/office/drawing/2014/main" id="{41C09C62-8BCE-499F-B435-1DB0EC6F114F}"/>
              </a:ext>
            </a:extLst>
          </p:cNvPr>
          <p:cNvSpPr/>
          <p:nvPr/>
        </p:nvSpPr>
        <p:spPr>
          <a:xfrm>
            <a:off x="4835391" y="2968436"/>
            <a:ext cx="2288978" cy="39600"/>
          </a:xfrm>
          <a:prstGeom prst="rect">
            <a:avLst/>
          </a:prstGeom>
          <a:solidFill>
            <a:schemeClr val="bg1"/>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24" name="Rectangle 23">
            <a:extLst>
              <a:ext uri="{FF2B5EF4-FFF2-40B4-BE49-F238E27FC236}">
                <a16:creationId xmlns:a16="http://schemas.microsoft.com/office/drawing/2014/main" id="{942195E9-E960-4D73-A724-6AA4AACD0284}"/>
              </a:ext>
            </a:extLst>
          </p:cNvPr>
          <p:cNvSpPr/>
          <p:nvPr/>
        </p:nvSpPr>
        <p:spPr>
          <a:xfrm>
            <a:off x="4805074" y="1395332"/>
            <a:ext cx="1693697" cy="45719"/>
          </a:xfrm>
          <a:prstGeom prst="rect">
            <a:avLst/>
          </a:prstGeom>
          <a:solidFill>
            <a:schemeClr val="bg1"/>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25" name="Rectangle 24">
            <a:extLst>
              <a:ext uri="{FF2B5EF4-FFF2-40B4-BE49-F238E27FC236}">
                <a16:creationId xmlns:a16="http://schemas.microsoft.com/office/drawing/2014/main" id="{5EF691BC-6E4A-48E4-9244-FC122FEEC2F5}"/>
              </a:ext>
            </a:extLst>
          </p:cNvPr>
          <p:cNvSpPr/>
          <p:nvPr/>
        </p:nvSpPr>
        <p:spPr>
          <a:xfrm>
            <a:off x="4695359" y="92947"/>
            <a:ext cx="100530" cy="1315009"/>
          </a:xfrm>
          <a:prstGeom prst="rect">
            <a:avLst/>
          </a:prstGeom>
          <a:solidFill>
            <a:schemeClr val="bg1"/>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26" name="Rectangle 25">
            <a:extLst>
              <a:ext uri="{FF2B5EF4-FFF2-40B4-BE49-F238E27FC236}">
                <a16:creationId xmlns:a16="http://schemas.microsoft.com/office/drawing/2014/main" id="{20B58ED0-3644-40E8-8EBF-7711E27B3383}"/>
              </a:ext>
            </a:extLst>
          </p:cNvPr>
          <p:cNvSpPr/>
          <p:nvPr/>
        </p:nvSpPr>
        <p:spPr>
          <a:xfrm>
            <a:off x="4828167" y="1577749"/>
            <a:ext cx="47796" cy="1389061"/>
          </a:xfrm>
          <a:prstGeom prst="rect">
            <a:avLst/>
          </a:prstGeom>
          <a:solidFill>
            <a:schemeClr val="bg1"/>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27" name="Rectangle 26">
            <a:extLst>
              <a:ext uri="{FF2B5EF4-FFF2-40B4-BE49-F238E27FC236}">
                <a16:creationId xmlns:a16="http://schemas.microsoft.com/office/drawing/2014/main" id="{CEF7C835-6E87-4E0E-9D1B-D847D1DCC6A5}"/>
              </a:ext>
            </a:extLst>
          </p:cNvPr>
          <p:cNvSpPr/>
          <p:nvPr/>
        </p:nvSpPr>
        <p:spPr>
          <a:xfrm>
            <a:off x="4619457" y="1577749"/>
            <a:ext cx="47796" cy="1389061"/>
          </a:xfrm>
          <a:prstGeom prst="rect">
            <a:avLst/>
          </a:prstGeom>
          <a:solidFill>
            <a:schemeClr val="bg1"/>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28" name="Rectangle 27">
            <a:extLst>
              <a:ext uri="{FF2B5EF4-FFF2-40B4-BE49-F238E27FC236}">
                <a16:creationId xmlns:a16="http://schemas.microsoft.com/office/drawing/2014/main" id="{2D567BC2-5091-472F-8A88-B4861DC015E2}"/>
              </a:ext>
            </a:extLst>
          </p:cNvPr>
          <p:cNvSpPr/>
          <p:nvPr/>
        </p:nvSpPr>
        <p:spPr>
          <a:xfrm>
            <a:off x="7109325" y="1582773"/>
            <a:ext cx="47796" cy="1389061"/>
          </a:xfrm>
          <a:prstGeom prst="rect">
            <a:avLst/>
          </a:prstGeom>
          <a:solidFill>
            <a:schemeClr val="bg1"/>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29" name="Rectangle 28">
            <a:extLst>
              <a:ext uri="{FF2B5EF4-FFF2-40B4-BE49-F238E27FC236}">
                <a16:creationId xmlns:a16="http://schemas.microsoft.com/office/drawing/2014/main" id="{7718902B-EA2A-4F0F-A794-A6C2A3B54807}"/>
              </a:ext>
            </a:extLst>
          </p:cNvPr>
          <p:cNvSpPr/>
          <p:nvPr/>
        </p:nvSpPr>
        <p:spPr>
          <a:xfrm>
            <a:off x="6929089" y="1101146"/>
            <a:ext cx="79382" cy="45719"/>
          </a:xfrm>
          <a:prstGeom prst="rect">
            <a:avLst/>
          </a:prstGeom>
          <a:solidFill>
            <a:schemeClr val="bg1"/>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30" name="Rectangle 29">
            <a:extLst>
              <a:ext uri="{FF2B5EF4-FFF2-40B4-BE49-F238E27FC236}">
                <a16:creationId xmlns:a16="http://schemas.microsoft.com/office/drawing/2014/main" id="{61262E76-A5ED-4663-AA79-B135AB9349CD}"/>
              </a:ext>
            </a:extLst>
          </p:cNvPr>
          <p:cNvSpPr/>
          <p:nvPr/>
        </p:nvSpPr>
        <p:spPr>
          <a:xfrm>
            <a:off x="6929089" y="915445"/>
            <a:ext cx="79382" cy="45719"/>
          </a:xfrm>
          <a:prstGeom prst="rect">
            <a:avLst/>
          </a:prstGeom>
          <a:solidFill>
            <a:schemeClr val="bg1"/>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31" name="Rectangle 30">
            <a:extLst>
              <a:ext uri="{FF2B5EF4-FFF2-40B4-BE49-F238E27FC236}">
                <a16:creationId xmlns:a16="http://schemas.microsoft.com/office/drawing/2014/main" id="{C9FD30F3-1CE0-4AED-A2EC-4D2B8DCE09CC}"/>
              </a:ext>
            </a:extLst>
          </p:cNvPr>
          <p:cNvSpPr/>
          <p:nvPr/>
        </p:nvSpPr>
        <p:spPr>
          <a:xfrm>
            <a:off x="6929910" y="730499"/>
            <a:ext cx="79382" cy="45719"/>
          </a:xfrm>
          <a:prstGeom prst="rect">
            <a:avLst/>
          </a:prstGeom>
          <a:solidFill>
            <a:schemeClr val="bg1"/>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32" name="Rectangle 31">
            <a:extLst>
              <a:ext uri="{FF2B5EF4-FFF2-40B4-BE49-F238E27FC236}">
                <a16:creationId xmlns:a16="http://schemas.microsoft.com/office/drawing/2014/main" id="{53853B26-3156-42E1-9CE5-05A8BAFAE75D}"/>
              </a:ext>
            </a:extLst>
          </p:cNvPr>
          <p:cNvSpPr/>
          <p:nvPr/>
        </p:nvSpPr>
        <p:spPr>
          <a:xfrm>
            <a:off x="6929089" y="544798"/>
            <a:ext cx="79382" cy="45719"/>
          </a:xfrm>
          <a:prstGeom prst="rect">
            <a:avLst/>
          </a:prstGeom>
          <a:solidFill>
            <a:schemeClr val="bg1"/>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33" name="Rectangle 32">
            <a:extLst>
              <a:ext uri="{FF2B5EF4-FFF2-40B4-BE49-F238E27FC236}">
                <a16:creationId xmlns:a16="http://schemas.microsoft.com/office/drawing/2014/main" id="{F032281A-EF08-45AE-A2D1-5C331B5A67BA}"/>
              </a:ext>
            </a:extLst>
          </p:cNvPr>
          <p:cNvSpPr/>
          <p:nvPr/>
        </p:nvSpPr>
        <p:spPr>
          <a:xfrm>
            <a:off x="6929089" y="358376"/>
            <a:ext cx="79382" cy="45719"/>
          </a:xfrm>
          <a:prstGeom prst="rect">
            <a:avLst/>
          </a:prstGeom>
          <a:solidFill>
            <a:schemeClr val="bg1"/>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34" name="Rectangle 33">
            <a:extLst>
              <a:ext uri="{FF2B5EF4-FFF2-40B4-BE49-F238E27FC236}">
                <a16:creationId xmlns:a16="http://schemas.microsoft.com/office/drawing/2014/main" id="{B8181377-A6E0-4DF0-BB41-6130B8A38778}"/>
              </a:ext>
            </a:extLst>
          </p:cNvPr>
          <p:cNvSpPr/>
          <p:nvPr/>
        </p:nvSpPr>
        <p:spPr>
          <a:xfrm>
            <a:off x="4695359" y="3086969"/>
            <a:ext cx="65606" cy="1700687"/>
          </a:xfrm>
          <a:prstGeom prst="rect">
            <a:avLst/>
          </a:prstGeom>
          <a:solidFill>
            <a:schemeClr val="bg1"/>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35" name="Rectangle 34">
            <a:extLst>
              <a:ext uri="{FF2B5EF4-FFF2-40B4-BE49-F238E27FC236}">
                <a16:creationId xmlns:a16="http://schemas.microsoft.com/office/drawing/2014/main" id="{FEFED2D5-1BF0-4FCE-8AFF-749B3F8E6656}"/>
              </a:ext>
            </a:extLst>
          </p:cNvPr>
          <p:cNvSpPr/>
          <p:nvPr/>
        </p:nvSpPr>
        <p:spPr>
          <a:xfrm>
            <a:off x="5761627" y="3157702"/>
            <a:ext cx="268271" cy="183714"/>
          </a:xfrm>
          <a:prstGeom prst="rect">
            <a:avLst/>
          </a:prstGeom>
          <a:solidFill>
            <a:schemeClr val="bg1"/>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36" name="Rectangle 35">
            <a:extLst>
              <a:ext uri="{FF2B5EF4-FFF2-40B4-BE49-F238E27FC236}">
                <a16:creationId xmlns:a16="http://schemas.microsoft.com/office/drawing/2014/main" id="{E2B57C5F-E4BB-42AE-BB3F-C5B5D66C5000}"/>
              </a:ext>
            </a:extLst>
          </p:cNvPr>
          <p:cNvSpPr/>
          <p:nvPr/>
        </p:nvSpPr>
        <p:spPr>
          <a:xfrm>
            <a:off x="5775775" y="3504476"/>
            <a:ext cx="268271" cy="183714"/>
          </a:xfrm>
          <a:prstGeom prst="rect">
            <a:avLst/>
          </a:prstGeom>
          <a:solidFill>
            <a:schemeClr val="bg1"/>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37" name="Rectangle 36">
            <a:extLst>
              <a:ext uri="{FF2B5EF4-FFF2-40B4-BE49-F238E27FC236}">
                <a16:creationId xmlns:a16="http://schemas.microsoft.com/office/drawing/2014/main" id="{60957D92-0676-4297-907A-1D344B5A570D}"/>
              </a:ext>
            </a:extLst>
          </p:cNvPr>
          <p:cNvSpPr/>
          <p:nvPr/>
        </p:nvSpPr>
        <p:spPr>
          <a:xfrm>
            <a:off x="5768390" y="3848523"/>
            <a:ext cx="268271" cy="183714"/>
          </a:xfrm>
          <a:prstGeom prst="rect">
            <a:avLst/>
          </a:prstGeom>
          <a:solidFill>
            <a:schemeClr val="bg1"/>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38" name="Rectangle 37">
            <a:extLst>
              <a:ext uri="{FF2B5EF4-FFF2-40B4-BE49-F238E27FC236}">
                <a16:creationId xmlns:a16="http://schemas.microsoft.com/office/drawing/2014/main" id="{74463972-863D-4B3A-B6BF-15AEC5A00F4A}"/>
              </a:ext>
            </a:extLst>
          </p:cNvPr>
          <p:cNvSpPr/>
          <p:nvPr/>
        </p:nvSpPr>
        <p:spPr>
          <a:xfrm>
            <a:off x="5750307" y="3380793"/>
            <a:ext cx="268271" cy="45719"/>
          </a:xfrm>
          <a:prstGeom prst="rect">
            <a:avLst/>
          </a:prstGeom>
          <a:solidFill>
            <a:schemeClr val="bg1"/>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39" name="Rectangle 38">
            <a:extLst>
              <a:ext uri="{FF2B5EF4-FFF2-40B4-BE49-F238E27FC236}">
                <a16:creationId xmlns:a16="http://schemas.microsoft.com/office/drawing/2014/main" id="{A51243CE-7896-4CCD-A23A-165D10BF45A4}"/>
              </a:ext>
            </a:extLst>
          </p:cNvPr>
          <p:cNvSpPr/>
          <p:nvPr/>
        </p:nvSpPr>
        <p:spPr>
          <a:xfrm>
            <a:off x="5599152" y="3429215"/>
            <a:ext cx="268271" cy="46186"/>
          </a:xfrm>
          <a:prstGeom prst="rect">
            <a:avLst/>
          </a:prstGeom>
          <a:solidFill>
            <a:schemeClr val="bg1"/>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40" name="Rectangle 39">
            <a:extLst>
              <a:ext uri="{FF2B5EF4-FFF2-40B4-BE49-F238E27FC236}">
                <a16:creationId xmlns:a16="http://schemas.microsoft.com/office/drawing/2014/main" id="{3C113EB5-7E26-4431-93C7-8233DB9B0B44}"/>
              </a:ext>
            </a:extLst>
          </p:cNvPr>
          <p:cNvSpPr/>
          <p:nvPr/>
        </p:nvSpPr>
        <p:spPr>
          <a:xfrm>
            <a:off x="5750307" y="3725777"/>
            <a:ext cx="268271" cy="45719"/>
          </a:xfrm>
          <a:prstGeom prst="rect">
            <a:avLst/>
          </a:prstGeom>
          <a:solidFill>
            <a:schemeClr val="bg1"/>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41" name="Rectangle 40">
            <a:extLst>
              <a:ext uri="{FF2B5EF4-FFF2-40B4-BE49-F238E27FC236}">
                <a16:creationId xmlns:a16="http://schemas.microsoft.com/office/drawing/2014/main" id="{255A7448-6A14-400E-BAA1-ECC0C541E8E1}"/>
              </a:ext>
            </a:extLst>
          </p:cNvPr>
          <p:cNvSpPr/>
          <p:nvPr/>
        </p:nvSpPr>
        <p:spPr>
          <a:xfrm>
            <a:off x="5599152" y="3774199"/>
            <a:ext cx="268271" cy="46186"/>
          </a:xfrm>
          <a:prstGeom prst="rect">
            <a:avLst/>
          </a:prstGeom>
          <a:solidFill>
            <a:schemeClr val="bg1"/>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43" name="Rectangle 42">
            <a:extLst>
              <a:ext uri="{FF2B5EF4-FFF2-40B4-BE49-F238E27FC236}">
                <a16:creationId xmlns:a16="http://schemas.microsoft.com/office/drawing/2014/main" id="{26F5A9C4-029D-49E6-83D3-80D1F59B9503}"/>
              </a:ext>
            </a:extLst>
          </p:cNvPr>
          <p:cNvSpPr/>
          <p:nvPr/>
        </p:nvSpPr>
        <p:spPr>
          <a:xfrm>
            <a:off x="5827270" y="3685946"/>
            <a:ext cx="268271" cy="45719"/>
          </a:xfrm>
          <a:prstGeom prst="rect">
            <a:avLst/>
          </a:prstGeom>
          <a:solidFill>
            <a:schemeClr val="bg1"/>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44" name="Rectangle 43">
            <a:extLst>
              <a:ext uri="{FF2B5EF4-FFF2-40B4-BE49-F238E27FC236}">
                <a16:creationId xmlns:a16="http://schemas.microsoft.com/office/drawing/2014/main" id="{1054CD44-9D4B-43FF-8A1A-B9EDDD4B2B37}"/>
              </a:ext>
            </a:extLst>
          </p:cNvPr>
          <p:cNvSpPr/>
          <p:nvPr/>
        </p:nvSpPr>
        <p:spPr>
          <a:xfrm>
            <a:off x="5822260" y="3333057"/>
            <a:ext cx="268271" cy="45719"/>
          </a:xfrm>
          <a:prstGeom prst="rect">
            <a:avLst/>
          </a:prstGeom>
          <a:solidFill>
            <a:schemeClr val="bg1"/>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45" name="Rectangle 44">
            <a:extLst>
              <a:ext uri="{FF2B5EF4-FFF2-40B4-BE49-F238E27FC236}">
                <a16:creationId xmlns:a16="http://schemas.microsoft.com/office/drawing/2014/main" id="{682620BD-0942-4DF8-BCDF-8A03CC687503}"/>
              </a:ext>
            </a:extLst>
          </p:cNvPr>
          <p:cNvSpPr/>
          <p:nvPr/>
        </p:nvSpPr>
        <p:spPr>
          <a:xfrm>
            <a:off x="5734691" y="4083146"/>
            <a:ext cx="268271" cy="45719"/>
          </a:xfrm>
          <a:prstGeom prst="rect">
            <a:avLst/>
          </a:prstGeom>
          <a:solidFill>
            <a:schemeClr val="bg1"/>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46" name="Rectangle 45">
            <a:extLst>
              <a:ext uri="{FF2B5EF4-FFF2-40B4-BE49-F238E27FC236}">
                <a16:creationId xmlns:a16="http://schemas.microsoft.com/office/drawing/2014/main" id="{83A56949-FEA4-4AC2-9EBA-156A923DE71B}"/>
              </a:ext>
            </a:extLst>
          </p:cNvPr>
          <p:cNvSpPr/>
          <p:nvPr/>
        </p:nvSpPr>
        <p:spPr>
          <a:xfrm>
            <a:off x="5583536" y="4131568"/>
            <a:ext cx="268271" cy="46186"/>
          </a:xfrm>
          <a:prstGeom prst="rect">
            <a:avLst/>
          </a:prstGeom>
          <a:solidFill>
            <a:schemeClr val="bg1"/>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47" name="Rectangle 46">
            <a:extLst>
              <a:ext uri="{FF2B5EF4-FFF2-40B4-BE49-F238E27FC236}">
                <a16:creationId xmlns:a16="http://schemas.microsoft.com/office/drawing/2014/main" id="{9E832E95-A2CE-48FB-BEA7-DA7450D125FA}"/>
              </a:ext>
            </a:extLst>
          </p:cNvPr>
          <p:cNvSpPr/>
          <p:nvPr/>
        </p:nvSpPr>
        <p:spPr>
          <a:xfrm>
            <a:off x="5806645" y="4021872"/>
            <a:ext cx="237402" cy="59257"/>
          </a:xfrm>
          <a:prstGeom prst="rect">
            <a:avLst/>
          </a:prstGeom>
          <a:solidFill>
            <a:schemeClr val="bg1"/>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48" name="Rectangle 47">
            <a:extLst>
              <a:ext uri="{FF2B5EF4-FFF2-40B4-BE49-F238E27FC236}">
                <a16:creationId xmlns:a16="http://schemas.microsoft.com/office/drawing/2014/main" id="{787A1E5D-FE9E-4EF7-98FF-E566B7E5CB72}"/>
              </a:ext>
            </a:extLst>
          </p:cNvPr>
          <p:cNvSpPr/>
          <p:nvPr/>
        </p:nvSpPr>
        <p:spPr>
          <a:xfrm>
            <a:off x="5063785" y="3899129"/>
            <a:ext cx="268271" cy="45719"/>
          </a:xfrm>
          <a:prstGeom prst="rect">
            <a:avLst/>
          </a:prstGeom>
          <a:solidFill>
            <a:schemeClr val="bg1"/>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49" name="Rectangle 48">
            <a:extLst>
              <a:ext uri="{FF2B5EF4-FFF2-40B4-BE49-F238E27FC236}">
                <a16:creationId xmlns:a16="http://schemas.microsoft.com/office/drawing/2014/main" id="{51E2732D-B782-449F-887F-955455CB1123}"/>
              </a:ext>
            </a:extLst>
          </p:cNvPr>
          <p:cNvSpPr/>
          <p:nvPr/>
        </p:nvSpPr>
        <p:spPr>
          <a:xfrm>
            <a:off x="5020262" y="3856622"/>
            <a:ext cx="268271" cy="45719"/>
          </a:xfrm>
          <a:prstGeom prst="rect">
            <a:avLst/>
          </a:prstGeom>
          <a:solidFill>
            <a:schemeClr val="bg1"/>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50" name="Rectangle 49">
            <a:extLst>
              <a:ext uri="{FF2B5EF4-FFF2-40B4-BE49-F238E27FC236}">
                <a16:creationId xmlns:a16="http://schemas.microsoft.com/office/drawing/2014/main" id="{D3E99A28-9BAA-4A5E-B62C-45DA4E3AFA22}"/>
              </a:ext>
            </a:extLst>
          </p:cNvPr>
          <p:cNvSpPr/>
          <p:nvPr/>
        </p:nvSpPr>
        <p:spPr>
          <a:xfrm>
            <a:off x="5058352" y="3817895"/>
            <a:ext cx="268271" cy="45719"/>
          </a:xfrm>
          <a:prstGeom prst="rect">
            <a:avLst/>
          </a:prstGeom>
          <a:solidFill>
            <a:schemeClr val="bg1"/>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51" name="Rectangle 50">
            <a:extLst>
              <a:ext uri="{FF2B5EF4-FFF2-40B4-BE49-F238E27FC236}">
                <a16:creationId xmlns:a16="http://schemas.microsoft.com/office/drawing/2014/main" id="{EAF38E24-27D1-49EE-B27F-1CB9B9F0FCA8}"/>
              </a:ext>
            </a:extLst>
          </p:cNvPr>
          <p:cNvSpPr/>
          <p:nvPr/>
        </p:nvSpPr>
        <p:spPr>
          <a:xfrm>
            <a:off x="5064310" y="3664231"/>
            <a:ext cx="268271" cy="45719"/>
          </a:xfrm>
          <a:prstGeom prst="rect">
            <a:avLst/>
          </a:prstGeom>
          <a:solidFill>
            <a:schemeClr val="bg1"/>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52" name="Rectangle 51">
            <a:extLst>
              <a:ext uri="{FF2B5EF4-FFF2-40B4-BE49-F238E27FC236}">
                <a16:creationId xmlns:a16="http://schemas.microsoft.com/office/drawing/2014/main" id="{1130FB92-7507-4007-9F36-D3A7D3925CA8}"/>
              </a:ext>
            </a:extLst>
          </p:cNvPr>
          <p:cNvSpPr/>
          <p:nvPr/>
        </p:nvSpPr>
        <p:spPr>
          <a:xfrm>
            <a:off x="5020787" y="3621724"/>
            <a:ext cx="268271" cy="45719"/>
          </a:xfrm>
          <a:prstGeom prst="rect">
            <a:avLst/>
          </a:prstGeom>
          <a:solidFill>
            <a:schemeClr val="bg1"/>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53" name="Rectangle 52">
            <a:extLst>
              <a:ext uri="{FF2B5EF4-FFF2-40B4-BE49-F238E27FC236}">
                <a16:creationId xmlns:a16="http://schemas.microsoft.com/office/drawing/2014/main" id="{593CF8F0-9F1E-408D-8F71-E570A912B2B0}"/>
              </a:ext>
            </a:extLst>
          </p:cNvPr>
          <p:cNvSpPr/>
          <p:nvPr/>
        </p:nvSpPr>
        <p:spPr>
          <a:xfrm>
            <a:off x="5055798" y="3579918"/>
            <a:ext cx="268271" cy="45719"/>
          </a:xfrm>
          <a:prstGeom prst="rect">
            <a:avLst/>
          </a:prstGeom>
          <a:solidFill>
            <a:schemeClr val="bg1"/>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54" name="Rectangle 53">
            <a:extLst>
              <a:ext uri="{FF2B5EF4-FFF2-40B4-BE49-F238E27FC236}">
                <a16:creationId xmlns:a16="http://schemas.microsoft.com/office/drawing/2014/main" id="{740E1088-4D13-48B9-A2EF-9DB74BFB5392}"/>
              </a:ext>
            </a:extLst>
          </p:cNvPr>
          <p:cNvSpPr/>
          <p:nvPr/>
        </p:nvSpPr>
        <p:spPr>
          <a:xfrm>
            <a:off x="5065411" y="3436477"/>
            <a:ext cx="268271" cy="45719"/>
          </a:xfrm>
          <a:prstGeom prst="rect">
            <a:avLst/>
          </a:prstGeom>
          <a:solidFill>
            <a:schemeClr val="bg1"/>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55" name="Rectangle 54">
            <a:extLst>
              <a:ext uri="{FF2B5EF4-FFF2-40B4-BE49-F238E27FC236}">
                <a16:creationId xmlns:a16="http://schemas.microsoft.com/office/drawing/2014/main" id="{D6B54384-1A78-4A3E-A47D-F1A19945ED84}"/>
              </a:ext>
            </a:extLst>
          </p:cNvPr>
          <p:cNvSpPr/>
          <p:nvPr/>
        </p:nvSpPr>
        <p:spPr>
          <a:xfrm>
            <a:off x="5021888" y="3397049"/>
            <a:ext cx="268271" cy="45719"/>
          </a:xfrm>
          <a:prstGeom prst="rect">
            <a:avLst/>
          </a:prstGeom>
          <a:solidFill>
            <a:schemeClr val="bg1"/>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56" name="Rectangle 55">
            <a:extLst>
              <a:ext uri="{FF2B5EF4-FFF2-40B4-BE49-F238E27FC236}">
                <a16:creationId xmlns:a16="http://schemas.microsoft.com/office/drawing/2014/main" id="{53175F42-89B5-4E4F-B285-6764D5AAB6B1}"/>
              </a:ext>
            </a:extLst>
          </p:cNvPr>
          <p:cNvSpPr/>
          <p:nvPr/>
        </p:nvSpPr>
        <p:spPr>
          <a:xfrm>
            <a:off x="5059978" y="3355243"/>
            <a:ext cx="268271" cy="45719"/>
          </a:xfrm>
          <a:prstGeom prst="rect">
            <a:avLst/>
          </a:prstGeom>
          <a:solidFill>
            <a:schemeClr val="bg1"/>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Tree>
    <p:extLst>
      <p:ext uri="{BB962C8B-B14F-4D97-AF65-F5344CB8AC3E}">
        <p14:creationId xmlns:p14="http://schemas.microsoft.com/office/powerpoint/2010/main" val="3469813779"/>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3" descr="K:\Projecten\ST1310 HiTeC\II - Project\C - Technical Documentation\Pictures\5902\2016-09-29\F16233-01.jpg">
            <a:extLst>
              <a:ext uri="{FF2B5EF4-FFF2-40B4-BE49-F238E27FC236}">
                <a16:creationId xmlns:a16="http://schemas.microsoft.com/office/drawing/2014/main" id="{57DD614D-0500-40A6-887B-2DAE588FC870}"/>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735970" y="3277383"/>
            <a:ext cx="2365375" cy="1581784"/>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descr="K:\Projecten\ST1216 E-Break\II - Project\C - Technical Documentation\Pictures\2016-10-31 product 9243\F16278-9243 concave1.jpg">
            <a:extLst>
              <a:ext uri="{FF2B5EF4-FFF2-40B4-BE49-F238E27FC236}">
                <a16:creationId xmlns:a16="http://schemas.microsoft.com/office/drawing/2014/main" id="{ED506406-3D56-4EE8-A149-4ACA19D22E20}"/>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812838" y="723900"/>
            <a:ext cx="1057562" cy="95180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576788" y="200649"/>
            <a:ext cx="3993301" cy="400110"/>
          </a:xfrm>
        </p:spPr>
        <p:txBody>
          <a:bodyPr/>
          <a:lstStyle/>
          <a:p>
            <a:r>
              <a:rPr lang="en-GB" sz="2000" dirty="0"/>
              <a:t>Injection development</a:t>
            </a:r>
          </a:p>
        </p:txBody>
      </p:sp>
      <p:sp>
        <p:nvSpPr>
          <p:cNvPr id="3" name="Content Placeholder 2"/>
          <p:cNvSpPr>
            <a:spLocks noGrp="1"/>
          </p:cNvSpPr>
          <p:nvPr>
            <p:ph idx="1"/>
          </p:nvPr>
        </p:nvSpPr>
        <p:spPr>
          <a:xfrm>
            <a:off x="576788" y="723900"/>
            <a:ext cx="3899961" cy="4267199"/>
          </a:xfrm>
        </p:spPr>
        <p:txBody>
          <a:bodyPr/>
          <a:lstStyle/>
          <a:p>
            <a:r>
              <a:rPr lang="en-GB" dirty="0"/>
              <a:t>On flat water heated flat tool and on flat plates in oven.</a:t>
            </a:r>
          </a:p>
          <a:p>
            <a:r>
              <a:rPr lang="en-GB" dirty="0"/>
              <a:t>Experience with flat, sandwich, curved and stiffened panels infused with different epoxy and BMI resin systems.</a:t>
            </a:r>
          </a:p>
          <a:p>
            <a:r>
              <a:rPr lang="en-GB" dirty="0"/>
              <a:t>Bagging similar to picture allowing visual monitoring &amp; (video/picture) recording and  different sensors.</a:t>
            </a:r>
          </a:p>
          <a:p>
            <a:r>
              <a:rPr lang="en-US" dirty="0" err="1"/>
              <a:t>IsoJet</a:t>
            </a:r>
            <a:r>
              <a:rPr lang="en-US" dirty="0"/>
              <a:t> shows and records all relevant parameters; e.g. temperature resin in tank, vacuum in </a:t>
            </a:r>
            <a:r>
              <a:rPr lang="en-US" dirty="0" err="1"/>
              <a:t>mould</a:t>
            </a:r>
            <a:r>
              <a:rPr lang="en-US" dirty="0"/>
              <a:t>, etc.</a:t>
            </a:r>
            <a:endParaRPr lang="en-GB" dirty="0"/>
          </a:p>
          <a:p>
            <a:pPr marL="0" indent="0">
              <a:buNone/>
            </a:pPr>
            <a:endParaRPr lang="en-GB" dirty="0"/>
          </a:p>
        </p:txBody>
      </p:sp>
      <p:sp>
        <p:nvSpPr>
          <p:cNvPr id="4" name="Footer Placeholder 3"/>
          <p:cNvSpPr>
            <a:spLocks noGrp="1"/>
          </p:cNvSpPr>
          <p:nvPr>
            <p:ph type="ftr" sz="quarter" idx="11"/>
          </p:nvPr>
        </p:nvSpPr>
        <p:spPr/>
        <p:txBody>
          <a:bodyPr/>
          <a:lstStyle/>
          <a:p>
            <a:r>
              <a:rPr lang="en-US">
                <a:solidFill>
                  <a:srgbClr val="004D7D"/>
                </a:solidFill>
              </a:rPr>
              <a:t>© Royal NLR 2023 - NLR Copyright - JCAMS 13-15 June 2023</a:t>
            </a:r>
            <a:endParaRPr lang="en-GB" dirty="0">
              <a:solidFill>
                <a:srgbClr val="004D7D"/>
              </a:solidFill>
            </a:endParaRPr>
          </a:p>
        </p:txBody>
      </p:sp>
      <p:sp>
        <p:nvSpPr>
          <p:cNvPr id="5" name="Slide Number Placeholder 4"/>
          <p:cNvSpPr>
            <a:spLocks noGrp="1"/>
          </p:cNvSpPr>
          <p:nvPr>
            <p:ph type="sldNum" sz="quarter" idx="12"/>
          </p:nvPr>
        </p:nvSpPr>
        <p:spPr/>
        <p:txBody>
          <a:bodyPr/>
          <a:lstStyle/>
          <a:p>
            <a:fld id="{015EBE98-414E-493A-9124-68D86CEA4F8A}" type="slidenum">
              <a:rPr lang="en-GB" smtClean="0">
                <a:solidFill>
                  <a:srgbClr val="004D7D"/>
                </a:solidFill>
              </a:rPr>
              <a:pPr/>
              <a:t>7</a:t>
            </a:fld>
            <a:endParaRPr lang="en-GB" dirty="0">
              <a:solidFill>
                <a:srgbClr val="004D7D"/>
              </a:solidFill>
            </a:endParaRPr>
          </a:p>
        </p:txBody>
      </p:sp>
      <p:pic>
        <p:nvPicPr>
          <p:cNvPr id="13" name="Picture 3">
            <a:extLst>
              <a:ext uri="{FF2B5EF4-FFF2-40B4-BE49-F238E27FC236}">
                <a16:creationId xmlns:a16="http://schemas.microsoft.com/office/drawing/2014/main" id="{BA763F18-E438-446C-B6C6-72FFBD0DD23A}"/>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670632" y="82078"/>
            <a:ext cx="2430713" cy="1473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6">
            <a:extLst>
              <a:ext uri="{FF2B5EF4-FFF2-40B4-BE49-F238E27FC236}">
                <a16:creationId xmlns:a16="http://schemas.microsoft.com/office/drawing/2014/main" id="{C3639B22-6DD7-4B97-891C-0D2BD7825CB8}"/>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7000785" y="-5739"/>
            <a:ext cx="1258311" cy="752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5">
            <a:extLst>
              <a:ext uri="{FF2B5EF4-FFF2-40B4-BE49-F238E27FC236}">
                <a16:creationId xmlns:a16="http://schemas.microsoft.com/office/drawing/2014/main" id="{2E4AEA02-D445-4C68-82AC-A0015ABBF82D}"/>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7629940" y="1790205"/>
            <a:ext cx="1487930" cy="1217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2">
            <a:extLst>
              <a:ext uri="{FF2B5EF4-FFF2-40B4-BE49-F238E27FC236}">
                <a16:creationId xmlns:a16="http://schemas.microsoft.com/office/drawing/2014/main" id="{F7D277F2-D32E-4B97-AD82-9A5FD9426172}"/>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4670632" y="1541136"/>
            <a:ext cx="2998528" cy="18447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19" descr="K:\Projecten\ST1310 HiTeC\II - Project\C - Technical Documentation\main screen1.PNG">
            <a:extLst>
              <a:ext uri="{FF2B5EF4-FFF2-40B4-BE49-F238E27FC236}">
                <a16:creationId xmlns:a16="http://schemas.microsoft.com/office/drawing/2014/main" id="{DB43655F-C756-4394-B495-ED42990C7641}"/>
              </a:ext>
            </a:extLst>
          </p:cNvPr>
          <p:cNvPicPr/>
          <p:nvPr/>
        </p:nvPicPr>
        <p:blipFill>
          <a:blip r:embed="rId9" cstate="screen">
            <a:extLst>
              <a:ext uri="{28A0092B-C50C-407E-A947-70E740481C1C}">
                <a14:useLocalDpi xmlns:a14="http://schemas.microsoft.com/office/drawing/2010/main"/>
              </a:ext>
            </a:extLst>
          </a:blip>
          <a:srcRect/>
          <a:stretch>
            <a:fillRect/>
          </a:stretch>
        </p:blipFill>
        <p:spPr bwMode="auto">
          <a:xfrm>
            <a:off x="7000785" y="3246898"/>
            <a:ext cx="2069998" cy="1607156"/>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561748900"/>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004D0AEE-1409-4643-8F50-E50C5F28D27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14440" y="3265594"/>
            <a:ext cx="3129560" cy="1520943"/>
          </a:xfrm>
          <a:prstGeom prst="rect">
            <a:avLst/>
          </a:prstGeom>
        </p:spPr>
      </p:pic>
      <p:sp>
        <p:nvSpPr>
          <p:cNvPr id="2" name="Title 1"/>
          <p:cNvSpPr>
            <a:spLocks noGrp="1"/>
          </p:cNvSpPr>
          <p:nvPr>
            <p:ph type="title"/>
          </p:nvPr>
        </p:nvSpPr>
        <p:spPr>
          <a:xfrm>
            <a:off x="576788" y="200649"/>
            <a:ext cx="3993301" cy="400110"/>
          </a:xfrm>
        </p:spPr>
        <p:txBody>
          <a:bodyPr/>
          <a:lstStyle/>
          <a:p>
            <a:r>
              <a:rPr lang="en-GB" sz="2000" dirty="0"/>
              <a:t>Injection development</a:t>
            </a:r>
          </a:p>
        </p:txBody>
      </p:sp>
      <p:sp>
        <p:nvSpPr>
          <p:cNvPr id="3" name="Content Placeholder 2"/>
          <p:cNvSpPr>
            <a:spLocks noGrp="1"/>
          </p:cNvSpPr>
          <p:nvPr>
            <p:ph idx="1"/>
          </p:nvPr>
        </p:nvSpPr>
        <p:spPr>
          <a:xfrm>
            <a:off x="576788" y="723900"/>
            <a:ext cx="3899961" cy="4267199"/>
          </a:xfrm>
        </p:spPr>
        <p:txBody>
          <a:bodyPr/>
          <a:lstStyle/>
          <a:p>
            <a:r>
              <a:rPr lang="en-GB" dirty="0"/>
              <a:t>Using </a:t>
            </a:r>
            <a:r>
              <a:rPr lang="en-GB" dirty="0" err="1"/>
              <a:t>Synthesites</a:t>
            </a:r>
            <a:r>
              <a:rPr lang="en-GB" dirty="0"/>
              <a:t> di-electric sensors; arrival and cure.</a:t>
            </a:r>
          </a:p>
          <a:p>
            <a:r>
              <a:rPr lang="en-GB" dirty="0"/>
              <a:t>Flat panel infusions of quasi-isotropic 24 ply preforms (400 x 500 mm).</a:t>
            </a:r>
          </a:p>
          <a:p>
            <a:r>
              <a:rPr lang="en-GB" dirty="0"/>
              <a:t>Recording all relevant data, also visually.</a:t>
            </a:r>
          </a:p>
          <a:p>
            <a:r>
              <a:rPr lang="en-US" dirty="0"/>
              <a:t>NDI C-scan immersion</a:t>
            </a:r>
          </a:p>
          <a:p>
            <a:r>
              <a:rPr lang="en-US" dirty="0"/>
              <a:t>Microscopy</a:t>
            </a:r>
          </a:p>
          <a:p>
            <a:r>
              <a:rPr lang="en-US" dirty="0"/>
              <a:t>Machining of test coupons.</a:t>
            </a:r>
          </a:p>
          <a:p>
            <a:r>
              <a:rPr lang="en-US" dirty="0"/>
              <a:t>Testing at different conditions</a:t>
            </a:r>
          </a:p>
          <a:p>
            <a:r>
              <a:rPr lang="en-US" dirty="0"/>
              <a:t>Resulting properties and quality comparable to benchmark material 5250-4.</a:t>
            </a:r>
            <a:endParaRPr lang="en-GB" dirty="0"/>
          </a:p>
          <a:p>
            <a:pPr marL="0" indent="0">
              <a:buNone/>
            </a:pPr>
            <a:endParaRPr lang="en-GB" dirty="0"/>
          </a:p>
        </p:txBody>
      </p:sp>
      <p:sp>
        <p:nvSpPr>
          <p:cNvPr id="4" name="Footer Placeholder 3"/>
          <p:cNvSpPr>
            <a:spLocks noGrp="1"/>
          </p:cNvSpPr>
          <p:nvPr>
            <p:ph type="ftr" sz="quarter" idx="11"/>
          </p:nvPr>
        </p:nvSpPr>
        <p:spPr/>
        <p:txBody>
          <a:bodyPr/>
          <a:lstStyle/>
          <a:p>
            <a:r>
              <a:rPr lang="en-US">
                <a:solidFill>
                  <a:srgbClr val="004D7D"/>
                </a:solidFill>
              </a:rPr>
              <a:t>© Royal NLR 2023 - NLR Copyright - JCAMS 13-15 June 2023</a:t>
            </a:r>
            <a:endParaRPr lang="en-GB" dirty="0">
              <a:solidFill>
                <a:srgbClr val="004D7D"/>
              </a:solidFill>
            </a:endParaRPr>
          </a:p>
        </p:txBody>
      </p:sp>
      <p:sp>
        <p:nvSpPr>
          <p:cNvPr id="5" name="Slide Number Placeholder 4"/>
          <p:cNvSpPr>
            <a:spLocks noGrp="1"/>
          </p:cNvSpPr>
          <p:nvPr>
            <p:ph type="sldNum" sz="quarter" idx="12"/>
          </p:nvPr>
        </p:nvSpPr>
        <p:spPr/>
        <p:txBody>
          <a:bodyPr/>
          <a:lstStyle/>
          <a:p>
            <a:fld id="{015EBE98-414E-493A-9124-68D86CEA4F8A}" type="slidenum">
              <a:rPr lang="en-GB" smtClean="0">
                <a:solidFill>
                  <a:srgbClr val="004D7D"/>
                </a:solidFill>
              </a:rPr>
              <a:pPr/>
              <a:t>8</a:t>
            </a:fld>
            <a:endParaRPr lang="en-GB" dirty="0">
              <a:solidFill>
                <a:srgbClr val="004D7D"/>
              </a:solidFill>
            </a:endParaRPr>
          </a:p>
        </p:txBody>
      </p:sp>
      <p:pic>
        <p:nvPicPr>
          <p:cNvPr id="7" name="Picture 6">
            <a:extLst>
              <a:ext uri="{FF2B5EF4-FFF2-40B4-BE49-F238E27FC236}">
                <a16:creationId xmlns:a16="http://schemas.microsoft.com/office/drawing/2014/main" id="{4D69BFA2-79C8-47F4-9EF8-ADB56E03D00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r="11042"/>
          <a:stretch/>
        </p:blipFill>
        <p:spPr>
          <a:xfrm>
            <a:off x="6939582" y="0"/>
            <a:ext cx="2204418" cy="1591056"/>
          </a:xfrm>
          <a:prstGeom prst="rect">
            <a:avLst/>
          </a:prstGeom>
        </p:spPr>
      </p:pic>
      <p:pic>
        <p:nvPicPr>
          <p:cNvPr id="9" name="Picture 8">
            <a:extLst>
              <a:ext uri="{FF2B5EF4-FFF2-40B4-BE49-F238E27FC236}">
                <a16:creationId xmlns:a16="http://schemas.microsoft.com/office/drawing/2014/main" id="{A8351366-31E4-4880-8D85-2709929DE0D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573913" y="0"/>
            <a:ext cx="2586097" cy="1591056"/>
          </a:xfrm>
          <a:prstGeom prst="rect">
            <a:avLst/>
          </a:prstGeom>
        </p:spPr>
      </p:pic>
      <p:pic>
        <p:nvPicPr>
          <p:cNvPr id="22" name="Picture 4" descr="U:\grcompo\Projecten\ST1442 DTP BMI Repairs\II - Project\C - Technical Documentation\Pictures\7606\MAP F19149\11.JPG">
            <a:extLst>
              <a:ext uri="{FF2B5EF4-FFF2-40B4-BE49-F238E27FC236}">
                <a16:creationId xmlns:a16="http://schemas.microsoft.com/office/drawing/2014/main" id="{24983DD4-0FB5-4DA0-8277-59A9E8BBEA62}"/>
              </a:ext>
            </a:extLst>
          </p:cNvPr>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l="9239" r="11532"/>
          <a:stretch/>
        </p:blipFill>
        <p:spPr bwMode="auto">
          <a:xfrm>
            <a:off x="4573913" y="1591056"/>
            <a:ext cx="2005781" cy="1681709"/>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a:extLst>
              <a:ext uri="{FF2B5EF4-FFF2-40B4-BE49-F238E27FC236}">
                <a16:creationId xmlns:a16="http://schemas.microsoft.com/office/drawing/2014/main" id="{4773EE20-9D39-407E-B43B-628BEC13A829}"/>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6570406" y="1592356"/>
            <a:ext cx="2573594" cy="16830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23">
            <a:extLst>
              <a:ext uri="{FF2B5EF4-FFF2-40B4-BE49-F238E27FC236}">
                <a16:creationId xmlns:a16="http://schemas.microsoft.com/office/drawing/2014/main" id="{030C877B-E975-4A64-9EA3-15673849818E}"/>
              </a:ext>
            </a:extLst>
          </p:cNvPr>
          <p:cNvPicPr/>
          <p:nvPr/>
        </p:nvPicPr>
        <p:blipFill rotWithShape="1">
          <a:blip r:embed="rId8" cstate="screen">
            <a:extLst>
              <a:ext uri="{28A0092B-C50C-407E-A947-70E740481C1C}">
                <a14:useLocalDpi xmlns:a14="http://schemas.microsoft.com/office/drawing/2010/main"/>
              </a:ext>
            </a:extLst>
          </a:blip>
          <a:srcRect t="5384"/>
          <a:stretch/>
        </p:blipFill>
        <p:spPr>
          <a:xfrm>
            <a:off x="4570619" y="3098451"/>
            <a:ext cx="1999787" cy="1688086"/>
          </a:xfrm>
          <a:prstGeom prst="rect">
            <a:avLst/>
          </a:prstGeom>
        </p:spPr>
      </p:pic>
    </p:spTree>
    <p:extLst>
      <p:ext uri="{BB962C8B-B14F-4D97-AF65-F5344CB8AC3E}">
        <p14:creationId xmlns:p14="http://schemas.microsoft.com/office/powerpoint/2010/main" val="1408279175"/>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13C4B4BD-9577-498F-85DE-D659D491CB1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099959" y="0"/>
            <a:ext cx="1091579" cy="1940586"/>
          </a:xfrm>
          <a:prstGeom prst="rect">
            <a:avLst/>
          </a:prstGeom>
        </p:spPr>
      </p:pic>
      <p:sp>
        <p:nvSpPr>
          <p:cNvPr id="2" name="Title 1"/>
          <p:cNvSpPr>
            <a:spLocks noGrp="1"/>
          </p:cNvSpPr>
          <p:nvPr>
            <p:ph type="title"/>
          </p:nvPr>
        </p:nvSpPr>
        <p:spPr>
          <a:xfrm>
            <a:off x="576788" y="200649"/>
            <a:ext cx="3993301" cy="400110"/>
          </a:xfrm>
        </p:spPr>
        <p:txBody>
          <a:bodyPr/>
          <a:lstStyle/>
          <a:p>
            <a:r>
              <a:rPr lang="en-GB" sz="2000" dirty="0"/>
              <a:t>Injection development</a:t>
            </a:r>
          </a:p>
        </p:txBody>
      </p:sp>
      <p:sp>
        <p:nvSpPr>
          <p:cNvPr id="3" name="Content Placeholder 2"/>
          <p:cNvSpPr>
            <a:spLocks noGrp="1"/>
          </p:cNvSpPr>
          <p:nvPr>
            <p:ph idx="1"/>
          </p:nvPr>
        </p:nvSpPr>
        <p:spPr>
          <a:xfrm>
            <a:off x="576788" y="723900"/>
            <a:ext cx="3899961" cy="4267199"/>
          </a:xfrm>
        </p:spPr>
        <p:txBody>
          <a:bodyPr/>
          <a:lstStyle/>
          <a:p>
            <a:r>
              <a:rPr lang="en-GB" dirty="0"/>
              <a:t>TWENCO was partner in project with their contactless sensors.</a:t>
            </a:r>
          </a:p>
          <a:p>
            <a:r>
              <a:rPr lang="en-GB" dirty="0"/>
              <a:t>Moving from flat panels to scarf repairs.</a:t>
            </a:r>
          </a:p>
          <a:p>
            <a:r>
              <a:rPr lang="en-GB" dirty="0"/>
              <a:t>Starting with inlet and exit tubes and changing to breather strings in exit bay.</a:t>
            </a:r>
          </a:p>
          <a:p>
            <a:r>
              <a:rPr lang="en-US" dirty="0"/>
              <a:t>Test using room temperature resin system on glass plate for recording resin flow on both sides.</a:t>
            </a:r>
          </a:p>
          <a:p>
            <a:r>
              <a:rPr lang="en-US" dirty="0"/>
              <a:t>Visual and NDI inspection of injected scarf repair plies: Ok.</a:t>
            </a:r>
            <a:endParaRPr lang="en-GB" dirty="0"/>
          </a:p>
          <a:p>
            <a:pPr marL="0" indent="0">
              <a:buNone/>
            </a:pPr>
            <a:endParaRPr lang="en-GB" dirty="0"/>
          </a:p>
        </p:txBody>
      </p:sp>
      <p:sp>
        <p:nvSpPr>
          <p:cNvPr id="4" name="Footer Placeholder 3"/>
          <p:cNvSpPr>
            <a:spLocks noGrp="1"/>
          </p:cNvSpPr>
          <p:nvPr>
            <p:ph type="ftr" sz="quarter" idx="11"/>
          </p:nvPr>
        </p:nvSpPr>
        <p:spPr/>
        <p:txBody>
          <a:bodyPr/>
          <a:lstStyle/>
          <a:p>
            <a:r>
              <a:rPr lang="en-US">
                <a:solidFill>
                  <a:srgbClr val="004D7D"/>
                </a:solidFill>
              </a:rPr>
              <a:t>© Royal NLR 2023 - NLR Copyright - JCAMS 13-15 June 2023</a:t>
            </a:r>
            <a:endParaRPr lang="en-GB" dirty="0">
              <a:solidFill>
                <a:srgbClr val="004D7D"/>
              </a:solidFill>
            </a:endParaRPr>
          </a:p>
        </p:txBody>
      </p:sp>
      <p:sp>
        <p:nvSpPr>
          <p:cNvPr id="5" name="Slide Number Placeholder 4"/>
          <p:cNvSpPr>
            <a:spLocks noGrp="1"/>
          </p:cNvSpPr>
          <p:nvPr>
            <p:ph type="sldNum" sz="quarter" idx="12"/>
          </p:nvPr>
        </p:nvSpPr>
        <p:spPr/>
        <p:txBody>
          <a:bodyPr/>
          <a:lstStyle/>
          <a:p>
            <a:fld id="{015EBE98-414E-493A-9124-68D86CEA4F8A}" type="slidenum">
              <a:rPr lang="en-GB" smtClean="0">
                <a:solidFill>
                  <a:srgbClr val="004D7D"/>
                </a:solidFill>
              </a:rPr>
              <a:pPr/>
              <a:t>9</a:t>
            </a:fld>
            <a:endParaRPr lang="en-GB" dirty="0">
              <a:solidFill>
                <a:srgbClr val="004D7D"/>
              </a:solidFill>
            </a:endParaRPr>
          </a:p>
        </p:txBody>
      </p:sp>
      <p:pic>
        <p:nvPicPr>
          <p:cNvPr id="6" name="Picture 5">
            <a:extLst>
              <a:ext uri="{FF2B5EF4-FFF2-40B4-BE49-F238E27FC236}">
                <a16:creationId xmlns:a16="http://schemas.microsoft.com/office/drawing/2014/main" id="{62FFD079-473D-462A-B018-105C5B13CAA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567187" y="0"/>
            <a:ext cx="2589922" cy="1940586"/>
          </a:xfrm>
          <a:prstGeom prst="rect">
            <a:avLst/>
          </a:prstGeom>
        </p:spPr>
      </p:pic>
      <p:pic>
        <p:nvPicPr>
          <p:cNvPr id="14" name="Picture 13">
            <a:extLst>
              <a:ext uri="{FF2B5EF4-FFF2-40B4-BE49-F238E27FC236}">
                <a16:creationId xmlns:a16="http://schemas.microsoft.com/office/drawing/2014/main" id="{FC3AA9A0-2744-4E22-8CB7-89A8FA5F3A38}"/>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l="8715" t="8715" b="11295"/>
          <a:stretch/>
        </p:blipFill>
        <p:spPr>
          <a:xfrm>
            <a:off x="4567187" y="1933618"/>
            <a:ext cx="2589922" cy="1507065"/>
          </a:xfrm>
          <a:prstGeom prst="rect">
            <a:avLst/>
          </a:prstGeom>
        </p:spPr>
      </p:pic>
      <p:pic>
        <p:nvPicPr>
          <p:cNvPr id="15" name="Picture 14">
            <a:extLst>
              <a:ext uri="{FF2B5EF4-FFF2-40B4-BE49-F238E27FC236}">
                <a16:creationId xmlns:a16="http://schemas.microsoft.com/office/drawing/2014/main" id="{62AC8577-F1AB-477B-B91C-E55DA289DCF7}"/>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t="12373" b="10709"/>
          <a:stretch/>
        </p:blipFill>
        <p:spPr>
          <a:xfrm>
            <a:off x="4567187" y="3440683"/>
            <a:ext cx="2589922" cy="1322888"/>
          </a:xfrm>
          <a:prstGeom prst="rect">
            <a:avLst/>
          </a:prstGeom>
        </p:spPr>
      </p:pic>
      <p:pic>
        <p:nvPicPr>
          <p:cNvPr id="17" name="Picture 16">
            <a:extLst>
              <a:ext uri="{FF2B5EF4-FFF2-40B4-BE49-F238E27FC236}">
                <a16:creationId xmlns:a16="http://schemas.microsoft.com/office/drawing/2014/main" id="{994715CC-87CA-492D-8782-3447F8182356}"/>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070646" y="0"/>
            <a:ext cx="1087659" cy="1933616"/>
          </a:xfrm>
          <a:prstGeom prst="rect">
            <a:avLst/>
          </a:prstGeom>
        </p:spPr>
      </p:pic>
      <p:pic>
        <p:nvPicPr>
          <p:cNvPr id="18" name="Picture 17">
            <a:extLst>
              <a:ext uri="{FF2B5EF4-FFF2-40B4-BE49-F238E27FC236}">
                <a16:creationId xmlns:a16="http://schemas.microsoft.com/office/drawing/2014/main" id="{902008E5-623D-4BC1-B5F0-2B3C1BC4602C}"/>
              </a:ext>
            </a:extLst>
          </p:cNvPr>
          <p:cNvPicPr/>
          <p:nvPr/>
        </p:nvPicPr>
        <p:blipFill rotWithShape="1">
          <a:blip r:embed="rId8" cstate="screen">
            <a:extLst>
              <a:ext uri="{28A0092B-C50C-407E-A947-70E740481C1C}">
                <a14:useLocalDpi xmlns:a14="http://schemas.microsoft.com/office/drawing/2010/main"/>
              </a:ext>
            </a:extLst>
          </a:blip>
          <a:srcRect r="1053"/>
          <a:stretch/>
        </p:blipFill>
        <p:spPr>
          <a:xfrm rot="16200000">
            <a:off x="6730403" y="2360324"/>
            <a:ext cx="2840305" cy="1986892"/>
          </a:xfrm>
          <a:prstGeom prst="rect">
            <a:avLst/>
          </a:prstGeom>
        </p:spPr>
      </p:pic>
    </p:spTree>
    <p:extLst>
      <p:ext uri="{BB962C8B-B14F-4D97-AF65-F5344CB8AC3E}">
        <p14:creationId xmlns:p14="http://schemas.microsoft.com/office/powerpoint/2010/main" val="2578195601"/>
      </p:ext>
    </p:extLst>
  </p:cSld>
  <p:clrMapOvr>
    <a:masterClrMapping/>
  </p:clrMapOvr>
  <p:transition spd="slow">
    <p:push dir="u"/>
  </p:transition>
</p:sld>
</file>

<file path=ppt/theme/theme1.xml><?xml version="1.0" encoding="utf-8"?>
<a:theme xmlns:a="http://schemas.openxmlformats.org/drawingml/2006/main" name="NLR Algemene Template 16.9 UK_Royal 2019 en 100jr strik_v03">
  <a:themeElements>
    <a:clrScheme name="Custom 167">
      <a:dk1>
        <a:sysClr val="windowText" lastClr="000000"/>
      </a:dk1>
      <a:lt1>
        <a:sysClr val="window" lastClr="FFFFFF"/>
      </a:lt1>
      <a:dk2>
        <a:srgbClr val="004D7D"/>
      </a:dk2>
      <a:lt2>
        <a:srgbClr val="9B9C9E"/>
      </a:lt2>
      <a:accent1>
        <a:srgbClr val="19AEE9"/>
      </a:accent1>
      <a:accent2>
        <a:srgbClr val="94CEEC"/>
      </a:accent2>
      <a:accent3>
        <a:srgbClr val="D8ECF8"/>
      </a:accent3>
      <a:accent4>
        <a:srgbClr val="ED791A"/>
      </a:accent4>
      <a:accent5>
        <a:srgbClr val="F8B985"/>
      </a:accent5>
      <a:accent6>
        <a:srgbClr val="FDE5CF"/>
      </a:accent6>
      <a:hlink>
        <a:srgbClr val="0000FF"/>
      </a:hlink>
      <a:folHlink>
        <a:srgbClr val="800080"/>
      </a:folHlink>
    </a:clrScheme>
    <a:fontScheme name="Custom 5">
      <a:majorFont>
        <a:latin typeface="Open Sans"/>
        <a:ea typeface=""/>
        <a:cs typeface=""/>
      </a:majorFont>
      <a:minorFont>
        <a:latin typeface="Ope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solidFill>
            <a:schemeClr val="tx2"/>
          </a:solidFill>
          <a:miter lim="800000"/>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dirty="0" err="1" smtClean="0">
            <a:solidFill>
              <a:schemeClr val="tx2"/>
            </a:solidFill>
          </a:defRPr>
        </a:defPPr>
      </a:lstStyle>
    </a:txDef>
  </a:objectDefaults>
  <a:extraClrSchemeLst/>
  <a:extLst>
    <a:ext uri="{05A4C25C-085E-4340-85A3-A5531E510DB2}">
      <thm15:themeFamily xmlns:thm15="http://schemas.microsoft.com/office/thememl/2012/main" name="Presentation1" id="{C3D8B456-AE94-4B9D-B67F-2E803E99D568}" vid="{557D2E20-C31C-4156-8581-446FFA9228A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3D9126B88274E4496CD52E7219D0572" ma:contentTypeVersion="35" ma:contentTypeDescription="Create a new document." ma:contentTypeScope="" ma:versionID="cc7b0a542357d17f79dfb5b7c776e73e">
  <xsd:schema xmlns:xsd="http://www.w3.org/2001/XMLSchema" xmlns:xs="http://www.w3.org/2001/XMLSchema" xmlns:p="http://schemas.microsoft.com/office/2006/metadata/properties" xmlns:ns2="9c987578-06a5-4e03-951c-d2495dd78898" xmlns:ns3="bba6f56a-61a0-4f67-abd0-83f29a10bef6" targetNamespace="http://schemas.microsoft.com/office/2006/metadata/properties" ma:root="true" ma:fieldsID="a8ae2a983a5aa18b22bc6cd12da95656" ns2:_="" ns3:_="">
    <xsd:import namespace="9c987578-06a5-4e03-951c-d2495dd78898"/>
    <xsd:import namespace="bba6f56a-61a0-4f67-abd0-83f29a10bef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2:MediaServiceLocation" minOccurs="0"/>
                <xsd:element ref="ns2:MediaServiceOCR" minOccurs="0"/>
                <xsd:element ref="ns3:SharedWithUsers" minOccurs="0"/>
                <xsd:element ref="ns3:SharedWithDetails" minOccurs="0"/>
                <xsd:element ref="ns2:Comment" minOccurs="0"/>
                <xsd:element ref="ns2:MediaLengthInSeconds" minOccurs="0"/>
                <xsd:element ref="ns3:TaxCatchAll" minOccurs="0"/>
                <xsd:element ref="ns2:lcf76f155ced4ddcb4097134ff3c332f" minOccurs="0"/>
                <xsd:element ref="ns2:MigrationWizId" minOccurs="0"/>
                <xsd:element ref="ns2:MigrationWizIdPermissions" minOccurs="0"/>
                <xsd:element ref="ns2:MigrationWizIdPermissionLevels" minOccurs="0"/>
                <xsd:element ref="ns2:MigrationWizIdDocumentLibraryPermissions" minOccurs="0"/>
                <xsd:element ref="ns2:MigrationWizIdSecurityGroup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c987578-06a5-4e03-951c-d2495dd7889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Location" ma:index="16" nillable="true" ma:displayName="Location" ma:description="" ma:internalName="MediaServiceLocatio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Comment" ma:index="20" nillable="true" ma:displayName="Comment" ma:format="Dropdown" ma:internalName="Comment">
      <xsd:simpleType>
        <xsd:restriction base="dms:Note">
          <xsd:maxLength value="255"/>
        </xsd:restriction>
      </xsd:simpleType>
    </xsd:element>
    <xsd:element name="MediaLengthInSeconds" ma:index="21" nillable="true" ma:displayName="MediaLengthInSeconds" ma:hidden="true"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5ef4f2e3-2616-4c2c-91b5-2afd5740d132" ma:termSetId="09814cd3-568e-fe90-9814-8d621ff8fb84" ma:anchorId="fba54fb3-c3e1-fe81-a776-ca4b69148c4d" ma:open="true" ma:isKeyword="false">
      <xsd:complexType>
        <xsd:sequence>
          <xsd:element ref="pc:Terms" minOccurs="0" maxOccurs="1"/>
        </xsd:sequence>
      </xsd:complexType>
    </xsd:element>
    <xsd:element name="MigrationWizId" ma:index="25" nillable="true" ma:displayName="MigrationWizId" ma:internalName="MigrationWizId">
      <xsd:simpleType>
        <xsd:restriction base="dms:Text"/>
      </xsd:simpleType>
    </xsd:element>
    <xsd:element name="MigrationWizIdPermissions" ma:index="26" nillable="true" ma:displayName="MigrationWizIdPermissions" ma:internalName="MigrationWizIdPermissions">
      <xsd:simpleType>
        <xsd:restriction base="dms:Text"/>
      </xsd:simpleType>
    </xsd:element>
    <xsd:element name="MigrationWizIdPermissionLevels" ma:index="27" nillable="true" ma:displayName="MigrationWizIdPermissionLevels" ma:internalName="MigrationWizIdPermissionLevels">
      <xsd:simpleType>
        <xsd:restriction base="dms:Text"/>
      </xsd:simpleType>
    </xsd:element>
    <xsd:element name="MigrationWizIdDocumentLibraryPermissions" ma:index="28" nillable="true" ma:displayName="MigrationWizIdDocumentLibraryPermissions" ma:internalName="MigrationWizIdDocumentLibraryPermissions">
      <xsd:simpleType>
        <xsd:restriction base="dms:Text"/>
      </xsd:simpleType>
    </xsd:element>
    <xsd:element name="MigrationWizIdSecurityGroups" ma:index="29" nillable="true" ma:displayName="MigrationWizIdSecurityGroups" ma:internalName="MigrationWizIdSecurityGroups">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ba6f56a-61a0-4f67-abd0-83f29a10bef6"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556334c3-3ce3-4d2e-a900-2a53a13f2240}" ma:internalName="TaxCatchAll" ma:readOnly="false" ma:showField="CatchAllData" ma:web="bba6f56a-61a0-4f67-abd0-83f29a10bef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MigrationWizIdDocumentLibraryPermissions xmlns="9c987578-06a5-4e03-951c-d2495dd78898" xsi:nil="true"/>
    <lcf76f155ced4ddcb4097134ff3c332f xmlns="9c987578-06a5-4e03-951c-d2495dd78898">
      <Terms xmlns="http://schemas.microsoft.com/office/infopath/2007/PartnerControls"/>
    </lcf76f155ced4ddcb4097134ff3c332f>
    <MigrationWizIdPermissionLevels xmlns="9c987578-06a5-4e03-951c-d2495dd78898" xsi:nil="true"/>
    <MigrationWizId xmlns="9c987578-06a5-4e03-951c-d2495dd78898" xsi:nil="true"/>
    <Comment xmlns="9c987578-06a5-4e03-951c-d2495dd78898" xsi:nil="true"/>
    <MigrationWizIdPermissions xmlns="9c987578-06a5-4e03-951c-d2495dd78898" xsi:nil="true"/>
    <TaxCatchAll xmlns="bba6f56a-61a0-4f67-abd0-83f29a10bef6" xsi:nil="true"/>
    <MigrationWizIdSecurityGroups xmlns="9c987578-06a5-4e03-951c-d2495dd78898" xsi:nil="true"/>
  </documentManagement>
</p:properties>
</file>

<file path=customXml/itemProps1.xml><?xml version="1.0" encoding="utf-8"?>
<ds:datastoreItem xmlns:ds="http://schemas.openxmlformats.org/officeDocument/2006/customXml" ds:itemID="{B9208D56-8473-401B-8027-417D7F869ECC}"/>
</file>

<file path=customXml/itemProps2.xml><?xml version="1.0" encoding="utf-8"?>
<ds:datastoreItem xmlns:ds="http://schemas.openxmlformats.org/officeDocument/2006/customXml" ds:itemID="{EB5CC85D-73DF-4BFE-B9B2-6D304DD9567D}"/>
</file>

<file path=customXml/itemProps3.xml><?xml version="1.0" encoding="utf-8"?>
<ds:datastoreItem xmlns:ds="http://schemas.openxmlformats.org/officeDocument/2006/customXml" ds:itemID="{B3AA1DE3-2788-4C96-BC5B-4CEF0D422334}"/>
</file>

<file path=docProps/app.xml><?xml version="1.0" encoding="utf-8"?>
<Properties xmlns="http://schemas.openxmlformats.org/officeDocument/2006/extended-properties" xmlns:vt="http://schemas.openxmlformats.org/officeDocument/2006/docPropsVTypes">
  <Template>NLR Algemene Template UK V001</Template>
  <TotalTime>732</TotalTime>
  <Words>2150</Words>
  <Application>Microsoft Office PowerPoint</Application>
  <PresentationFormat>On-screen Show (16:9)</PresentationFormat>
  <Paragraphs>226</Paragraphs>
  <Slides>16</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Open Sans</vt:lpstr>
      <vt:lpstr>Wingdings</vt:lpstr>
      <vt:lpstr>NLR Algemene Template 16.9 UK_Royal 2019 en 100jr strik_v03</vt:lpstr>
      <vt:lpstr>15 June 2023  Ronald Klomp – de Boer</vt:lpstr>
      <vt:lpstr>This NLR document is company confidential to its recipients and should  not be copied, distributed or reproduced in whole or in part, nor passed to any third party without prior written consent of NLR.  Use, intentionally or unintentionally of any of the content, information,  or services in this document in a manner contrary to the objective of this document is not allowed. </vt:lpstr>
      <vt:lpstr>NLR in brief</vt:lpstr>
      <vt:lpstr>High Temp Composites @ NLR</vt:lpstr>
      <vt:lpstr>Introduction</vt:lpstr>
      <vt:lpstr>Material Characterisation</vt:lpstr>
      <vt:lpstr>Injection development</vt:lpstr>
      <vt:lpstr>Injection development</vt:lpstr>
      <vt:lpstr>Injection development</vt:lpstr>
      <vt:lpstr>Envelop method</vt:lpstr>
      <vt:lpstr>Simulations</vt:lpstr>
      <vt:lpstr>Simulations</vt:lpstr>
      <vt:lpstr>Repair demonstration</vt:lpstr>
      <vt:lpstr>Conclusions &amp; future work</vt:lpstr>
      <vt:lpstr>NLR publications related to BMI infusion repair development</vt:lpstr>
      <vt:lpstr>PowerPoint Presentation</vt:lpstr>
    </vt:vector>
  </TitlesOfParts>
  <Company>National Aerospace Laboratory - NLR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15 June 2023  Ronald Klomp – de Boer</dc:title>
  <dc:creator>Klomp, Ronald</dc:creator>
  <cp:lastModifiedBy>Klomp, Ronald</cp:lastModifiedBy>
  <cp:revision>82</cp:revision>
  <cp:lastPrinted>2019-02-20T14:55:18Z</cp:lastPrinted>
  <dcterms:created xsi:type="dcterms:W3CDTF">2023-05-24T14:14:07Z</dcterms:created>
  <dcterms:modified xsi:type="dcterms:W3CDTF">2023-05-31T07:48:42Z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0x010100B3D9126B88274E4496CD52E7219D0572</vt:lpwstr>
  </property>
</Properties>
</file>