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71" r:id="rId5"/>
    <p:sldId id="368" r:id="rId6"/>
    <p:sldId id="395" r:id="rId7"/>
    <p:sldId id="396" r:id="rId8"/>
    <p:sldId id="369" r:id="rId9"/>
    <p:sldId id="397" r:id="rId10"/>
    <p:sldId id="399" r:id="rId11"/>
    <p:sldId id="398" r:id="rId12"/>
    <p:sldId id="389" r:id="rId13"/>
    <p:sldId id="388" r:id="rId14"/>
    <p:sldId id="386" r:id="rId15"/>
    <p:sldId id="387" r:id="rId16"/>
    <p:sldId id="390" r:id="rId17"/>
    <p:sldId id="391" r:id="rId18"/>
    <p:sldId id="404" r:id="rId19"/>
    <p:sldId id="402" r:id="rId20"/>
    <p:sldId id="403" r:id="rId21"/>
    <p:sldId id="383" r:id="rId22"/>
    <p:sldId id="331" r:id="rId23"/>
  </p:sldIdLst>
  <p:sldSz cx="9144000" cy="5715000" type="screen16x10"/>
  <p:notesSz cx="7010400" cy="92964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1B5E1"/>
    <a:srgbClr val="FA2829"/>
    <a:srgbClr val="EA0000"/>
    <a:srgbClr val="FA393A"/>
    <a:srgbClr val="FB191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0" autoAdjust="0"/>
    <p:restoredTop sz="94719" autoAdjust="0"/>
  </p:normalViewPr>
  <p:slideViewPr>
    <p:cSldViewPr snapToGrid="0">
      <p:cViewPr>
        <p:scale>
          <a:sx n="125" d="100"/>
          <a:sy n="125" d="100"/>
        </p:scale>
        <p:origin x="816" y="12"/>
      </p:cViewPr>
      <p:guideLst/>
    </p:cSldViewPr>
  </p:slideViewPr>
  <p:outlineViewPr>
    <p:cViewPr>
      <p:scale>
        <a:sx n="33" d="100"/>
        <a:sy n="33" d="100"/>
      </p:scale>
      <p:origin x="0" y="-6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304" y="7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, James M" userId="ce679b41-aea3-4d58-8151-f7abd28114df" providerId="ADAL" clId="{732DAB1B-631C-4870-B1A6-F9CBB19FAE86}"/>
    <pc:docChg chg="modSld">
      <pc:chgData name="John, James M" userId="ce679b41-aea3-4d58-8151-f7abd28114df" providerId="ADAL" clId="{732DAB1B-631C-4870-B1A6-F9CBB19FAE86}" dt="2023-06-08T17:01:00.746" v="6" actId="14100"/>
      <pc:docMkLst>
        <pc:docMk/>
      </pc:docMkLst>
      <pc:sldChg chg="modSp mod">
        <pc:chgData name="John, James M" userId="ce679b41-aea3-4d58-8151-f7abd28114df" providerId="ADAL" clId="{732DAB1B-631C-4870-B1A6-F9CBB19FAE86}" dt="2023-06-08T16:59:54.491" v="1" actId="14100"/>
        <pc:sldMkLst>
          <pc:docMk/>
          <pc:sldMk cId="2010963779" sldId="386"/>
        </pc:sldMkLst>
        <pc:spChg chg="mod">
          <ac:chgData name="John, James M" userId="ce679b41-aea3-4d58-8151-f7abd28114df" providerId="ADAL" clId="{732DAB1B-631C-4870-B1A6-F9CBB19FAE86}" dt="2023-06-08T16:59:54.491" v="1" actId="14100"/>
          <ac:spMkLst>
            <pc:docMk/>
            <pc:sldMk cId="2010963779" sldId="386"/>
            <ac:spMk id="11" creationId="{00000000-0000-0000-0000-000000000000}"/>
          </ac:spMkLst>
        </pc:spChg>
      </pc:sldChg>
      <pc:sldChg chg="modSp mod">
        <pc:chgData name="John, James M" userId="ce679b41-aea3-4d58-8151-f7abd28114df" providerId="ADAL" clId="{732DAB1B-631C-4870-B1A6-F9CBB19FAE86}" dt="2023-06-08T17:01:00.746" v="6" actId="14100"/>
        <pc:sldMkLst>
          <pc:docMk/>
          <pc:sldMk cId="3128004821" sldId="387"/>
        </pc:sldMkLst>
        <pc:spChg chg="mod">
          <ac:chgData name="John, James M" userId="ce679b41-aea3-4d58-8151-f7abd28114df" providerId="ADAL" clId="{732DAB1B-631C-4870-B1A6-F9CBB19FAE86}" dt="2023-06-08T17:01:00.746" v="6" actId="14100"/>
          <ac:spMkLst>
            <pc:docMk/>
            <pc:sldMk cId="3128004821" sldId="387"/>
            <ac:spMk id="10" creationId="{00000000-0000-0000-0000-000000000000}"/>
          </ac:spMkLst>
        </pc:spChg>
        <pc:spChg chg="mod">
          <ac:chgData name="John, James M" userId="ce679b41-aea3-4d58-8151-f7abd28114df" providerId="ADAL" clId="{732DAB1B-631C-4870-B1A6-F9CBB19FAE86}" dt="2023-06-08T17:00:00.338" v="2" actId="14100"/>
          <ac:spMkLst>
            <pc:docMk/>
            <pc:sldMk cId="3128004821" sldId="387"/>
            <ac:spMk id="11" creationId="{00000000-0000-0000-0000-000000000000}"/>
          </ac:spMkLst>
        </pc:spChg>
        <pc:spChg chg="mod">
          <ac:chgData name="John, James M" userId="ce679b41-aea3-4d58-8151-f7abd28114df" providerId="ADAL" clId="{732DAB1B-631C-4870-B1A6-F9CBB19FAE86}" dt="2023-06-08T17:00:52.682" v="5" actId="1076"/>
          <ac:spMkLst>
            <pc:docMk/>
            <pc:sldMk cId="3128004821" sldId="387"/>
            <ac:spMk id="15" creationId="{00000000-0000-0000-0000-000000000000}"/>
          </ac:spMkLst>
        </pc:spChg>
        <pc:spChg chg="mod">
          <ac:chgData name="John, James M" userId="ce679b41-aea3-4d58-8151-f7abd28114df" providerId="ADAL" clId="{732DAB1B-631C-4870-B1A6-F9CBB19FAE86}" dt="2023-06-08T17:00:49.273" v="4" actId="1076"/>
          <ac:spMkLst>
            <pc:docMk/>
            <pc:sldMk cId="3128004821" sldId="387"/>
            <ac:spMk id="17" creationId="{00000000-0000-0000-0000-000000000000}"/>
          </ac:spMkLst>
        </pc:spChg>
      </pc:sldChg>
    </pc:docChg>
  </pc:docChgLst>
  <pc:docChgLst>
    <pc:chgData name="John, James M" userId="ce679b41-aea3-4d58-8151-f7abd28114df" providerId="ADAL" clId="{CE2C02B6-7EE1-44D7-AC9D-D6F14DB96FA0}"/>
    <pc:docChg chg="undo custSel addSld delSld modSld">
      <pc:chgData name="John, James M" userId="ce679b41-aea3-4d58-8151-f7abd28114df" providerId="ADAL" clId="{CE2C02B6-7EE1-44D7-AC9D-D6F14DB96FA0}" dt="2023-06-05T13:39:10.185" v="43" actId="20577"/>
      <pc:docMkLst>
        <pc:docMk/>
      </pc:docMkLst>
      <pc:sldChg chg="addSp modSp">
        <pc:chgData name="John, James M" userId="ce679b41-aea3-4d58-8151-f7abd28114df" providerId="ADAL" clId="{CE2C02B6-7EE1-44D7-AC9D-D6F14DB96FA0}" dt="2023-05-30T17:07:17.111" v="16"/>
        <pc:sldMkLst>
          <pc:docMk/>
          <pc:sldMk cId="3548571537" sldId="331"/>
        </pc:sldMkLst>
        <pc:spChg chg="add mod">
          <ac:chgData name="John, James M" userId="ce679b41-aea3-4d58-8151-f7abd28114df" providerId="ADAL" clId="{CE2C02B6-7EE1-44D7-AC9D-D6F14DB96FA0}" dt="2023-05-30T17:07:17.111" v="16"/>
          <ac:spMkLst>
            <pc:docMk/>
            <pc:sldMk cId="3548571537" sldId="331"/>
            <ac:spMk id="2" creationId="{6C278A8F-57A9-7C3D-1F6D-E1777B8CBC08}"/>
          </ac:spMkLst>
        </pc:spChg>
      </pc:sldChg>
      <pc:sldChg chg="modSp mod">
        <pc:chgData name="John, James M" userId="ce679b41-aea3-4d58-8151-f7abd28114df" providerId="ADAL" clId="{CE2C02B6-7EE1-44D7-AC9D-D6F14DB96FA0}" dt="2023-06-05T13:38:21.764" v="36" actId="2085"/>
        <pc:sldMkLst>
          <pc:docMk/>
          <pc:sldMk cId="2010963779" sldId="386"/>
        </pc:sldMkLst>
        <pc:spChg chg="mod">
          <ac:chgData name="John, James M" userId="ce679b41-aea3-4d58-8151-f7abd28114df" providerId="ADAL" clId="{CE2C02B6-7EE1-44D7-AC9D-D6F14DB96FA0}" dt="2023-06-05T13:37:41.023" v="30" actId="2085"/>
          <ac:spMkLst>
            <pc:docMk/>
            <pc:sldMk cId="2010963779" sldId="386"/>
            <ac:spMk id="11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7:24.485" v="28" actId="2085"/>
          <ac:spMkLst>
            <pc:docMk/>
            <pc:sldMk cId="2010963779" sldId="386"/>
            <ac:spMk id="16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7:31.033" v="29" actId="2085"/>
          <ac:spMkLst>
            <pc:docMk/>
            <pc:sldMk cId="2010963779" sldId="386"/>
            <ac:spMk id="17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21.764" v="36" actId="2085"/>
          <ac:spMkLst>
            <pc:docMk/>
            <pc:sldMk cId="2010963779" sldId="386"/>
            <ac:spMk id="20" creationId="{00000000-0000-0000-0000-000000000000}"/>
          </ac:spMkLst>
        </pc:spChg>
      </pc:sldChg>
      <pc:sldChg chg="modSp mod">
        <pc:chgData name="John, James M" userId="ce679b41-aea3-4d58-8151-f7abd28114df" providerId="ADAL" clId="{CE2C02B6-7EE1-44D7-AC9D-D6F14DB96FA0}" dt="2023-06-05T13:38:50.269" v="41" actId="2085"/>
        <pc:sldMkLst>
          <pc:docMk/>
          <pc:sldMk cId="3128004821" sldId="387"/>
        </pc:sldMkLst>
        <pc:spChg chg="mod">
          <ac:chgData name="John, James M" userId="ce679b41-aea3-4d58-8151-f7abd28114df" providerId="ADAL" clId="{CE2C02B6-7EE1-44D7-AC9D-D6F14DB96FA0}" dt="2023-06-05T13:38:50.269" v="41" actId="2085"/>
          <ac:spMkLst>
            <pc:docMk/>
            <pc:sldMk cId="3128004821" sldId="387"/>
            <ac:spMk id="10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47.461" v="40" actId="2085"/>
          <ac:spMkLst>
            <pc:docMk/>
            <pc:sldMk cId="3128004821" sldId="387"/>
            <ac:spMk id="11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37.996" v="37" actId="2085"/>
          <ac:spMkLst>
            <pc:docMk/>
            <pc:sldMk cId="3128004821" sldId="387"/>
            <ac:spMk id="15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07.581" v="35" actId="2085"/>
          <ac:spMkLst>
            <pc:docMk/>
            <pc:sldMk cId="3128004821" sldId="387"/>
            <ac:spMk id="17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42.581" v="38" actId="2085"/>
          <ac:spMkLst>
            <pc:docMk/>
            <pc:sldMk cId="3128004821" sldId="387"/>
            <ac:spMk id="19" creationId="{00000000-0000-0000-0000-000000000000}"/>
          </ac:spMkLst>
        </pc:spChg>
        <pc:spChg chg="mod">
          <ac:chgData name="John, James M" userId="ce679b41-aea3-4d58-8151-f7abd28114df" providerId="ADAL" clId="{CE2C02B6-7EE1-44D7-AC9D-D6F14DB96FA0}" dt="2023-06-05T13:38:45.085" v="39" actId="2085"/>
          <ac:spMkLst>
            <pc:docMk/>
            <pc:sldMk cId="3128004821" sldId="387"/>
            <ac:spMk id="21" creationId="{00000000-0000-0000-0000-000000000000}"/>
          </ac:spMkLst>
        </pc:spChg>
      </pc:sldChg>
      <pc:sldChg chg="addSp modSp">
        <pc:chgData name="John, James M" userId="ce679b41-aea3-4d58-8151-f7abd28114df" providerId="ADAL" clId="{CE2C02B6-7EE1-44D7-AC9D-D6F14DB96FA0}" dt="2023-05-30T17:03:17.980" v="8"/>
        <pc:sldMkLst>
          <pc:docMk/>
          <pc:sldMk cId="4053240719" sldId="391"/>
        </pc:sldMkLst>
        <pc:spChg chg="add mod">
          <ac:chgData name="John, James M" userId="ce679b41-aea3-4d58-8151-f7abd28114df" providerId="ADAL" clId="{CE2C02B6-7EE1-44D7-AC9D-D6F14DB96FA0}" dt="2023-05-30T17:01:29.124" v="1"/>
          <ac:spMkLst>
            <pc:docMk/>
            <pc:sldMk cId="4053240719" sldId="391"/>
            <ac:spMk id="25" creationId="{DE4146C2-C766-A68C-12A0-B3CB53656764}"/>
          </ac:spMkLst>
        </pc:spChg>
        <pc:spChg chg="add mod">
          <ac:chgData name="John, James M" userId="ce679b41-aea3-4d58-8151-f7abd28114df" providerId="ADAL" clId="{CE2C02B6-7EE1-44D7-AC9D-D6F14DB96FA0}" dt="2023-05-30T17:01:42.789" v="2"/>
          <ac:spMkLst>
            <pc:docMk/>
            <pc:sldMk cId="4053240719" sldId="391"/>
            <ac:spMk id="26" creationId="{C4020363-CAB5-0562-8224-6393FA561894}"/>
          </ac:spMkLst>
        </pc:spChg>
        <pc:spChg chg="add mod">
          <ac:chgData name="John, James M" userId="ce679b41-aea3-4d58-8151-f7abd28114df" providerId="ADAL" clId="{CE2C02B6-7EE1-44D7-AC9D-D6F14DB96FA0}" dt="2023-05-30T17:01:49.306" v="3"/>
          <ac:spMkLst>
            <pc:docMk/>
            <pc:sldMk cId="4053240719" sldId="391"/>
            <ac:spMk id="29" creationId="{8FD28D90-8C91-6E15-2637-E788882D77B1}"/>
          </ac:spMkLst>
        </pc:spChg>
        <pc:spChg chg="add mod">
          <ac:chgData name="John, James M" userId="ce679b41-aea3-4d58-8151-f7abd28114df" providerId="ADAL" clId="{CE2C02B6-7EE1-44D7-AC9D-D6F14DB96FA0}" dt="2023-05-30T17:01:55.862" v="4"/>
          <ac:spMkLst>
            <pc:docMk/>
            <pc:sldMk cId="4053240719" sldId="391"/>
            <ac:spMk id="30" creationId="{55E538C5-2A61-D750-78F5-ECAF407E76A9}"/>
          </ac:spMkLst>
        </pc:spChg>
        <pc:spChg chg="add mod">
          <ac:chgData name="John, James M" userId="ce679b41-aea3-4d58-8151-f7abd28114df" providerId="ADAL" clId="{CE2C02B6-7EE1-44D7-AC9D-D6F14DB96FA0}" dt="2023-05-30T17:02:04.394" v="5"/>
          <ac:spMkLst>
            <pc:docMk/>
            <pc:sldMk cId="4053240719" sldId="391"/>
            <ac:spMk id="31" creationId="{84FFA2D4-E325-42D3-6AEB-6D3A1D11609B}"/>
          </ac:spMkLst>
        </pc:spChg>
        <pc:spChg chg="add mod">
          <ac:chgData name="John, James M" userId="ce679b41-aea3-4d58-8151-f7abd28114df" providerId="ADAL" clId="{CE2C02B6-7EE1-44D7-AC9D-D6F14DB96FA0}" dt="2023-05-30T17:03:07.060" v="6"/>
          <ac:spMkLst>
            <pc:docMk/>
            <pc:sldMk cId="4053240719" sldId="391"/>
            <ac:spMk id="32" creationId="{622D2279-B509-B6CF-DB26-DFF959B5452B}"/>
          </ac:spMkLst>
        </pc:spChg>
        <pc:spChg chg="add mod">
          <ac:chgData name="John, James M" userId="ce679b41-aea3-4d58-8151-f7abd28114df" providerId="ADAL" clId="{CE2C02B6-7EE1-44D7-AC9D-D6F14DB96FA0}" dt="2023-05-30T17:03:10.119" v="7"/>
          <ac:spMkLst>
            <pc:docMk/>
            <pc:sldMk cId="4053240719" sldId="391"/>
            <ac:spMk id="33" creationId="{2BD02DA4-2ED8-0303-38EF-731BDD5FC134}"/>
          </ac:spMkLst>
        </pc:spChg>
        <pc:spChg chg="add mod">
          <ac:chgData name="John, James M" userId="ce679b41-aea3-4d58-8151-f7abd28114df" providerId="ADAL" clId="{CE2C02B6-7EE1-44D7-AC9D-D6F14DB96FA0}" dt="2023-05-30T17:03:17.980" v="8"/>
          <ac:spMkLst>
            <pc:docMk/>
            <pc:sldMk cId="4053240719" sldId="391"/>
            <ac:spMk id="34" creationId="{FD62174C-A19F-BA8E-59BB-F486231AF04D}"/>
          </ac:spMkLst>
        </pc:spChg>
      </pc:sldChg>
      <pc:sldChg chg="addSp modSp">
        <pc:chgData name="John, James M" userId="ce679b41-aea3-4d58-8151-f7abd28114df" providerId="ADAL" clId="{CE2C02B6-7EE1-44D7-AC9D-D6F14DB96FA0}" dt="2023-05-30T17:06:58.910" v="12"/>
        <pc:sldMkLst>
          <pc:docMk/>
          <pc:sldMk cId="391544265" sldId="395"/>
        </pc:sldMkLst>
        <pc:spChg chg="add mod">
          <ac:chgData name="John, James M" userId="ce679b41-aea3-4d58-8151-f7abd28114df" providerId="ADAL" clId="{CE2C02B6-7EE1-44D7-AC9D-D6F14DB96FA0}" dt="2023-05-30T17:06:58.910" v="12"/>
          <ac:spMkLst>
            <pc:docMk/>
            <pc:sldMk cId="391544265" sldId="395"/>
            <ac:spMk id="6" creationId="{CFE63700-D288-65D7-BCDB-C93FEEC155C9}"/>
          </ac:spMkLst>
        </pc:spChg>
      </pc:sldChg>
      <pc:sldChg chg="addSp delSp modSp">
        <pc:chgData name="John, James M" userId="ce679b41-aea3-4d58-8151-f7abd28114df" providerId="ADAL" clId="{CE2C02B6-7EE1-44D7-AC9D-D6F14DB96FA0}" dt="2023-05-30T17:06:57.110" v="11"/>
        <pc:sldMkLst>
          <pc:docMk/>
          <pc:sldMk cId="1914715352" sldId="396"/>
        </pc:sldMkLst>
        <pc:spChg chg="add del mod">
          <ac:chgData name="John, James M" userId="ce679b41-aea3-4d58-8151-f7abd28114df" providerId="ADAL" clId="{CE2C02B6-7EE1-44D7-AC9D-D6F14DB96FA0}" dt="2023-05-30T17:06:50.492" v="10"/>
          <ac:spMkLst>
            <pc:docMk/>
            <pc:sldMk cId="1914715352" sldId="396"/>
            <ac:spMk id="7" creationId="{FDE4E036-8568-B21B-48B7-0BAF56B51B87}"/>
          </ac:spMkLst>
        </pc:spChg>
        <pc:spChg chg="add mod">
          <ac:chgData name="John, James M" userId="ce679b41-aea3-4d58-8151-f7abd28114df" providerId="ADAL" clId="{CE2C02B6-7EE1-44D7-AC9D-D6F14DB96FA0}" dt="2023-05-30T17:06:57.110" v="11"/>
          <ac:spMkLst>
            <pc:docMk/>
            <pc:sldMk cId="1914715352" sldId="396"/>
            <ac:spMk id="10" creationId="{41271596-D709-8C0B-E13D-B8EF88CDEC0B}"/>
          </ac:spMkLst>
        </pc:spChg>
      </pc:sldChg>
      <pc:sldChg chg="addSp modSp mod">
        <pc:chgData name="John, James M" userId="ce679b41-aea3-4d58-8151-f7abd28114df" providerId="ADAL" clId="{CE2C02B6-7EE1-44D7-AC9D-D6F14DB96FA0}" dt="2023-05-30T17:12:14.701" v="27" actId="14100"/>
        <pc:sldMkLst>
          <pc:docMk/>
          <pc:sldMk cId="4002186413" sldId="399"/>
        </pc:sldMkLst>
        <pc:spChg chg="mod">
          <ac:chgData name="John, James M" userId="ce679b41-aea3-4d58-8151-f7abd28114df" providerId="ADAL" clId="{CE2C02B6-7EE1-44D7-AC9D-D6F14DB96FA0}" dt="2023-05-30T17:12:14.701" v="27" actId="14100"/>
          <ac:spMkLst>
            <pc:docMk/>
            <pc:sldMk cId="4002186413" sldId="399"/>
            <ac:spMk id="6" creationId="{00000000-0000-0000-0000-000000000000}"/>
          </ac:spMkLst>
        </pc:spChg>
        <pc:spChg chg="add mod">
          <ac:chgData name="John, James M" userId="ce679b41-aea3-4d58-8151-f7abd28114df" providerId="ADAL" clId="{CE2C02B6-7EE1-44D7-AC9D-D6F14DB96FA0}" dt="2023-05-30T16:59:51.460" v="0"/>
          <ac:spMkLst>
            <pc:docMk/>
            <pc:sldMk cId="4002186413" sldId="399"/>
            <ac:spMk id="9" creationId="{431BDC90-BF02-1188-E6B3-512D4DE5CB2B}"/>
          </ac:spMkLst>
        </pc:spChg>
      </pc:sldChg>
      <pc:sldChg chg="addSp delSp modSp mod">
        <pc:chgData name="John, James M" userId="ce679b41-aea3-4d58-8151-f7abd28114df" providerId="ADAL" clId="{CE2C02B6-7EE1-44D7-AC9D-D6F14DB96FA0}" dt="2023-06-05T13:39:10.185" v="43" actId="20577"/>
        <pc:sldMkLst>
          <pc:docMk/>
          <pc:sldMk cId="2911005694" sldId="402"/>
        </pc:sldMkLst>
        <pc:spChg chg="mod">
          <ac:chgData name="John, James M" userId="ce679b41-aea3-4d58-8151-f7abd28114df" providerId="ADAL" clId="{CE2C02B6-7EE1-44D7-AC9D-D6F14DB96FA0}" dt="2023-06-05T13:39:10.185" v="43" actId="20577"/>
          <ac:spMkLst>
            <pc:docMk/>
            <pc:sldMk cId="2911005694" sldId="402"/>
            <ac:spMk id="3" creationId="{00000000-0000-0000-0000-000000000000}"/>
          </ac:spMkLst>
        </pc:spChg>
        <pc:spChg chg="add del mod">
          <ac:chgData name="John, James M" userId="ce679b41-aea3-4d58-8151-f7abd28114df" providerId="ADAL" clId="{CE2C02B6-7EE1-44D7-AC9D-D6F14DB96FA0}" dt="2023-05-30T17:07:12.844" v="14"/>
          <ac:spMkLst>
            <pc:docMk/>
            <pc:sldMk cId="2911005694" sldId="402"/>
            <ac:spMk id="5" creationId="{12114BF5-3EB0-E00F-D224-F693F0BF269A}"/>
          </ac:spMkLst>
        </pc:spChg>
        <pc:spChg chg="add mod">
          <ac:chgData name="John, James M" userId="ce679b41-aea3-4d58-8151-f7abd28114df" providerId="ADAL" clId="{CE2C02B6-7EE1-44D7-AC9D-D6F14DB96FA0}" dt="2023-05-30T17:07:14.019" v="15"/>
          <ac:spMkLst>
            <pc:docMk/>
            <pc:sldMk cId="2911005694" sldId="402"/>
            <ac:spMk id="6" creationId="{CAA33DD4-A50E-F6E6-9DC2-34BEBAEFCF61}"/>
          </ac:spMkLst>
        </pc:spChg>
      </pc:sldChg>
      <pc:sldChg chg="addSp delSp modSp add del">
        <pc:chgData name="John, James M" userId="ce679b41-aea3-4d58-8151-f7abd28114df" providerId="ADAL" clId="{CE2C02B6-7EE1-44D7-AC9D-D6F14DB96FA0}" dt="2023-05-30T17:08:11.119" v="22"/>
        <pc:sldMkLst>
          <pc:docMk/>
          <pc:sldMk cId="3794563645" sldId="405"/>
        </pc:sldMkLst>
        <pc:spChg chg="add del mod">
          <ac:chgData name="John, James M" userId="ce679b41-aea3-4d58-8151-f7abd28114df" providerId="ADAL" clId="{CE2C02B6-7EE1-44D7-AC9D-D6F14DB96FA0}" dt="2023-05-30T17:08:09.448" v="20"/>
          <ac:spMkLst>
            <pc:docMk/>
            <pc:sldMk cId="3794563645" sldId="405"/>
            <ac:spMk id="21" creationId="{BDA6E942-0644-8DD8-6512-6165C48A9638}"/>
          </ac:spMkLst>
        </pc:spChg>
        <pc:grpChg chg="add del">
          <ac:chgData name="John, James M" userId="ce679b41-aea3-4d58-8151-f7abd28114df" providerId="ADAL" clId="{CE2C02B6-7EE1-44D7-AC9D-D6F14DB96FA0}" dt="2023-05-30T17:08:09.885" v="21" actId="478"/>
          <ac:grpSpMkLst>
            <pc:docMk/>
            <pc:sldMk cId="3794563645" sldId="405"/>
            <ac:grpSpMk id="20" creationId="{5034FCA7-E4E9-A42A-F74E-C07907F905D6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4359D2-6858-0944-A78C-054D3029C4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475" cy="278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AD1EC-CD6A-A642-A084-AC78430254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1"/>
            <a:ext cx="3038475" cy="278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7EFE3-A62D-E549-AEF9-F3C2A910E0A7}" type="datetimeFigureOut">
              <a:rPr lang="en-US" sz="1050" smtClean="0"/>
              <a:t>6/8/2023</a:t>
            </a:fld>
            <a:endParaRPr lang="en-US" sz="10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8F378-269C-5C45-8791-3400C1DE7C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017620"/>
            <a:ext cx="3038475" cy="278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A5450-3A7D-504D-BB0B-DFE10F9D86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9017620"/>
            <a:ext cx="3038475" cy="278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D28B9-84B8-BC48-A5B3-1B0ABEE7974E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32713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30480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02300" y="0"/>
            <a:ext cx="1306478" cy="35560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000"/>
            </a:lvl1pPr>
          </a:lstStyle>
          <a:p>
            <a:fld id="{A2326E24-36C2-4C97-8D2A-C33BC0B731FC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590550"/>
            <a:ext cx="5019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911600"/>
            <a:ext cx="5608320" cy="490220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40800"/>
            <a:ext cx="3037840" cy="35560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99100" y="8940800"/>
            <a:ext cx="1509678" cy="35560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000"/>
            </a:lvl1pPr>
          </a:lstStyle>
          <a:p>
            <a:fld id="{B64FC306-49EB-4568-B6DA-12F7CE29D8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6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spcBef>
        <a:spcPts val="225"/>
      </a:spcBef>
      <a:defRPr sz="750" kern="1200">
        <a:solidFill>
          <a:schemeClr val="tx1"/>
        </a:solidFill>
        <a:latin typeface="+mn-lt"/>
        <a:ea typeface="+mn-ea"/>
        <a:cs typeface="+mn-cs"/>
      </a:defRPr>
    </a:lvl1pPr>
    <a:lvl2pPr marL="173878" indent="-80984" algn="l" defTabSz="685983" rtl="0" eaLnBrk="1" latinLnBrk="0" hangingPunct="1">
      <a:spcBef>
        <a:spcPts val="225"/>
      </a:spcBef>
      <a:buFont typeface="Arial" panose="020B0604020202020204" pitchFamily="34" charset="0"/>
      <a:buChar char="•"/>
      <a:tabLst/>
      <a:defRPr sz="750" kern="1200">
        <a:solidFill>
          <a:schemeClr val="tx1"/>
        </a:solidFill>
        <a:latin typeface="+mn-lt"/>
        <a:ea typeface="+mn-ea"/>
        <a:cs typeface="+mn-cs"/>
      </a:defRPr>
    </a:lvl2pPr>
    <a:lvl3pPr marL="303691" indent="-80984" algn="l" defTabSz="685983" rtl="0" eaLnBrk="1" latinLnBrk="0" hangingPunct="1">
      <a:spcBef>
        <a:spcPts val="225"/>
      </a:spcBef>
      <a:buFont typeface="Arial" panose="020B0604020202020204" pitchFamily="34" charset="0"/>
      <a:buChar char="•"/>
      <a:tabLst/>
      <a:defRPr sz="750" kern="1200">
        <a:solidFill>
          <a:schemeClr val="tx1"/>
        </a:solidFill>
        <a:latin typeface="+mn-lt"/>
        <a:ea typeface="+mn-ea"/>
        <a:cs typeface="+mn-cs"/>
      </a:defRPr>
    </a:lvl3pPr>
    <a:lvl4pPr marL="473995" indent="-80984" algn="l" defTabSz="685983" rtl="0" eaLnBrk="1" latinLnBrk="0" hangingPunct="1">
      <a:spcBef>
        <a:spcPts val="225"/>
      </a:spcBef>
      <a:buFont typeface="Arial" panose="020B0604020202020204" pitchFamily="34" charset="0"/>
      <a:buChar char="•"/>
      <a:tabLst/>
      <a:defRPr sz="750" kern="1200">
        <a:solidFill>
          <a:schemeClr val="tx1"/>
        </a:solidFill>
        <a:latin typeface="+mn-lt"/>
        <a:ea typeface="+mn-ea"/>
        <a:cs typeface="+mn-cs"/>
      </a:defRPr>
    </a:lvl4pPr>
    <a:lvl5pPr marL="603808" indent="-80984" algn="l" defTabSz="685983" rtl="0" eaLnBrk="1" latinLnBrk="0" hangingPunct="1">
      <a:spcBef>
        <a:spcPts val="225"/>
      </a:spcBef>
      <a:buFont typeface="Arial" panose="020B0604020202020204" pitchFamily="34" charset="0"/>
      <a:buChar char="•"/>
      <a:tabLst/>
      <a:defRPr sz="7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FC306-49EB-4568-B6DA-12F7CE29D84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0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3698ED24-ED41-DA4E-9A18-BB88DFFB4E19}"/>
              </a:ext>
            </a:extLst>
          </p:cNvPr>
          <p:cNvGrpSpPr/>
          <p:nvPr userDrawn="1"/>
        </p:nvGrpSpPr>
        <p:grpSpPr>
          <a:xfrm>
            <a:off x="218064" y="5004995"/>
            <a:ext cx="2329300" cy="503750"/>
            <a:chOff x="3913188" y="3522663"/>
            <a:chExt cx="2292350" cy="495300"/>
          </a:xfrm>
        </p:grpSpPr>
        <p:sp>
          <p:nvSpPr>
            <p:cNvPr id="53" name="Freeform 1">
              <a:extLst>
                <a:ext uri="{FF2B5EF4-FFF2-40B4-BE49-F238E27FC236}">
                  <a16:creationId xmlns:a16="http://schemas.microsoft.com/office/drawing/2014/main" id="{0447775A-9E51-D44B-BF2C-7F1300A3D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CAA165D9-F101-7B41-B6AF-FCFF76141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5" name="Freeform 3">
              <a:extLst>
                <a:ext uri="{FF2B5EF4-FFF2-40B4-BE49-F238E27FC236}">
                  <a16:creationId xmlns:a16="http://schemas.microsoft.com/office/drawing/2014/main" id="{5C9CFC7C-90B1-C843-8475-A7EE8D0A7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B7755D96-FD0F-AF4F-AC72-7F540DB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25B5C55F-9D06-4A40-A651-53C3BAA94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DAC2F960-891B-EE4A-BF8A-6347929CF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42502CDD-2662-0140-84DB-22210B34A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8A763B92-C201-BF4B-A6ED-B6B538D51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4570AB1D-A10C-9742-B74F-E5FE46BA3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9A00475A-9412-EB44-9A36-808B59D3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41BF60-F8C3-2A45-91F2-B096C9FF9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3A45A3B-0A03-614F-AA27-9E0EA8786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D11F1BF-5677-FB45-8EFE-1D5A791EB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639884A7-212C-EE4A-B34B-9672E1F6D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C7716332-83FF-9546-B1D7-D2F442AF6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28EF4556-0CA8-954E-A63B-22ACC921C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E8220ED1-4C0A-0145-BB3B-6BF7B773C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B3B35668-D8BE-6948-9944-FBD2EF4E6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0C47EC80-12B8-D248-874B-962D48989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52AFFE45-4D0B-F746-84FE-AEA3C578C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506206CC-169D-D447-893B-6F5679EC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8188027E-4457-494A-A5D1-A196FF50C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00354129-AF32-7E44-9DE3-D7DE07695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37A68EE5-C2A7-334C-8C7D-37719FAEA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473CF36B-5DB1-4243-967B-18ADB67AA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300DF8C-74B9-B248-86FC-7100E741E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2F3DBD83-E055-3F40-8266-98A919BAD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F38A3A57-F536-434E-ABEE-89A7E13CE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12F8E1F6-C0BA-A044-BAA5-27FF780E9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9A21BBD-8F29-9D48-AE7E-0CF282657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7943125A-9AFF-5C41-AC6B-04234792D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88E0E01-E880-5246-A7E9-AA3C7874A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3F1515D-DC4A-AA4F-B6FD-7190AB075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EF1926BE-98FB-6548-B19E-B459EEE4C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0DE8E8EA-22F0-F841-AA83-8F7EB639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31E19692-72A0-064F-B0C4-F919EABC4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845D55FB-AAC0-A640-97D8-A05AC1F85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58967E5-5E4D-1341-A366-EA4EEB283013}"/>
              </a:ext>
            </a:extLst>
          </p:cNvPr>
          <p:cNvGrpSpPr/>
          <p:nvPr userDrawn="1"/>
        </p:nvGrpSpPr>
        <p:grpSpPr>
          <a:xfrm rot="10800000" flipH="1">
            <a:off x="5" y="2"/>
            <a:ext cx="9147851" cy="3823487"/>
            <a:chOff x="4018286" y="-1621"/>
            <a:chExt cx="11595427" cy="4361835"/>
          </a:xfrm>
          <a:solidFill>
            <a:schemeClr val="tx1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BAE4D7F-09BC-5D47-8CC7-CB7C70FED79A}"/>
                </a:ext>
              </a:extLst>
            </p:cNvPr>
            <p:cNvSpPr/>
            <p:nvPr userDrawn="1"/>
          </p:nvSpPr>
          <p:spPr>
            <a:xfrm>
              <a:off x="4759686" y="2"/>
              <a:ext cx="10854027" cy="43602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037ED68-3FCA-FF49-BEC5-689BB73F3892}"/>
                </a:ext>
              </a:extLst>
            </p:cNvPr>
            <p:cNvSpPr/>
            <p:nvPr userDrawn="1"/>
          </p:nvSpPr>
          <p:spPr>
            <a:xfrm>
              <a:off x="4018286" y="667320"/>
              <a:ext cx="1317302" cy="36928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B667F04-7CB5-BC44-BED9-B899FB7555AA}"/>
                </a:ext>
              </a:extLst>
            </p:cNvPr>
            <p:cNvSpPr/>
            <p:nvPr userDrawn="1"/>
          </p:nvSpPr>
          <p:spPr>
            <a:xfrm>
              <a:off x="4463413" y="381958"/>
              <a:ext cx="504551" cy="4106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95F6BB7B-446F-1D49-B912-F5D478CAB044}"/>
                </a:ext>
              </a:extLst>
            </p:cNvPr>
            <p:cNvSpPr/>
            <p:nvPr userDrawn="1"/>
          </p:nvSpPr>
          <p:spPr>
            <a:xfrm>
              <a:off x="15319070" y="-1621"/>
              <a:ext cx="289764" cy="285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EAFCF3A-C276-C448-85D1-DA05B6E85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53964" y="3943691"/>
            <a:ext cx="4239967" cy="1052981"/>
          </a:xfrm>
        </p:spPr>
        <p:txBody>
          <a:bodyPr wrap="square">
            <a:spAutoFit/>
          </a:bodyPr>
          <a:lstStyle>
            <a:lvl1pPr marL="0" indent="0" algn="r">
              <a:lnSpc>
                <a:spcPct val="85000"/>
              </a:lnSpc>
              <a:buNone/>
              <a:defRPr sz="1800">
                <a:solidFill>
                  <a:schemeClr val="tx2"/>
                </a:solidFill>
              </a:defRPr>
            </a:lvl1pPr>
            <a:lvl2pPr marL="7144" indent="0" algn="r">
              <a:buNone/>
              <a:tabLst/>
              <a:defRPr sz="1500" i="1"/>
            </a:lvl2pPr>
            <a:lvl3pPr marL="7144" indent="0" algn="r">
              <a:spcBef>
                <a:spcPts val="675"/>
              </a:spcBef>
              <a:buNone/>
              <a:tabLst/>
              <a:defRPr sz="1125"/>
            </a:lvl3pPr>
            <a:lvl4pPr marL="1028678" indent="0" algn="ctr">
              <a:buNone/>
              <a:defRPr sz="1200"/>
            </a:lvl4pPr>
            <a:lvl5pPr marL="1371570" indent="0" algn="ctr">
              <a:buNone/>
              <a:defRPr sz="1200"/>
            </a:lvl5pPr>
            <a:lvl6pPr marL="1714462" indent="0" algn="ctr">
              <a:buNone/>
              <a:defRPr sz="1200"/>
            </a:lvl6pPr>
            <a:lvl7pPr marL="2057355" indent="0" algn="ctr">
              <a:buNone/>
              <a:defRPr sz="1200"/>
            </a:lvl7pPr>
            <a:lvl8pPr marL="2400247" indent="0" algn="ctr">
              <a:buNone/>
              <a:defRPr sz="1200"/>
            </a:lvl8pPr>
            <a:lvl9pPr marL="2743140" indent="0" algn="ctr">
              <a:buNone/>
              <a:defRPr sz="1200"/>
            </a:lvl9pPr>
          </a:lstStyle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5D514-01C7-C54C-8738-54C9FA54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5958" y="5415495"/>
            <a:ext cx="784860" cy="304270"/>
          </a:xfrm>
        </p:spPr>
        <p:txBody>
          <a:bodyPr/>
          <a:lstStyle>
            <a:lvl1pPr>
              <a:defRPr sz="75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664AB645-7719-AE45-865E-43F461A597AF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8F0FC-15B8-C745-ACA6-AAA4ADAB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0349" y="5415495"/>
            <a:ext cx="4061595" cy="304270"/>
          </a:xfrm>
        </p:spPr>
        <p:txBody>
          <a:bodyPr/>
          <a:lstStyle>
            <a:lvl1pPr>
              <a:defRPr sz="75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991DC-6A04-6040-88E8-3507BCF8E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4992" y="1443790"/>
            <a:ext cx="5861795" cy="2029326"/>
          </a:xfrm>
          <a:ln w="12700">
            <a:solidFill>
              <a:schemeClr val="accent2"/>
            </a:solidFill>
          </a:ln>
        </p:spPr>
        <p:txBody>
          <a:bodyPr wrap="square" lIns="457200" tIns="365760" rIns="274320" bIns="274320" anchor="ctr" anchorCtr="0">
            <a:normAutofit/>
          </a:bodyPr>
          <a:lstStyle>
            <a:lvl1pPr algn="l">
              <a:lnSpc>
                <a:spcPct val="8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1" name="Freeform 1">
            <a:extLst>
              <a:ext uri="{FF2B5EF4-FFF2-40B4-BE49-F238E27FC236}">
                <a16:creationId xmlns:a16="http://schemas.microsoft.com/office/drawing/2014/main" id="{D4601F38-12A6-2446-A3FC-0A4CDCA26A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5715" y="0"/>
            <a:ext cx="9155430" cy="1361860"/>
          </a:xfrm>
          <a:custGeom>
            <a:avLst/>
            <a:gdLst>
              <a:gd name="T0" fmla="*/ 23008 w 27073"/>
              <a:gd name="T1" fmla="*/ 195 h 4019"/>
              <a:gd name="T2" fmla="*/ 19599 w 27073"/>
              <a:gd name="T3" fmla="*/ 367 h 4019"/>
              <a:gd name="T4" fmla="*/ 14920 w 27073"/>
              <a:gd name="T5" fmla="*/ 486 h 4019"/>
              <a:gd name="T6" fmla="*/ 7651 w 27073"/>
              <a:gd name="T7" fmla="*/ 3 h 4019"/>
              <a:gd name="T8" fmla="*/ 0 w 27073"/>
              <a:gd name="T9" fmla="*/ 3485 h 4019"/>
              <a:gd name="T10" fmla="*/ 18986 w 27073"/>
              <a:gd name="T11" fmla="*/ 999 h 4019"/>
              <a:gd name="T12" fmla="*/ 336 w 27073"/>
              <a:gd name="T13" fmla="*/ 3178 h 4019"/>
              <a:gd name="T14" fmla="*/ 412 w 27073"/>
              <a:gd name="T15" fmla="*/ 3198 h 4019"/>
              <a:gd name="T16" fmla="*/ 846 w 27073"/>
              <a:gd name="T17" fmla="*/ 3443 h 4019"/>
              <a:gd name="T18" fmla="*/ 1377 w 27073"/>
              <a:gd name="T19" fmla="*/ 3635 h 4019"/>
              <a:gd name="T20" fmla="*/ 1411 w 27073"/>
              <a:gd name="T21" fmla="*/ 3378 h 4019"/>
              <a:gd name="T22" fmla="*/ 1910 w 27073"/>
              <a:gd name="T23" fmla="*/ 3579 h 4019"/>
              <a:gd name="T24" fmla="*/ 2370 w 27073"/>
              <a:gd name="T25" fmla="*/ 3404 h 4019"/>
              <a:gd name="T26" fmla="*/ 2681 w 27073"/>
              <a:gd name="T27" fmla="*/ 2328 h 4019"/>
              <a:gd name="T28" fmla="*/ 5430 w 27073"/>
              <a:gd name="T29" fmla="*/ 3723 h 4019"/>
              <a:gd name="T30" fmla="*/ 4083 w 27073"/>
              <a:gd name="T31" fmla="*/ 3082 h 4019"/>
              <a:gd name="T32" fmla="*/ 3003 w 27073"/>
              <a:gd name="T33" fmla="*/ 3827 h 4019"/>
              <a:gd name="T34" fmla="*/ 3717 w 27073"/>
              <a:gd name="T35" fmla="*/ 3474 h 4019"/>
              <a:gd name="T36" fmla="*/ 3767 w 27073"/>
              <a:gd name="T37" fmla="*/ 3528 h 4019"/>
              <a:gd name="T38" fmla="*/ 4416 w 27073"/>
              <a:gd name="T39" fmla="*/ 3528 h 4019"/>
              <a:gd name="T40" fmla="*/ 4464 w 27073"/>
              <a:gd name="T41" fmla="*/ 3471 h 4019"/>
              <a:gd name="T42" fmla="*/ 5094 w 27073"/>
              <a:gd name="T43" fmla="*/ 3423 h 4019"/>
              <a:gd name="T44" fmla="*/ 5796 w 27073"/>
              <a:gd name="T45" fmla="*/ 3745 h 4019"/>
              <a:gd name="T46" fmla="*/ 6790 w 27073"/>
              <a:gd name="T47" fmla="*/ 3584 h 4019"/>
              <a:gd name="T48" fmla="*/ 6852 w 27073"/>
              <a:gd name="T49" fmla="*/ 3601 h 4019"/>
              <a:gd name="T50" fmla="*/ 7845 w 27073"/>
              <a:gd name="T51" fmla="*/ 3090 h 4019"/>
              <a:gd name="T52" fmla="*/ 8816 w 27073"/>
              <a:gd name="T53" fmla="*/ 3215 h 4019"/>
              <a:gd name="T54" fmla="*/ 10803 w 27073"/>
              <a:gd name="T55" fmla="*/ 57 h 4019"/>
              <a:gd name="T56" fmla="*/ 10292 w 27073"/>
              <a:gd name="T57" fmla="*/ 2879 h 4019"/>
              <a:gd name="T58" fmla="*/ 11506 w 27073"/>
              <a:gd name="T59" fmla="*/ 1953 h 4019"/>
              <a:gd name="T60" fmla="*/ 12234 w 27073"/>
              <a:gd name="T61" fmla="*/ 1736 h 4019"/>
              <a:gd name="T62" fmla="*/ 13509 w 27073"/>
              <a:gd name="T63" fmla="*/ 810 h 4019"/>
              <a:gd name="T64" fmla="*/ 14928 w 27073"/>
              <a:gd name="T65" fmla="*/ 1408 h 4019"/>
              <a:gd name="T66" fmla="*/ 14242 w 27073"/>
              <a:gd name="T67" fmla="*/ 1815 h 4019"/>
              <a:gd name="T68" fmla="*/ 14956 w 27073"/>
              <a:gd name="T69" fmla="*/ 1434 h 4019"/>
              <a:gd name="T70" fmla="*/ 15315 w 27073"/>
              <a:gd name="T71" fmla="*/ 1564 h 4019"/>
              <a:gd name="T72" fmla="*/ 15636 w 27073"/>
              <a:gd name="T73" fmla="*/ 1479 h 4019"/>
              <a:gd name="T74" fmla="*/ 16918 w 27073"/>
              <a:gd name="T75" fmla="*/ 692 h 4019"/>
              <a:gd name="T76" fmla="*/ 16675 w 27073"/>
              <a:gd name="T77" fmla="*/ 1284 h 4019"/>
              <a:gd name="T78" fmla="*/ 16988 w 27073"/>
              <a:gd name="T79" fmla="*/ 1005 h 4019"/>
              <a:gd name="T80" fmla="*/ 17028 w 27073"/>
              <a:gd name="T81" fmla="*/ 672 h 4019"/>
              <a:gd name="T82" fmla="*/ 17685 w 27073"/>
              <a:gd name="T83" fmla="*/ 875 h 4019"/>
              <a:gd name="T84" fmla="*/ 18334 w 27073"/>
              <a:gd name="T85" fmla="*/ 745 h 4019"/>
              <a:gd name="T86" fmla="*/ 19937 w 27073"/>
              <a:gd name="T87" fmla="*/ 624 h 4019"/>
              <a:gd name="T88" fmla="*/ 19308 w 27073"/>
              <a:gd name="T89" fmla="*/ 929 h 4019"/>
              <a:gd name="T90" fmla="*/ 19903 w 27073"/>
              <a:gd name="T91" fmla="*/ 658 h 4019"/>
              <a:gd name="T92" fmla="*/ 20236 w 27073"/>
              <a:gd name="T93" fmla="*/ 940 h 4019"/>
              <a:gd name="T94" fmla="*/ 20682 w 27073"/>
              <a:gd name="T95" fmla="*/ 695 h 4019"/>
              <a:gd name="T96" fmla="*/ 21331 w 27073"/>
              <a:gd name="T97" fmla="*/ 692 h 4019"/>
              <a:gd name="T98" fmla="*/ 22537 w 27073"/>
              <a:gd name="T99" fmla="*/ 1008 h 4019"/>
              <a:gd name="T100" fmla="*/ 22093 w 27073"/>
              <a:gd name="T101" fmla="*/ 836 h 4019"/>
              <a:gd name="T102" fmla="*/ 22412 w 27073"/>
              <a:gd name="T103" fmla="*/ 1149 h 4019"/>
              <a:gd name="T104" fmla="*/ 22731 w 27073"/>
              <a:gd name="T105" fmla="*/ 901 h 4019"/>
              <a:gd name="T106" fmla="*/ 23327 w 27073"/>
              <a:gd name="T107" fmla="*/ 1375 h 4019"/>
              <a:gd name="T108" fmla="*/ 23575 w 27073"/>
              <a:gd name="T109" fmla="*/ 1315 h 4019"/>
              <a:gd name="T110" fmla="*/ 23905 w 27073"/>
              <a:gd name="T111" fmla="*/ 1420 h 4019"/>
              <a:gd name="T112" fmla="*/ 25796 w 27073"/>
              <a:gd name="T113" fmla="*/ 1821 h 4019"/>
              <a:gd name="T114" fmla="*/ 24447 w 27073"/>
              <a:gd name="T115" fmla="*/ 1787 h 4019"/>
              <a:gd name="T116" fmla="*/ 25124 w 27073"/>
              <a:gd name="T117" fmla="*/ 2142 h 4019"/>
              <a:gd name="T118" fmla="*/ 25940 w 27073"/>
              <a:gd name="T119" fmla="*/ 2461 h 4019"/>
              <a:gd name="T120" fmla="*/ 25796 w 27073"/>
              <a:gd name="T121" fmla="*/ 1225 h 4019"/>
              <a:gd name="T122" fmla="*/ 26459 w 27073"/>
              <a:gd name="T123" fmla="*/ 232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4019">
                <a:moveTo>
                  <a:pt x="27046" y="3"/>
                </a:moveTo>
                <a:lnTo>
                  <a:pt x="27046" y="599"/>
                </a:lnTo>
                <a:lnTo>
                  <a:pt x="25838" y="3"/>
                </a:lnTo>
                <a:lnTo>
                  <a:pt x="25759" y="3"/>
                </a:lnTo>
                <a:lnTo>
                  <a:pt x="27024" y="624"/>
                </a:lnTo>
                <a:lnTo>
                  <a:pt x="25774" y="1171"/>
                </a:lnTo>
                <a:lnTo>
                  <a:pt x="25757" y="1160"/>
                </a:lnTo>
                <a:lnTo>
                  <a:pt x="24930" y="3"/>
                </a:lnTo>
                <a:lnTo>
                  <a:pt x="24890" y="3"/>
                </a:lnTo>
                <a:lnTo>
                  <a:pt x="25697" y="1132"/>
                </a:lnTo>
                <a:lnTo>
                  <a:pt x="24425" y="576"/>
                </a:lnTo>
                <a:lnTo>
                  <a:pt x="24425" y="3"/>
                </a:lnTo>
                <a:lnTo>
                  <a:pt x="24391" y="3"/>
                </a:lnTo>
                <a:lnTo>
                  <a:pt x="24391" y="565"/>
                </a:lnTo>
                <a:lnTo>
                  <a:pt x="23098" y="175"/>
                </a:lnTo>
                <a:lnTo>
                  <a:pt x="23375" y="3"/>
                </a:lnTo>
                <a:lnTo>
                  <a:pt x="23318" y="3"/>
                </a:lnTo>
                <a:lnTo>
                  <a:pt x="23061" y="164"/>
                </a:lnTo>
                <a:lnTo>
                  <a:pt x="23050" y="161"/>
                </a:lnTo>
                <a:lnTo>
                  <a:pt x="23033" y="141"/>
                </a:lnTo>
                <a:lnTo>
                  <a:pt x="22906" y="3"/>
                </a:lnTo>
                <a:lnTo>
                  <a:pt x="22861" y="3"/>
                </a:lnTo>
                <a:lnTo>
                  <a:pt x="22997" y="147"/>
                </a:lnTo>
                <a:lnTo>
                  <a:pt x="22319" y="3"/>
                </a:lnTo>
                <a:lnTo>
                  <a:pt x="22156" y="3"/>
                </a:lnTo>
                <a:lnTo>
                  <a:pt x="23008" y="187"/>
                </a:lnTo>
                <a:lnTo>
                  <a:pt x="23008" y="195"/>
                </a:lnTo>
                <a:lnTo>
                  <a:pt x="22424" y="559"/>
                </a:lnTo>
                <a:lnTo>
                  <a:pt x="21845" y="3"/>
                </a:lnTo>
                <a:lnTo>
                  <a:pt x="21794" y="3"/>
                </a:lnTo>
                <a:lnTo>
                  <a:pt x="22370" y="556"/>
                </a:lnTo>
                <a:lnTo>
                  <a:pt x="21712" y="460"/>
                </a:lnTo>
                <a:lnTo>
                  <a:pt x="21712" y="3"/>
                </a:lnTo>
                <a:lnTo>
                  <a:pt x="21679" y="3"/>
                </a:lnTo>
                <a:lnTo>
                  <a:pt x="21679" y="455"/>
                </a:lnTo>
                <a:lnTo>
                  <a:pt x="21032" y="404"/>
                </a:lnTo>
                <a:lnTo>
                  <a:pt x="21566" y="3"/>
                </a:lnTo>
                <a:lnTo>
                  <a:pt x="21512" y="3"/>
                </a:lnTo>
                <a:lnTo>
                  <a:pt x="20984" y="398"/>
                </a:lnTo>
                <a:lnTo>
                  <a:pt x="20522" y="3"/>
                </a:lnTo>
                <a:lnTo>
                  <a:pt x="20465" y="3"/>
                </a:lnTo>
                <a:lnTo>
                  <a:pt x="20925" y="395"/>
                </a:lnTo>
                <a:lnTo>
                  <a:pt x="20327" y="364"/>
                </a:lnTo>
                <a:lnTo>
                  <a:pt x="20287" y="364"/>
                </a:lnTo>
                <a:lnTo>
                  <a:pt x="20287" y="3"/>
                </a:lnTo>
                <a:lnTo>
                  <a:pt x="20256" y="3"/>
                </a:lnTo>
                <a:lnTo>
                  <a:pt x="20256" y="364"/>
                </a:lnTo>
                <a:lnTo>
                  <a:pt x="19686" y="364"/>
                </a:lnTo>
                <a:lnTo>
                  <a:pt x="20084" y="3"/>
                </a:lnTo>
                <a:lnTo>
                  <a:pt x="20036" y="3"/>
                </a:lnTo>
                <a:lnTo>
                  <a:pt x="19641" y="362"/>
                </a:lnTo>
                <a:lnTo>
                  <a:pt x="19201" y="3"/>
                </a:lnTo>
                <a:lnTo>
                  <a:pt x="19150" y="3"/>
                </a:lnTo>
                <a:lnTo>
                  <a:pt x="19599" y="367"/>
                </a:lnTo>
                <a:lnTo>
                  <a:pt x="19000" y="410"/>
                </a:lnTo>
                <a:lnTo>
                  <a:pt x="19000" y="3"/>
                </a:lnTo>
                <a:lnTo>
                  <a:pt x="18967" y="3"/>
                </a:lnTo>
                <a:lnTo>
                  <a:pt x="18967" y="412"/>
                </a:lnTo>
                <a:lnTo>
                  <a:pt x="18955" y="412"/>
                </a:lnTo>
                <a:lnTo>
                  <a:pt x="18360" y="469"/>
                </a:lnTo>
                <a:lnTo>
                  <a:pt x="18845" y="3"/>
                </a:lnTo>
                <a:lnTo>
                  <a:pt x="18800" y="3"/>
                </a:lnTo>
                <a:lnTo>
                  <a:pt x="18315" y="472"/>
                </a:lnTo>
                <a:lnTo>
                  <a:pt x="17716" y="37"/>
                </a:lnTo>
                <a:lnTo>
                  <a:pt x="17979" y="0"/>
                </a:lnTo>
                <a:lnTo>
                  <a:pt x="17725" y="0"/>
                </a:lnTo>
                <a:lnTo>
                  <a:pt x="17722" y="0"/>
                </a:lnTo>
                <a:lnTo>
                  <a:pt x="17668" y="0"/>
                </a:lnTo>
                <a:lnTo>
                  <a:pt x="17609" y="0"/>
                </a:lnTo>
                <a:lnTo>
                  <a:pt x="17626" y="14"/>
                </a:lnTo>
                <a:lnTo>
                  <a:pt x="16285" y="198"/>
                </a:lnTo>
                <a:lnTo>
                  <a:pt x="16285" y="3"/>
                </a:lnTo>
                <a:lnTo>
                  <a:pt x="16252" y="3"/>
                </a:lnTo>
                <a:lnTo>
                  <a:pt x="16252" y="204"/>
                </a:lnTo>
                <a:lnTo>
                  <a:pt x="15007" y="463"/>
                </a:lnTo>
                <a:lnTo>
                  <a:pt x="15430" y="3"/>
                </a:lnTo>
                <a:lnTo>
                  <a:pt x="15385" y="3"/>
                </a:lnTo>
                <a:lnTo>
                  <a:pt x="14962" y="469"/>
                </a:lnTo>
                <a:lnTo>
                  <a:pt x="14276" y="3"/>
                </a:lnTo>
                <a:lnTo>
                  <a:pt x="14214" y="3"/>
                </a:lnTo>
                <a:lnTo>
                  <a:pt x="14920" y="486"/>
                </a:lnTo>
                <a:lnTo>
                  <a:pt x="13576" y="762"/>
                </a:lnTo>
                <a:lnTo>
                  <a:pt x="13576" y="3"/>
                </a:lnTo>
                <a:lnTo>
                  <a:pt x="13542" y="3"/>
                </a:lnTo>
                <a:lnTo>
                  <a:pt x="13542" y="768"/>
                </a:lnTo>
                <a:lnTo>
                  <a:pt x="12324" y="1042"/>
                </a:lnTo>
                <a:lnTo>
                  <a:pt x="13202" y="3"/>
                </a:lnTo>
                <a:lnTo>
                  <a:pt x="13157" y="3"/>
                </a:lnTo>
                <a:lnTo>
                  <a:pt x="12268" y="1053"/>
                </a:lnTo>
                <a:lnTo>
                  <a:pt x="12251" y="1056"/>
                </a:lnTo>
                <a:lnTo>
                  <a:pt x="10885" y="43"/>
                </a:lnTo>
                <a:lnTo>
                  <a:pt x="10930" y="34"/>
                </a:lnTo>
                <a:lnTo>
                  <a:pt x="11116" y="0"/>
                </a:lnTo>
                <a:lnTo>
                  <a:pt x="10922" y="0"/>
                </a:lnTo>
                <a:lnTo>
                  <a:pt x="10862" y="12"/>
                </a:lnTo>
                <a:lnTo>
                  <a:pt x="10862" y="3"/>
                </a:lnTo>
                <a:lnTo>
                  <a:pt x="10828" y="3"/>
                </a:lnTo>
                <a:lnTo>
                  <a:pt x="10828" y="17"/>
                </a:lnTo>
                <a:lnTo>
                  <a:pt x="8195" y="449"/>
                </a:lnTo>
                <a:lnTo>
                  <a:pt x="8579" y="3"/>
                </a:lnTo>
                <a:lnTo>
                  <a:pt x="8537" y="3"/>
                </a:lnTo>
                <a:lnTo>
                  <a:pt x="8150" y="449"/>
                </a:lnTo>
                <a:lnTo>
                  <a:pt x="8145" y="443"/>
                </a:lnTo>
                <a:lnTo>
                  <a:pt x="8145" y="3"/>
                </a:lnTo>
                <a:lnTo>
                  <a:pt x="8111" y="3"/>
                </a:lnTo>
                <a:lnTo>
                  <a:pt x="8111" y="415"/>
                </a:lnTo>
                <a:lnTo>
                  <a:pt x="7699" y="3"/>
                </a:lnTo>
                <a:lnTo>
                  <a:pt x="7651" y="3"/>
                </a:lnTo>
                <a:lnTo>
                  <a:pt x="8116" y="463"/>
                </a:lnTo>
                <a:lnTo>
                  <a:pt x="5461" y="878"/>
                </a:lnTo>
                <a:lnTo>
                  <a:pt x="5461" y="3"/>
                </a:lnTo>
                <a:lnTo>
                  <a:pt x="5427" y="3"/>
                </a:lnTo>
                <a:lnTo>
                  <a:pt x="5427" y="875"/>
                </a:lnTo>
                <a:lnTo>
                  <a:pt x="2774" y="875"/>
                </a:lnTo>
                <a:lnTo>
                  <a:pt x="3542" y="3"/>
                </a:lnTo>
                <a:lnTo>
                  <a:pt x="3496" y="3"/>
                </a:lnTo>
                <a:lnTo>
                  <a:pt x="2737" y="869"/>
                </a:lnTo>
                <a:lnTo>
                  <a:pt x="2715" y="841"/>
                </a:lnTo>
                <a:lnTo>
                  <a:pt x="2715" y="3"/>
                </a:lnTo>
                <a:lnTo>
                  <a:pt x="2681" y="3"/>
                </a:lnTo>
                <a:lnTo>
                  <a:pt x="2681" y="802"/>
                </a:lnTo>
                <a:lnTo>
                  <a:pt x="2001" y="3"/>
                </a:lnTo>
                <a:lnTo>
                  <a:pt x="1958" y="3"/>
                </a:lnTo>
                <a:lnTo>
                  <a:pt x="2681" y="850"/>
                </a:lnTo>
                <a:lnTo>
                  <a:pt x="2681" y="869"/>
                </a:lnTo>
                <a:lnTo>
                  <a:pt x="84" y="610"/>
                </a:lnTo>
                <a:lnTo>
                  <a:pt x="671" y="3"/>
                </a:lnTo>
                <a:lnTo>
                  <a:pt x="623" y="3"/>
                </a:lnTo>
                <a:lnTo>
                  <a:pt x="34" y="613"/>
                </a:lnTo>
                <a:lnTo>
                  <a:pt x="34" y="635"/>
                </a:lnTo>
                <a:lnTo>
                  <a:pt x="1349" y="2224"/>
                </a:lnTo>
                <a:lnTo>
                  <a:pt x="28" y="2029"/>
                </a:lnTo>
                <a:lnTo>
                  <a:pt x="28" y="3"/>
                </a:lnTo>
                <a:lnTo>
                  <a:pt x="0" y="3"/>
                </a:lnTo>
                <a:lnTo>
                  <a:pt x="0" y="3485"/>
                </a:lnTo>
                <a:lnTo>
                  <a:pt x="14" y="3505"/>
                </a:lnTo>
                <a:cubicBezTo>
                  <a:pt x="20" y="3505"/>
                  <a:pt x="285" y="3545"/>
                  <a:pt x="671" y="3598"/>
                </a:cubicBezTo>
                <a:lnTo>
                  <a:pt x="677" y="3604"/>
                </a:lnTo>
                <a:lnTo>
                  <a:pt x="683" y="3598"/>
                </a:lnTo>
                <a:cubicBezTo>
                  <a:pt x="686" y="3598"/>
                  <a:pt x="691" y="3598"/>
                  <a:pt x="694" y="3601"/>
                </a:cubicBezTo>
                <a:lnTo>
                  <a:pt x="700" y="3604"/>
                </a:lnTo>
                <a:lnTo>
                  <a:pt x="702" y="3601"/>
                </a:lnTo>
                <a:cubicBezTo>
                  <a:pt x="1258" y="3677"/>
                  <a:pt x="2054" y="3782"/>
                  <a:pt x="2695" y="3838"/>
                </a:cubicBezTo>
                <a:lnTo>
                  <a:pt x="2695" y="3833"/>
                </a:lnTo>
                <a:lnTo>
                  <a:pt x="2698" y="3841"/>
                </a:lnTo>
                <a:cubicBezTo>
                  <a:pt x="5063" y="4018"/>
                  <a:pt x="7064" y="3615"/>
                  <a:pt x="7919" y="3440"/>
                </a:cubicBezTo>
                <a:cubicBezTo>
                  <a:pt x="8003" y="3421"/>
                  <a:pt x="8080" y="3406"/>
                  <a:pt x="8139" y="3395"/>
                </a:cubicBezTo>
                <a:cubicBezTo>
                  <a:pt x="8156" y="3392"/>
                  <a:pt x="9996" y="3011"/>
                  <a:pt x="10851" y="2774"/>
                </a:cubicBezTo>
                <a:cubicBezTo>
                  <a:pt x="10851" y="2774"/>
                  <a:pt x="12457" y="2348"/>
                  <a:pt x="13542" y="2060"/>
                </a:cubicBezTo>
                <a:lnTo>
                  <a:pt x="13545" y="2063"/>
                </a:lnTo>
                <a:lnTo>
                  <a:pt x="13568" y="2060"/>
                </a:lnTo>
                <a:lnTo>
                  <a:pt x="13573" y="2055"/>
                </a:lnTo>
                <a:cubicBezTo>
                  <a:pt x="13641" y="2038"/>
                  <a:pt x="14076" y="1916"/>
                  <a:pt x="14629" y="1778"/>
                </a:cubicBezTo>
                <a:lnTo>
                  <a:pt x="14632" y="1778"/>
                </a:lnTo>
                <a:lnTo>
                  <a:pt x="14634" y="1775"/>
                </a:lnTo>
                <a:cubicBezTo>
                  <a:pt x="14841" y="1725"/>
                  <a:pt x="15063" y="1668"/>
                  <a:pt x="15289" y="1617"/>
                </a:cubicBezTo>
                <a:lnTo>
                  <a:pt x="15312" y="1626"/>
                </a:lnTo>
                <a:lnTo>
                  <a:pt x="15326" y="1609"/>
                </a:lnTo>
                <a:cubicBezTo>
                  <a:pt x="15648" y="1533"/>
                  <a:pt x="15978" y="1462"/>
                  <a:pt x="16277" y="1406"/>
                </a:cubicBezTo>
                <a:lnTo>
                  <a:pt x="16274" y="1400"/>
                </a:lnTo>
                <a:lnTo>
                  <a:pt x="16277" y="1403"/>
                </a:lnTo>
                <a:cubicBezTo>
                  <a:pt x="16404" y="1372"/>
                  <a:pt x="17849" y="1067"/>
                  <a:pt x="18986" y="999"/>
                </a:cubicBezTo>
                <a:cubicBezTo>
                  <a:pt x="18998" y="999"/>
                  <a:pt x="19977" y="943"/>
                  <a:pt x="21001" y="996"/>
                </a:cubicBezTo>
                <a:cubicBezTo>
                  <a:pt x="21233" y="1008"/>
                  <a:pt x="21467" y="1025"/>
                  <a:pt x="21696" y="1050"/>
                </a:cubicBezTo>
                <a:cubicBezTo>
                  <a:pt x="21701" y="1050"/>
                  <a:pt x="21839" y="1073"/>
                  <a:pt x="22057" y="1115"/>
                </a:cubicBezTo>
                <a:lnTo>
                  <a:pt x="22060" y="1118"/>
                </a:lnTo>
                <a:lnTo>
                  <a:pt x="22062" y="1118"/>
                </a:lnTo>
                <a:cubicBezTo>
                  <a:pt x="22232" y="1152"/>
                  <a:pt x="22449" y="1197"/>
                  <a:pt x="22686" y="1250"/>
                </a:cubicBezTo>
                <a:cubicBezTo>
                  <a:pt x="22791" y="1276"/>
                  <a:pt x="22901" y="1301"/>
                  <a:pt x="23011" y="1329"/>
                </a:cubicBezTo>
                <a:cubicBezTo>
                  <a:pt x="23239" y="1389"/>
                  <a:pt x="23476" y="1456"/>
                  <a:pt x="23705" y="1530"/>
                </a:cubicBezTo>
                <a:cubicBezTo>
                  <a:pt x="23948" y="1609"/>
                  <a:pt x="24182" y="1699"/>
                  <a:pt x="24385" y="1795"/>
                </a:cubicBezTo>
                <a:lnTo>
                  <a:pt x="24391" y="1801"/>
                </a:lnTo>
                <a:lnTo>
                  <a:pt x="24394" y="1798"/>
                </a:lnTo>
                <a:cubicBezTo>
                  <a:pt x="24394" y="1798"/>
                  <a:pt x="24396" y="1798"/>
                  <a:pt x="24396" y="1801"/>
                </a:cubicBezTo>
                <a:lnTo>
                  <a:pt x="24396" y="1804"/>
                </a:lnTo>
                <a:cubicBezTo>
                  <a:pt x="24413" y="1815"/>
                  <a:pt x="26262" y="2726"/>
                  <a:pt x="27046" y="3502"/>
                </a:cubicBezTo>
                <a:lnTo>
                  <a:pt x="27055" y="3491"/>
                </a:lnTo>
                <a:lnTo>
                  <a:pt x="27072" y="3485"/>
                </a:lnTo>
                <a:lnTo>
                  <a:pt x="27072" y="3"/>
                </a:lnTo>
                <a:lnTo>
                  <a:pt x="27046" y="3"/>
                </a:lnTo>
                <a:close/>
                <a:moveTo>
                  <a:pt x="643" y="2856"/>
                </a:moveTo>
                <a:lnTo>
                  <a:pt x="28" y="2749"/>
                </a:lnTo>
                <a:lnTo>
                  <a:pt x="28" y="2089"/>
                </a:lnTo>
                <a:lnTo>
                  <a:pt x="643" y="2856"/>
                </a:lnTo>
                <a:close/>
                <a:moveTo>
                  <a:pt x="319" y="3144"/>
                </a:moveTo>
                <a:lnTo>
                  <a:pt x="28" y="3085"/>
                </a:lnTo>
                <a:lnTo>
                  <a:pt x="28" y="2803"/>
                </a:lnTo>
                <a:lnTo>
                  <a:pt x="319" y="3144"/>
                </a:lnTo>
                <a:close/>
                <a:moveTo>
                  <a:pt x="336" y="3178"/>
                </a:moveTo>
                <a:lnTo>
                  <a:pt x="203" y="3299"/>
                </a:lnTo>
                <a:lnTo>
                  <a:pt x="59" y="3124"/>
                </a:lnTo>
                <a:lnTo>
                  <a:pt x="336" y="3178"/>
                </a:lnTo>
                <a:close/>
                <a:moveTo>
                  <a:pt x="175" y="3319"/>
                </a:moveTo>
                <a:lnTo>
                  <a:pt x="28" y="3452"/>
                </a:lnTo>
                <a:lnTo>
                  <a:pt x="28" y="3138"/>
                </a:lnTo>
                <a:lnTo>
                  <a:pt x="175" y="3319"/>
                </a:lnTo>
                <a:close/>
                <a:moveTo>
                  <a:pt x="56" y="3474"/>
                </a:moveTo>
                <a:lnTo>
                  <a:pt x="197" y="3347"/>
                </a:lnTo>
                <a:lnTo>
                  <a:pt x="333" y="3517"/>
                </a:lnTo>
                <a:cubicBezTo>
                  <a:pt x="203" y="3497"/>
                  <a:pt x="107" y="3483"/>
                  <a:pt x="56" y="3474"/>
                </a:cubicBezTo>
                <a:close/>
                <a:moveTo>
                  <a:pt x="223" y="3322"/>
                </a:moveTo>
                <a:lnTo>
                  <a:pt x="353" y="3203"/>
                </a:lnTo>
                <a:lnTo>
                  <a:pt x="358" y="3485"/>
                </a:lnTo>
                <a:lnTo>
                  <a:pt x="223" y="3322"/>
                </a:lnTo>
                <a:close/>
                <a:moveTo>
                  <a:pt x="62" y="2783"/>
                </a:moveTo>
                <a:lnTo>
                  <a:pt x="652" y="2890"/>
                </a:lnTo>
                <a:lnTo>
                  <a:pt x="369" y="3144"/>
                </a:lnTo>
                <a:lnTo>
                  <a:pt x="62" y="2783"/>
                </a:lnTo>
                <a:close/>
                <a:moveTo>
                  <a:pt x="389" y="3229"/>
                </a:moveTo>
                <a:lnTo>
                  <a:pt x="513" y="3392"/>
                </a:lnTo>
                <a:lnTo>
                  <a:pt x="395" y="3502"/>
                </a:lnTo>
                <a:lnTo>
                  <a:pt x="389" y="3229"/>
                </a:lnTo>
                <a:close/>
                <a:moveTo>
                  <a:pt x="412" y="3198"/>
                </a:moveTo>
                <a:lnTo>
                  <a:pt x="663" y="3257"/>
                </a:lnTo>
                <a:lnTo>
                  <a:pt x="542" y="3367"/>
                </a:lnTo>
                <a:lnTo>
                  <a:pt x="412" y="3198"/>
                </a:lnTo>
                <a:close/>
                <a:moveTo>
                  <a:pt x="415" y="3525"/>
                </a:moveTo>
                <a:lnTo>
                  <a:pt x="533" y="3418"/>
                </a:lnTo>
                <a:lnTo>
                  <a:pt x="640" y="3556"/>
                </a:lnTo>
                <a:cubicBezTo>
                  <a:pt x="559" y="3548"/>
                  <a:pt x="485" y="3536"/>
                  <a:pt x="415" y="3525"/>
                </a:cubicBezTo>
                <a:close/>
                <a:moveTo>
                  <a:pt x="671" y="3542"/>
                </a:moveTo>
                <a:lnTo>
                  <a:pt x="559" y="3395"/>
                </a:lnTo>
                <a:lnTo>
                  <a:pt x="671" y="3294"/>
                </a:lnTo>
                <a:lnTo>
                  <a:pt x="671" y="3542"/>
                </a:lnTo>
                <a:close/>
                <a:moveTo>
                  <a:pt x="671" y="3226"/>
                </a:moveTo>
                <a:lnTo>
                  <a:pt x="403" y="3164"/>
                </a:lnTo>
                <a:lnTo>
                  <a:pt x="671" y="2921"/>
                </a:lnTo>
                <a:lnTo>
                  <a:pt x="671" y="3226"/>
                </a:lnTo>
                <a:close/>
                <a:moveTo>
                  <a:pt x="691" y="2859"/>
                </a:moveTo>
                <a:lnTo>
                  <a:pt x="59" y="2069"/>
                </a:lnTo>
                <a:lnTo>
                  <a:pt x="1354" y="2261"/>
                </a:lnTo>
                <a:lnTo>
                  <a:pt x="691" y="2859"/>
                </a:lnTo>
                <a:close/>
                <a:moveTo>
                  <a:pt x="711" y="3234"/>
                </a:moveTo>
                <a:lnTo>
                  <a:pt x="702" y="3232"/>
                </a:lnTo>
                <a:lnTo>
                  <a:pt x="702" y="2927"/>
                </a:lnTo>
                <a:lnTo>
                  <a:pt x="1013" y="3277"/>
                </a:lnTo>
                <a:lnTo>
                  <a:pt x="711" y="3234"/>
                </a:lnTo>
                <a:close/>
                <a:moveTo>
                  <a:pt x="1010" y="3311"/>
                </a:moveTo>
                <a:lnTo>
                  <a:pt x="875" y="3418"/>
                </a:lnTo>
                <a:lnTo>
                  <a:pt x="731" y="3271"/>
                </a:lnTo>
                <a:lnTo>
                  <a:pt x="1010" y="3311"/>
                </a:lnTo>
                <a:close/>
                <a:moveTo>
                  <a:pt x="705" y="3299"/>
                </a:moveTo>
                <a:lnTo>
                  <a:pt x="846" y="3443"/>
                </a:lnTo>
                <a:lnTo>
                  <a:pt x="705" y="3556"/>
                </a:lnTo>
                <a:lnTo>
                  <a:pt x="705" y="3299"/>
                </a:lnTo>
                <a:close/>
                <a:moveTo>
                  <a:pt x="739" y="3570"/>
                </a:moveTo>
                <a:lnTo>
                  <a:pt x="872" y="3466"/>
                </a:lnTo>
                <a:lnTo>
                  <a:pt x="1013" y="3610"/>
                </a:lnTo>
                <a:cubicBezTo>
                  <a:pt x="917" y="3596"/>
                  <a:pt x="824" y="3584"/>
                  <a:pt x="739" y="3570"/>
                </a:cubicBezTo>
                <a:close/>
                <a:moveTo>
                  <a:pt x="1041" y="3587"/>
                </a:moveTo>
                <a:lnTo>
                  <a:pt x="897" y="3443"/>
                </a:lnTo>
                <a:lnTo>
                  <a:pt x="1041" y="3330"/>
                </a:lnTo>
                <a:lnTo>
                  <a:pt x="1041" y="3587"/>
                </a:lnTo>
                <a:close/>
                <a:moveTo>
                  <a:pt x="731" y="2904"/>
                </a:moveTo>
                <a:lnTo>
                  <a:pt x="1352" y="2997"/>
                </a:lnTo>
                <a:lnTo>
                  <a:pt x="1055" y="3274"/>
                </a:lnTo>
                <a:lnTo>
                  <a:pt x="731" y="2904"/>
                </a:lnTo>
                <a:close/>
                <a:moveTo>
                  <a:pt x="1075" y="3344"/>
                </a:moveTo>
                <a:lnTo>
                  <a:pt x="1199" y="3483"/>
                </a:lnTo>
                <a:lnTo>
                  <a:pt x="1075" y="3593"/>
                </a:lnTo>
                <a:lnTo>
                  <a:pt x="1075" y="3344"/>
                </a:lnTo>
                <a:close/>
                <a:moveTo>
                  <a:pt x="1100" y="3322"/>
                </a:moveTo>
                <a:lnTo>
                  <a:pt x="1352" y="3347"/>
                </a:lnTo>
                <a:lnTo>
                  <a:pt x="1225" y="3460"/>
                </a:lnTo>
                <a:lnTo>
                  <a:pt x="1100" y="3322"/>
                </a:lnTo>
                <a:close/>
                <a:moveTo>
                  <a:pt x="1092" y="3618"/>
                </a:moveTo>
                <a:lnTo>
                  <a:pt x="1219" y="3505"/>
                </a:lnTo>
                <a:lnTo>
                  <a:pt x="1349" y="3652"/>
                </a:lnTo>
                <a:cubicBezTo>
                  <a:pt x="1261" y="3641"/>
                  <a:pt x="1177" y="3629"/>
                  <a:pt x="1092" y="3618"/>
                </a:cubicBezTo>
                <a:close/>
                <a:moveTo>
                  <a:pt x="1377" y="3635"/>
                </a:moveTo>
                <a:lnTo>
                  <a:pt x="1244" y="3485"/>
                </a:lnTo>
                <a:lnTo>
                  <a:pt x="1377" y="3367"/>
                </a:lnTo>
                <a:lnTo>
                  <a:pt x="1377" y="3635"/>
                </a:lnTo>
                <a:close/>
                <a:moveTo>
                  <a:pt x="1377" y="3316"/>
                </a:moveTo>
                <a:lnTo>
                  <a:pt x="1095" y="3288"/>
                </a:lnTo>
                <a:lnTo>
                  <a:pt x="1377" y="3023"/>
                </a:lnTo>
                <a:lnTo>
                  <a:pt x="1377" y="3316"/>
                </a:lnTo>
                <a:close/>
                <a:moveTo>
                  <a:pt x="1377" y="2966"/>
                </a:moveTo>
                <a:lnTo>
                  <a:pt x="728" y="2870"/>
                </a:lnTo>
                <a:lnTo>
                  <a:pt x="1377" y="2286"/>
                </a:lnTo>
                <a:lnTo>
                  <a:pt x="1377" y="2966"/>
                </a:lnTo>
                <a:close/>
                <a:moveTo>
                  <a:pt x="1670" y="3358"/>
                </a:moveTo>
                <a:lnTo>
                  <a:pt x="1411" y="3322"/>
                </a:lnTo>
                <a:lnTo>
                  <a:pt x="1411" y="3034"/>
                </a:lnTo>
                <a:lnTo>
                  <a:pt x="1670" y="3358"/>
                </a:lnTo>
                <a:close/>
                <a:moveTo>
                  <a:pt x="1408" y="2969"/>
                </a:moveTo>
                <a:lnTo>
                  <a:pt x="1408" y="2295"/>
                </a:lnTo>
                <a:lnTo>
                  <a:pt x="2018" y="3028"/>
                </a:lnTo>
                <a:lnTo>
                  <a:pt x="1414" y="2966"/>
                </a:lnTo>
                <a:lnTo>
                  <a:pt x="1408" y="2969"/>
                </a:lnTo>
                <a:close/>
                <a:moveTo>
                  <a:pt x="1670" y="3392"/>
                </a:moveTo>
                <a:lnTo>
                  <a:pt x="1555" y="3500"/>
                </a:lnTo>
                <a:lnTo>
                  <a:pt x="1436" y="3358"/>
                </a:lnTo>
                <a:lnTo>
                  <a:pt x="1670" y="3392"/>
                </a:lnTo>
                <a:close/>
                <a:moveTo>
                  <a:pt x="1532" y="3522"/>
                </a:moveTo>
                <a:lnTo>
                  <a:pt x="1411" y="3638"/>
                </a:lnTo>
                <a:lnTo>
                  <a:pt x="1411" y="3378"/>
                </a:lnTo>
                <a:lnTo>
                  <a:pt x="1532" y="3522"/>
                </a:lnTo>
                <a:close/>
                <a:moveTo>
                  <a:pt x="1431" y="3663"/>
                </a:moveTo>
                <a:lnTo>
                  <a:pt x="1552" y="3548"/>
                </a:lnTo>
                <a:lnTo>
                  <a:pt x="1673" y="3691"/>
                </a:lnTo>
                <a:cubicBezTo>
                  <a:pt x="1591" y="3683"/>
                  <a:pt x="1512" y="3675"/>
                  <a:pt x="1431" y="3663"/>
                </a:cubicBezTo>
                <a:close/>
                <a:moveTo>
                  <a:pt x="1699" y="3672"/>
                </a:moveTo>
                <a:lnTo>
                  <a:pt x="1575" y="3525"/>
                </a:lnTo>
                <a:lnTo>
                  <a:pt x="1704" y="3404"/>
                </a:lnTo>
                <a:lnTo>
                  <a:pt x="1699" y="3672"/>
                </a:lnTo>
                <a:close/>
                <a:moveTo>
                  <a:pt x="1433" y="3009"/>
                </a:moveTo>
                <a:lnTo>
                  <a:pt x="2018" y="3068"/>
                </a:lnTo>
                <a:lnTo>
                  <a:pt x="1713" y="3356"/>
                </a:lnTo>
                <a:lnTo>
                  <a:pt x="1433" y="3009"/>
                </a:lnTo>
                <a:close/>
                <a:moveTo>
                  <a:pt x="1738" y="3438"/>
                </a:moveTo>
                <a:lnTo>
                  <a:pt x="1860" y="3573"/>
                </a:lnTo>
                <a:lnTo>
                  <a:pt x="1733" y="3683"/>
                </a:lnTo>
                <a:lnTo>
                  <a:pt x="1738" y="3438"/>
                </a:lnTo>
                <a:close/>
                <a:moveTo>
                  <a:pt x="1752" y="3404"/>
                </a:moveTo>
                <a:lnTo>
                  <a:pt x="2020" y="3435"/>
                </a:lnTo>
                <a:lnTo>
                  <a:pt x="1885" y="3550"/>
                </a:lnTo>
                <a:lnTo>
                  <a:pt x="1752" y="3404"/>
                </a:lnTo>
                <a:close/>
                <a:moveTo>
                  <a:pt x="1761" y="3703"/>
                </a:moveTo>
                <a:lnTo>
                  <a:pt x="1885" y="3598"/>
                </a:lnTo>
                <a:lnTo>
                  <a:pt x="2006" y="3734"/>
                </a:lnTo>
                <a:cubicBezTo>
                  <a:pt x="1922" y="3723"/>
                  <a:pt x="1840" y="3714"/>
                  <a:pt x="1761" y="3703"/>
                </a:cubicBezTo>
                <a:close/>
                <a:moveTo>
                  <a:pt x="2032" y="3714"/>
                </a:moveTo>
                <a:lnTo>
                  <a:pt x="1910" y="3579"/>
                </a:lnTo>
                <a:lnTo>
                  <a:pt x="2037" y="3471"/>
                </a:lnTo>
                <a:lnTo>
                  <a:pt x="2032" y="3714"/>
                </a:lnTo>
                <a:close/>
                <a:moveTo>
                  <a:pt x="2035" y="3404"/>
                </a:moveTo>
                <a:lnTo>
                  <a:pt x="1744" y="3367"/>
                </a:lnTo>
                <a:lnTo>
                  <a:pt x="2040" y="3088"/>
                </a:lnTo>
                <a:lnTo>
                  <a:pt x="2035" y="3404"/>
                </a:lnTo>
                <a:close/>
                <a:moveTo>
                  <a:pt x="1431" y="2269"/>
                </a:moveTo>
                <a:lnTo>
                  <a:pt x="2658" y="2362"/>
                </a:lnTo>
                <a:lnTo>
                  <a:pt x="2057" y="3026"/>
                </a:lnTo>
                <a:lnTo>
                  <a:pt x="1431" y="2269"/>
                </a:lnTo>
                <a:close/>
                <a:moveTo>
                  <a:pt x="2074" y="3099"/>
                </a:moveTo>
                <a:lnTo>
                  <a:pt x="2348" y="3429"/>
                </a:lnTo>
                <a:lnTo>
                  <a:pt x="2342" y="3435"/>
                </a:lnTo>
                <a:lnTo>
                  <a:pt x="2077" y="3412"/>
                </a:lnTo>
                <a:lnTo>
                  <a:pt x="2068" y="3412"/>
                </a:lnTo>
                <a:lnTo>
                  <a:pt x="2074" y="3099"/>
                </a:lnTo>
                <a:close/>
                <a:moveTo>
                  <a:pt x="2068" y="3440"/>
                </a:moveTo>
                <a:lnTo>
                  <a:pt x="2314" y="3460"/>
                </a:lnTo>
                <a:lnTo>
                  <a:pt x="2063" y="3714"/>
                </a:lnTo>
                <a:lnTo>
                  <a:pt x="2068" y="3440"/>
                </a:lnTo>
                <a:close/>
                <a:moveTo>
                  <a:pt x="2085" y="3742"/>
                </a:moveTo>
                <a:lnTo>
                  <a:pt x="2356" y="3469"/>
                </a:lnTo>
                <a:lnTo>
                  <a:pt x="2365" y="3773"/>
                </a:lnTo>
                <a:cubicBezTo>
                  <a:pt x="2272" y="3762"/>
                  <a:pt x="2178" y="3754"/>
                  <a:pt x="2085" y="3742"/>
                </a:cubicBezTo>
                <a:close/>
                <a:moveTo>
                  <a:pt x="2097" y="3073"/>
                </a:moveTo>
                <a:lnTo>
                  <a:pt x="2658" y="3113"/>
                </a:lnTo>
                <a:lnTo>
                  <a:pt x="2370" y="3404"/>
                </a:lnTo>
                <a:lnTo>
                  <a:pt x="2097" y="3073"/>
                </a:lnTo>
                <a:close/>
                <a:moveTo>
                  <a:pt x="2387" y="3480"/>
                </a:moveTo>
                <a:lnTo>
                  <a:pt x="2511" y="3629"/>
                </a:lnTo>
                <a:lnTo>
                  <a:pt x="2399" y="3754"/>
                </a:lnTo>
                <a:lnTo>
                  <a:pt x="2387" y="3480"/>
                </a:lnTo>
                <a:close/>
                <a:moveTo>
                  <a:pt x="2421" y="3466"/>
                </a:moveTo>
                <a:lnTo>
                  <a:pt x="2655" y="3466"/>
                </a:lnTo>
                <a:lnTo>
                  <a:pt x="2534" y="3601"/>
                </a:lnTo>
                <a:lnTo>
                  <a:pt x="2421" y="3466"/>
                </a:lnTo>
                <a:close/>
                <a:moveTo>
                  <a:pt x="2418" y="3779"/>
                </a:moveTo>
                <a:lnTo>
                  <a:pt x="2531" y="3652"/>
                </a:lnTo>
                <a:lnTo>
                  <a:pt x="2655" y="3802"/>
                </a:lnTo>
                <a:cubicBezTo>
                  <a:pt x="2579" y="3796"/>
                  <a:pt x="2500" y="3787"/>
                  <a:pt x="2418" y="3779"/>
                </a:cubicBezTo>
                <a:close/>
                <a:moveTo>
                  <a:pt x="2681" y="3779"/>
                </a:moveTo>
                <a:lnTo>
                  <a:pt x="2557" y="3627"/>
                </a:lnTo>
                <a:lnTo>
                  <a:pt x="2681" y="3488"/>
                </a:lnTo>
                <a:lnTo>
                  <a:pt x="2681" y="3779"/>
                </a:lnTo>
                <a:close/>
                <a:moveTo>
                  <a:pt x="2396" y="3435"/>
                </a:moveTo>
                <a:lnTo>
                  <a:pt x="2390" y="3429"/>
                </a:lnTo>
                <a:lnTo>
                  <a:pt x="2678" y="3136"/>
                </a:lnTo>
                <a:lnTo>
                  <a:pt x="2678" y="3435"/>
                </a:lnTo>
                <a:lnTo>
                  <a:pt x="2396" y="3435"/>
                </a:lnTo>
                <a:close/>
                <a:moveTo>
                  <a:pt x="2681" y="3079"/>
                </a:moveTo>
                <a:lnTo>
                  <a:pt x="2088" y="3037"/>
                </a:lnTo>
                <a:lnTo>
                  <a:pt x="2681" y="2388"/>
                </a:lnTo>
                <a:lnTo>
                  <a:pt x="2681" y="3079"/>
                </a:lnTo>
                <a:close/>
                <a:moveTo>
                  <a:pt x="2681" y="2328"/>
                </a:moveTo>
                <a:lnTo>
                  <a:pt x="1431" y="2233"/>
                </a:lnTo>
                <a:lnTo>
                  <a:pt x="2681" y="974"/>
                </a:lnTo>
                <a:lnTo>
                  <a:pt x="2681" y="2328"/>
                </a:lnTo>
                <a:close/>
                <a:moveTo>
                  <a:pt x="2681" y="926"/>
                </a:moveTo>
                <a:lnTo>
                  <a:pt x="1394" y="2221"/>
                </a:lnTo>
                <a:lnTo>
                  <a:pt x="87" y="641"/>
                </a:lnTo>
                <a:lnTo>
                  <a:pt x="2684" y="901"/>
                </a:lnTo>
                <a:lnTo>
                  <a:pt x="2684" y="926"/>
                </a:lnTo>
                <a:lnTo>
                  <a:pt x="2681" y="926"/>
                </a:lnTo>
                <a:close/>
                <a:moveTo>
                  <a:pt x="5463" y="920"/>
                </a:moveTo>
                <a:lnTo>
                  <a:pt x="6767" y="2134"/>
                </a:lnTo>
                <a:lnTo>
                  <a:pt x="5463" y="2272"/>
                </a:lnTo>
                <a:lnTo>
                  <a:pt x="5463" y="920"/>
                </a:lnTo>
                <a:close/>
                <a:moveTo>
                  <a:pt x="5463" y="2331"/>
                </a:moveTo>
                <a:lnTo>
                  <a:pt x="6087" y="2955"/>
                </a:lnTo>
                <a:lnTo>
                  <a:pt x="5463" y="3020"/>
                </a:lnTo>
                <a:lnTo>
                  <a:pt x="5463" y="2331"/>
                </a:lnTo>
                <a:close/>
                <a:moveTo>
                  <a:pt x="5463" y="3082"/>
                </a:moveTo>
                <a:lnTo>
                  <a:pt x="5737" y="3370"/>
                </a:lnTo>
                <a:lnTo>
                  <a:pt x="5463" y="3401"/>
                </a:lnTo>
                <a:lnTo>
                  <a:pt x="5463" y="3082"/>
                </a:lnTo>
                <a:close/>
                <a:moveTo>
                  <a:pt x="5463" y="3426"/>
                </a:moveTo>
                <a:lnTo>
                  <a:pt x="5734" y="3395"/>
                </a:lnTo>
                <a:lnTo>
                  <a:pt x="5463" y="3717"/>
                </a:lnTo>
                <a:lnTo>
                  <a:pt x="5463" y="3426"/>
                </a:lnTo>
                <a:close/>
                <a:moveTo>
                  <a:pt x="5430" y="3460"/>
                </a:moveTo>
                <a:lnTo>
                  <a:pt x="5430" y="3723"/>
                </a:lnTo>
                <a:lnTo>
                  <a:pt x="5314" y="3601"/>
                </a:lnTo>
                <a:lnTo>
                  <a:pt x="5430" y="3460"/>
                </a:lnTo>
                <a:close/>
                <a:moveTo>
                  <a:pt x="5291" y="3576"/>
                </a:moveTo>
                <a:lnTo>
                  <a:pt x="5167" y="3446"/>
                </a:lnTo>
                <a:lnTo>
                  <a:pt x="5413" y="3432"/>
                </a:lnTo>
                <a:lnTo>
                  <a:pt x="5291" y="3576"/>
                </a:lnTo>
                <a:close/>
                <a:moveTo>
                  <a:pt x="5142" y="3421"/>
                </a:moveTo>
                <a:lnTo>
                  <a:pt x="5430" y="3082"/>
                </a:lnTo>
                <a:lnTo>
                  <a:pt x="5430" y="3404"/>
                </a:lnTo>
                <a:lnTo>
                  <a:pt x="5142" y="3421"/>
                </a:lnTo>
                <a:close/>
                <a:moveTo>
                  <a:pt x="5421" y="909"/>
                </a:moveTo>
                <a:lnTo>
                  <a:pt x="4086" y="2323"/>
                </a:lnTo>
                <a:lnTo>
                  <a:pt x="2771" y="909"/>
                </a:lnTo>
                <a:lnTo>
                  <a:pt x="5421" y="909"/>
                </a:lnTo>
                <a:close/>
                <a:moveTo>
                  <a:pt x="5430" y="949"/>
                </a:moveTo>
                <a:lnTo>
                  <a:pt x="5430" y="2275"/>
                </a:lnTo>
                <a:lnTo>
                  <a:pt x="4126" y="2328"/>
                </a:lnTo>
                <a:lnTo>
                  <a:pt x="5430" y="949"/>
                </a:lnTo>
                <a:close/>
                <a:moveTo>
                  <a:pt x="3776" y="3474"/>
                </a:moveTo>
                <a:lnTo>
                  <a:pt x="4086" y="3144"/>
                </a:lnTo>
                <a:lnTo>
                  <a:pt x="4089" y="3474"/>
                </a:lnTo>
                <a:lnTo>
                  <a:pt x="3776" y="3474"/>
                </a:lnTo>
                <a:close/>
                <a:moveTo>
                  <a:pt x="4064" y="3505"/>
                </a:moveTo>
                <a:lnTo>
                  <a:pt x="3928" y="3652"/>
                </a:lnTo>
                <a:lnTo>
                  <a:pt x="3790" y="3505"/>
                </a:lnTo>
                <a:lnTo>
                  <a:pt x="4064" y="3505"/>
                </a:lnTo>
                <a:close/>
                <a:moveTo>
                  <a:pt x="4083" y="3082"/>
                </a:moveTo>
                <a:lnTo>
                  <a:pt x="3417" y="3082"/>
                </a:lnTo>
                <a:lnTo>
                  <a:pt x="4075" y="2385"/>
                </a:lnTo>
                <a:lnTo>
                  <a:pt x="4083" y="3082"/>
                </a:lnTo>
                <a:close/>
                <a:moveTo>
                  <a:pt x="2712" y="943"/>
                </a:moveTo>
                <a:lnTo>
                  <a:pt x="2737" y="917"/>
                </a:lnTo>
                <a:lnTo>
                  <a:pt x="4052" y="2331"/>
                </a:lnTo>
                <a:lnTo>
                  <a:pt x="2712" y="2331"/>
                </a:lnTo>
                <a:lnTo>
                  <a:pt x="2712" y="943"/>
                </a:lnTo>
                <a:close/>
                <a:moveTo>
                  <a:pt x="2712" y="2393"/>
                </a:moveTo>
                <a:lnTo>
                  <a:pt x="3344" y="3082"/>
                </a:lnTo>
                <a:lnTo>
                  <a:pt x="2712" y="3082"/>
                </a:lnTo>
                <a:lnTo>
                  <a:pt x="2712" y="2393"/>
                </a:lnTo>
                <a:close/>
                <a:moveTo>
                  <a:pt x="2712" y="3141"/>
                </a:moveTo>
                <a:lnTo>
                  <a:pt x="3011" y="3435"/>
                </a:lnTo>
                <a:lnTo>
                  <a:pt x="2712" y="3435"/>
                </a:lnTo>
                <a:lnTo>
                  <a:pt x="2712" y="3141"/>
                </a:lnTo>
                <a:close/>
                <a:moveTo>
                  <a:pt x="3008" y="3466"/>
                </a:moveTo>
                <a:lnTo>
                  <a:pt x="2867" y="3615"/>
                </a:lnTo>
                <a:lnTo>
                  <a:pt x="2737" y="3466"/>
                </a:lnTo>
                <a:lnTo>
                  <a:pt x="3008" y="3466"/>
                </a:lnTo>
                <a:close/>
                <a:moveTo>
                  <a:pt x="2712" y="3494"/>
                </a:moveTo>
                <a:lnTo>
                  <a:pt x="2842" y="3641"/>
                </a:lnTo>
                <a:lnTo>
                  <a:pt x="2712" y="3776"/>
                </a:lnTo>
                <a:lnTo>
                  <a:pt x="2712" y="3494"/>
                </a:lnTo>
                <a:close/>
                <a:moveTo>
                  <a:pt x="2732" y="3810"/>
                </a:moveTo>
                <a:lnTo>
                  <a:pt x="2864" y="3669"/>
                </a:lnTo>
                <a:lnTo>
                  <a:pt x="3003" y="3827"/>
                </a:lnTo>
                <a:cubicBezTo>
                  <a:pt x="2915" y="3821"/>
                  <a:pt x="2822" y="3816"/>
                  <a:pt x="2732" y="3810"/>
                </a:cubicBezTo>
                <a:close/>
                <a:moveTo>
                  <a:pt x="3028" y="3802"/>
                </a:moveTo>
                <a:lnTo>
                  <a:pt x="2887" y="3641"/>
                </a:lnTo>
                <a:lnTo>
                  <a:pt x="3031" y="3488"/>
                </a:lnTo>
                <a:lnTo>
                  <a:pt x="3028" y="3802"/>
                </a:lnTo>
                <a:close/>
                <a:moveTo>
                  <a:pt x="2737" y="3116"/>
                </a:moveTo>
                <a:lnTo>
                  <a:pt x="3338" y="3116"/>
                </a:lnTo>
                <a:lnTo>
                  <a:pt x="3048" y="3423"/>
                </a:lnTo>
                <a:lnTo>
                  <a:pt x="2737" y="3116"/>
                </a:lnTo>
                <a:close/>
                <a:moveTo>
                  <a:pt x="3364" y="3138"/>
                </a:moveTo>
                <a:lnTo>
                  <a:pt x="3369" y="3469"/>
                </a:lnTo>
                <a:lnTo>
                  <a:pt x="3079" y="3438"/>
                </a:lnTo>
                <a:lnTo>
                  <a:pt x="3364" y="3138"/>
                </a:lnTo>
                <a:close/>
                <a:moveTo>
                  <a:pt x="3062" y="3830"/>
                </a:moveTo>
                <a:lnTo>
                  <a:pt x="3065" y="3494"/>
                </a:lnTo>
                <a:lnTo>
                  <a:pt x="3358" y="3844"/>
                </a:lnTo>
                <a:cubicBezTo>
                  <a:pt x="3259" y="3838"/>
                  <a:pt x="3161" y="3835"/>
                  <a:pt x="3062" y="3830"/>
                </a:cubicBezTo>
                <a:close/>
                <a:moveTo>
                  <a:pt x="3090" y="3471"/>
                </a:moveTo>
                <a:lnTo>
                  <a:pt x="3369" y="3500"/>
                </a:lnTo>
                <a:lnTo>
                  <a:pt x="3375" y="3816"/>
                </a:lnTo>
                <a:lnTo>
                  <a:pt x="3090" y="3471"/>
                </a:lnTo>
                <a:close/>
                <a:moveTo>
                  <a:pt x="2734" y="2365"/>
                </a:moveTo>
                <a:lnTo>
                  <a:pt x="4050" y="2365"/>
                </a:lnTo>
                <a:lnTo>
                  <a:pt x="3381" y="3073"/>
                </a:lnTo>
                <a:lnTo>
                  <a:pt x="2734" y="2365"/>
                </a:lnTo>
                <a:close/>
                <a:moveTo>
                  <a:pt x="3398" y="3136"/>
                </a:moveTo>
                <a:lnTo>
                  <a:pt x="3717" y="3474"/>
                </a:lnTo>
                <a:lnTo>
                  <a:pt x="3417" y="3474"/>
                </a:lnTo>
                <a:lnTo>
                  <a:pt x="3400" y="3471"/>
                </a:lnTo>
                <a:lnTo>
                  <a:pt x="3398" y="3136"/>
                </a:lnTo>
                <a:close/>
                <a:moveTo>
                  <a:pt x="3700" y="3505"/>
                </a:moveTo>
                <a:lnTo>
                  <a:pt x="3564" y="3649"/>
                </a:lnTo>
                <a:lnTo>
                  <a:pt x="3429" y="3505"/>
                </a:lnTo>
                <a:lnTo>
                  <a:pt x="3700" y="3505"/>
                </a:lnTo>
                <a:close/>
                <a:moveTo>
                  <a:pt x="3403" y="3528"/>
                </a:moveTo>
                <a:lnTo>
                  <a:pt x="3542" y="3675"/>
                </a:lnTo>
                <a:lnTo>
                  <a:pt x="3406" y="3818"/>
                </a:lnTo>
                <a:lnTo>
                  <a:pt x="3403" y="3528"/>
                </a:lnTo>
                <a:close/>
                <a:moveTo>
                  <a:pt x="3429" y="3844"/>
                </a:moveTo>
                <a:lnTo>
                  <a:pt x="3564" y="3697"/>
                </a:lnTo>
                <a:lnTo>
                  <a:pt x="3708" y="3850"/>
                </a:lnTo>
                <a:cubicBezTo>
                  <a:pt x="3615" y="3850"/>
                  <a:pt x="3522" y="3847"/>
                  <a:pt x="3429" y="3844"/>
                </a:cubicBezTo>
                <a:close/>
                <a:moveTo>
                  <a:pt x="3733" y="3827"/>
                </a:moveTo>
                <a:lnTo>
                  <a:pt x="3587" y="3672"/>
                </a:lnTo>
                <a:lnTo>
                  <a:pt x="3733" y="3517"/>
                </a:lnTo>
                <a:lnTo>
                  <a:pt x="3733" y="3827"/>
                </a:lnTo>
                <a:close/>
                <a:moveTo>
                  <a:pt x="3420" y="3116"/>
                </a:moveTo>
                <a:lnTo>
                  <a:pt x="4064" y="3116"/>
                </a:lnTo>
                <a:lnTo>
                  <a:pt x="3745" y="3457"/>
                </a:lnTo>
                <a:lnTo>
                  <a:pt x="3420" y="3116"/>
                </a:lnTo>
                <a:close/>
                <a:moveTo>
                  <a:pt x="3767" y="3528"/>
                </a:moveTo>
                <a:lnTo>
                  <a:pt x="3906" y="3675"/>
                </a:lnTo>
                <a:lnTo>
                  <a:pt x="3767" y="3824"/>
                </a:lnTo>
                <a:lnTo>
                  <a:pt x="3767" y="3528"/>
                </a:lnTo>
                <a:close/>
                <a:moveTo>
                  <a:pt x="3793" y="3850"/>
                </a:moveTo>
                <a:lnTo>
                  <a:pt x="3931" y="3700"/>
                </a:lnTo>
                <a:lnTo>
                  <a:pt x="4072" y="3850"/>
                </a:lnTo>
                <a:cubicBezTo>
                  <a:pt x="3979" y="3850"/>
                  <a:pt x="3886" y="3852"/>
                  <a:pt x="3793" y="3850"/>
                </a:cubicBezTo>
                <a:close/>
                <a:moveTo>
                  <a:pt x="3954" y="3677"/>
                </a:moveTo>
                <a:lnTo>
                  <a:pt x="4089" y="3531"/>
                </a:lnTo>
                <a:lnTo>
                  <a:pt x="4092" y="3827"/>
                </a:lnTo>
                <a:lnTo>
                  <a:pt x="3954" y="3677"/>
                </a:lnTo>
                <a:close/>
                <a:moveTo>
                  <a:pt x="4109" y="2388"/>
                </a:moveTo>
                <a:lnTo>
                  <a:pt x="4744" y="3051"/>
                </a:lnTo>
                <a:lnTo>
                  <a:pt x="4117" y="3079"/>
                </a:lnTo>
                <a:lnTo>
                  <a:pt x="4109" y="2388"/>
                </a:lnTo>
                <a:close/>
                <a:moveTo>
                  <a:pt x="4123" y="3533"/>
                </a:moveTo>
                <a:lnTo>
                  <a:pt x="4250" y="3677"/>
                </a:lnTo>
                <a:lnTo>
                  <a:pt x="4126" y="3824"/>
                </a:lnTo>
                <a:lnTo>
                  <a:pt x="4123" y="3533"/>
                </a:lnTo>
                <a:close/>
                <a:moveTo>
                  <a:pt x="4146" y="3505"/>
                </a:moveTo>
                <a:lnTo>
                  <a:pt x="4394" y="3505"/>
                </a:lnTo>
                <a:lnTo>
                  <a:pt x="4270" y="3652"/>
                </a:lnTo>
                <a:lnTo>
                  <a:pt x="4146" y="3505"/>
                </a:lnTo>
                <a:close/>
                <a:moveTo>
                  <a:pt x="4146" y="3850"/>
                </a:moveTo>
                <a:lnTo>
                  <a:pt x="4270" y="3703"/>
                </a:lnTo>
                <a:lnTo>
                  <a:pt x="4394" y="3844"/>
                </a:lnTo>
                <a:cubicBezTo>
                  <a:pt x="4315" y="3847"/>
                  <a:pt x="4230" y="3847"/>
                  <a:pt x="4146" y="3850"/>
                </a:cubicBezTo>
                <a:close/>
                <a:moveTo>
                  <a:pt x="4416" y="3818"/>
                </a:moveTo>
                <a:lnTo>
                  <a:pt x="4292" y="3675"/>
                </a:lnTo>
                <a:lnTo>
                  <a:pt x="4416" y="3528"/>
                </a:lnTo>
                <a:lnTo>
                  <a:pt x="4416" y="3818"/>
                </a:lnTo>
                <a:close/>
                <a:moveTo>
                  <a:pt x="4120" y="3474"/>
                </a:moveTo>
                <a:lnTo>
                  <a:pt x="4117" y="3138"/>
                </a:lnTo>
                <a:lnTo>
                  <a:pt x="4419" y="3474"/>
                </a:lnTo>
                <a:lnTo>
                  <a:pt x="4120" y="3474"/>
                </a:lnTo>
                <a:close/>
                <a:moveTo>
                  <a:pt x="4140" y="3113"/>
                </a:moveTo>
                <a:lnTo>
                  <a:pt x="4744" y="3085"/>
                </a:lnTo>
                <a:lnTo>
                  <a:pt x="4442" y="3446"/>
                </a:lnTo>
                <a:lnTo>
                  <a:pt x="4140" y="3113"/>
                </a:lnTo>
                <a:close/>
                <a:moveTo>
                  <a:pt x="4450" y="3508"/>
                </a:moveTo>
                <a:lnTo>
                  <a:pt x="4583" y="3658"/>
                </a:lnTo>
                <a:lnTo>
                  <a:pt x="4450" y="3816"/>
                </a:lnTo>
                <a:lnTo>
                  <a:pt x="4450" y="3508"/>
                </a:lnTo>
                <a:close/>
                <a:moveTo>
                  <a:pt x="4487" y="3500"/>
                </a:moveTo>
                <a:lnTo>
                  <a:pt x="4733" y="3480"/>
                </a:lnTo>
                <a:lnTo>
                  <a:pt x="4603" y="3629"/>
                </a:lnTo>
                <a:lnTo>
                  <a:pt x="4487" y="3500"/>
                </a:lnTo>
                <a:close/>
                <a:moveTo>
                  <a:pt x="4467" y="3841"/>
                </a:moveTo>
                <a:lnTo>
                  <a:pt x="4606" y="3680"/>
                </a:lnTo>
                <a:lnTo>
                  <a:pt x="4738" y="3830"/>
                </a:lnTo>
                <a:cubicBezTo>
                  <a:pt x="4648" y="3833"/>
                  <a:pt x="4558" y="3838"/>
                  <a:pt x="4467" y="3841"/>
                </a:cubicBezTo>
                <a:close/>
                <a:moveTo>
                  <a:pt x="4758" y="3799"/>
                </a:moveTo>
                <a:lnTo>
                  <a:pt x="4628" y="3655"/>
                </a:lnTo>
                <a:lnTo>
                  <a:pt x="4758" y="3505"/>
                </a:lnTo>
                <a:lnTo>
                  <a:pt x="4758" y="3799"/>
                </a:lnTo>
                <a:close/>
                <a:moveTo>
                  <a:pt x="4758" y="3449"/>
                </a:moveTo>
                <a:lnTo>
                  <a:pt x="4464" y="3471"/>
                </a:lnTo>
                <a:lnTo>
                  <a:pt x="4764" y="3116"/>
                </a:lnTo>
                <a:lnTo>
                  <a:pt x="4758" y="3449"/>
                </a:lnTo>
                <a:close/>
                <a:moveTo>
                  <a:pt x="4129" y="2362"/>
                </a:moveTo>
                <a:lnTo>
                  <a:pt x="5410" y="2309"/>
                </a:lnTo>
                <a:lnTo>
                  <a:pt x="4781" y="3042"/>
                </a:lnTo>
                <a:lnTo>
                  <a:pt x="4129" y="2362"/>
                </a:lnTo>
                <a:close/>
                <a:moveTo>
                  <a:pt x="5430" y="2337"/>
                </a:moveTo>
                <a:lnTo>
                  <a:pt x="5430" y="3023"/>
                </a:lnTo>
                <a:lnTo>
                  <a:pt x="4823" y="3051"/>
                </a:lnTo>
                <a:lnTo>
                  <a:pt x="5430" y="2337"/>
                </a:lnTo>
                <a:close/>
                <a:moveTo>
                  <a:pt x="4789" y="3505"/>
                </a:moveTo>
                <a:lnTo>
                  <a:pt x="4916" y="3644"/>
                </a:lnTo>
                <a:lnTo>
                  <a:pt x="4789" y="3799"/>
                </a:lnTo>
                <a:lnTo>
                  <a:pt x="4789" y="3505"/>
                </a:lnTo>
                <a:close/>
                <a:moveTo>
                  <a:pt x="4809" y="3474"/>
                </a:moveTo>
                <a:lnTo>
                  <a:pt x="5074" y="3452"/>
                </a:lnTo>
                <a:lnTo>
                  <a:pt x="4939" y="3615"/>
                </a:lnTo>
                <a:lnTo>
                  <a:pt x="4809" y="3474"/>
                </a:lnTo>
                <a:close/>
                <a:moveTo>
                  <a:pt x="4812" y="3827"/>
                </a:moveTo>
                <a:lnTo>
                  <a:pt x="4941" y="3669"/>
                </a:lnTo>
                <a:lnTo>
                  <a:pt x="5071" y="3810"/>
                </a:lnTo>
                <a:cubicBezTo>
                  <a:pt x="4987" y="3816"/>
                  <a:pt x="4899" y="3821"/>
                  <a:pt x="4812" y="3827"/>
                </a:cubicBezTo>
                <a:close/>
                <a:moveTo>
                  <a:pt x="5091" y="3785"/>
                </a:moveTo>
                <a:lnTo>
                  <a:pt x="4961" y="3641"/>
                </a:lnTo>
                <a:lnTo>
                  <a:pt x="5091" y="3480"/>
                </a:lnTo>
                <a:lnTo>
                  <a:pt x="5091" y="3785"/>
                </a:lnTo>
                <a:close/>
                <a:moveTo>
                  <a:pt x="5094" y="3423"/>
                </a:moveTo>
                <a:lnTo>
                  <a:pt x="4792" y="3446"/>
                </a:lnTo>
                <a:lnTo>
                  <a:pt x="4797" y="3107"/>
                </a:lnTo>
                <a:lnTo>
                  <a:pt x="5094" y="3423"/>
                </a:lnTo>
                <a:close/>
                <a:moveTo>
                  <a:pt x="4817" y="3085"/>
                </a:moveTo>
                <a:lnTo>
                  <a:pt x="5407" y="3057"/>
                </a:lnTo>
                <a:lnTo>
                  <a:pt x="5116" y="3395"/>
                </a:lnTo>
                <a:lnTo>
                  <a:pt x="4817" y="3085"/>
                </a:lnTo>
                <a:close/>
                <a:moveTo>
                  <a:pt x="5125" y="3452"/>
                </a:moveTo>
                <a:lnTo>
                  <a:pt x="5269" y="3601"/>
                </a:lnTo>
                <a:lnTo>
                  <a:pt x="5125" y="3776"/>
                </a:lnTo>
                <a:lnTo>
                  <a:pt x="5125" y="3452"/>
                </a:lnTo>
                <a:close/>
                <a:moveTo>
                  <a:pt x="5147" y="3804"/>
                </a:moveTo>
                <a:lnTo>
                  <a:pt x="5291" y="3627"/>
                </a:lnTo>
                <a:lnTo>
                  <a:pt x="5432" y="3773"/>
                </a:lnTo>
                <a:lnTo>
                  <a:pt x="5441" y="3768"/>
                </a:lnTo>
                <a:lnTo>
                  <a:pt x="5458" y="3773"/>
                </a:lnTo>
                <a:lnTo>
                  <a:pt x="5754" y="3421"/>
                </a:lnTo>
                <a:lnTo>
                  <a:pt x="5763" y="3745"/>
                </a:lnTo>
                <a:cubicBezTo>
                  <a:pt x="5568" y="3771"/>
                  <a:pt x="5362" y="3787"/>
                  <a:pt x="5147" y="3804"/>
                </a:cubicBezTo>
                <a:close/>
                <a:moveTo>
                  <a:pt x="5483" y="3051"/>
                </a:moveTo>
                <a:lnTo>
                  <a:pt x="6076" y="2992"/>
                </a:lnTo>
                <a:lnTo>
                  <a:pt x="5768" y="3356"/>
                </a:lnTo>
                <a:lnTo>
                  <a:pt x="5483" y="3051"/>
                </a:lnTo>
                <a:close/>
                <a:moveTo>
                  <a:pt x="5796" y="3745"/>
                </a:moveTo>
                <a:lnTo>
                  <a:pt x="5788" y="3423"/>
                </a:lnTo>
                <a:lnTo>
                  <a:pt x="6065" y="3714"/>
                </a:lnTo>
                <a:cubicBezTo>
                  <a:pt x="5977" y="3725"/>
                  <a:pt x="5890" y="3737"/>
                  <a:pt x="5796" y="3745"/>
                </a:cubicBezTo>
                <a:close/>
                <a:moveTo>
                  <a:pt x="6087" y="3689"/>
                </a:moveTo>
                <a:lnTo>
                  <a:pt x="5794" y="3378"/>
                </a:lnTo>
                <a:lnTo>
                  <a:pt x="6101" y="3014"/>
                </a:lnTo>
                <a:lnTo>
                  <a:pt x="6087" y="3689"/>
                </a:lnTo>
                <a:close/>
                <a:moveTo>
                  <a:pt x="5486" y="2303"/>
                </a:moveTo>
                <a:lnTo>
                  <a:pt x="6773" y="2168"/>
                </a:lnTo>
                <a:lnTo>
                  <a:pt x="6118" y="2944"/>
                </a:lnTo>
                <a:lnTo>
                  <a:pt x="5486" y="2303"/>
                </a:lnTo>
                <a:close/>
                <a:moveTo>
                  <a:pt x="6132" y="3003"/>
                </a:moveTo>
                <a:lnTo>
                  <a:pt x="6440" y="3296"/>
                </a:lnTo>
                <a:lnTo>
                  <a:pt x="6118" y="3683"/>
                </a:lnTo>
                <a:lnTo>
                  <a:pt x="6132" y="3003"/>
                </a:lnTo>
                <a:close/>
                <a:moveTo>
                  <a:pt x="6158" y="2980"/>
                </a:moveTo>
                <a:lnTo>
                  <a:pt x="6767" y="2904"/>
                </a:lnTo>
                <a:lnTo>
                  <a:pt x="6463" y="3271"/>
                </a:lnTo>
                <a:lnTo>
                  <a:pt x="6158" y="2980"/>
                </a:lnTo>
                <a:close/>
                <a:moveTo>
                  <a:pt x="6146" y="3703"/>
                </a:moveTo>
                <a:lnTo>
                  <a:pt x="6457" y="3330"/>
                </a:lnTo>
                <a:lnTo>
                  <a:pt x="6465" y="3660"/>
                </a:lnTo>
                <a:cubicBezTo>
                  <a:pt x="6364" y="3675"/>
                  <a:pt x="6256" y="3691"/>
                  <a:pt x="6146" y="3703"/>
                </a:cubicBezTo>
                <a:close/>
                <a:moveTo>
                  <a:pt x="6499" y="3658"/>
                </a:moveTo>
                <a:lnTo>
                  <a:pt x="6491" y="3344"/>
                </a:lnTo>
                <a:lnTo>
                  <a:pt x="6776" y="3615"/>
                </a:lnTo>
                <a:cubicBezTo>
                  <a:pt x="6685" y="3629"/>
                  <a:pt x="6592" y="3644"/>
                  <a:pt x="6499" y="3658"/>
                </a:cubicBezTo>
                <a:close/>
                <a:moveTo>
                  <a:pt x="6485" y="3296"/>
                </a:moveTo>
                <a:lnTo>
                  <a:pt x="6790" y="2930"/>
                </a:lnTo>
                <a:lnTo>
                  <a:pt x="6790" y="3584"/>
                </a:lnTo>
                <a:lnTo>
                  <a:pt x="6485" y="3296"/>
                </a:lnTo>
                <a:close/>
                <a:moveTo>
                  <a:pt x="6793" y="2867"/>
                </a:moveTo>
                <a:lnTo>
                  <a:pt x="6158" y="2946"/>
                </a:lnTo>
                <a:lnTo>
                  <a:pt x="6793" y="2193"/>
                </a:lnTo>
                <a:lnTo>
                  <a:pt x="6793" y="2867"/>
                </a:lnTo>
                <a:close/>
                <a:moveTo>
                  <a:pt x="6793" y="2114"/>
                </a:moveTo>
                <a:lnTo>
                  <a:pt x="5492" y="906"/>
                </a:lnTo>
                <a:lnTo>
                  <a:pt x="8113" y="497"/>
                </a:lnTo>
                <a:lnTo>
                  <a:pt x="6815" y="2114"/>
                </a:lnTo>
                <a:lnTo>
                  <a:pt x="6793" y="2114"/>
                </a:lnTo>
                <a:close/>
                <a:moveTo>
                  <a:pt x="6844" y="2862"/>
                </a:moveTo>
                <a:lnTo>
                  <a:pt x="6827" y="2865"/>
                </a:lnTo>
                <a:lnTo>
                  <a:pt x="6827" y="2187"/>
                </a:lnTo>
                <a:lnTo>
                  <a:pt x="7470" y="2786"/>
                </a:lnTo>
                <a:lnTo>
                  <a:pt x="6844" y="2862"/>
                </a:lnTo>
                <a:close/>
                <a:moveTo>
                  <a:pt x="7470" y="2822"/>
                </a:moveTo>
                <a:lnTo>
                  <a:pt x="7168" y="3175"/>
                </a:lnTo>
                <a:lnTo>
                  <a:pt x="6849" y="2893"/>
                </a:lnTo>
                <a:lnTo>
                  <a:pt x="7470" y="2822"/>
                </a:lnTo>
                <a:close/>
                <a:moveTo>
                  <a:pt x="6824" y="2918"/>
                </a:moveTo>
                <a:lnTo>
                  <a:pt x="7145" y="3203"/>
                </a:lnTo>
                <a:lnTo>
                  <a:pt x="6824" y="3581"/>
                </a:lnTo>
                <a:lnTo>
                  <a:pt x="6824" y="2918"/>
                </a:lnTo>
                <a:close/>
                <a:moveTo>
                  <a:pt x="6852" y="3601"/>
                </a:moveTo>
                <a:lnTo>
                  <a:pt x="7174" y="3226"/>
                </a:lnTo>
                <a:lnTo>
                  <a:pt x="7476" y="3491"/>
                </a:lnTo>
                <a:cubicBezTo>
                  <a:pt x="7289" y="3528"/>
                  <a:pt x="7081" y="3565"/>
                  <a:pt x="6852" y="3601"/>
                </a:cubicBezTo>
                <a:close/>
                <a:moveTo>
                  <a:pt x="7495" y="3466"/>
                </a:moveTo>
                <a:lnTo>
                  <a:pt x="7193" y="3198"/>
                </a:lnTo>
                <a:lnTo>
                  <a:pt x="7495" y="2845"/>
                </a:lnTo>
                <a:lnTo>
                  <a:pt x="7495" y="3466"/>
                </a:lnTo>
                <a:close/>
                <a:moveTo>
                  <a:pt x="6841" y="2159"/>
                </a:moveTo>
                <a:lnTo>
                  <a:pt x="8097" y="1976"/>
                </a:lnTo>
                <a:lnTo>
                  <a:pt x="7507" y="2777"/>
                </a:lnTo>
                <a:lnTo>
                  <a:pt x="6841" y="2159"/>
                </a:lnTo>
                <a:close/>
                <a:moveTo>
                  <a:pt x="7529" y="2842"/>
                </a:moveTo>
                <a:lnTo>
                  <a:pt x="7800" y="3093"/>
                </a:lnTo>
                <a:lnTo>
                  <a:pt x="7529" y="3454"/>
                </a:lnTo>
                <a:lnTo>
                  <a:pt x="7529" y="2842"/>
                </a:lnTo>
                <a:close/>
                <a:moveTo>
                  <a:pt x="7806" y="3426"/>
                </a:moveTo>
                <a:cubicBezTo>
                  <a:pt x="7730" y="3440"/>
                  <a:pt x="7645" y="3457"/>
                  <a:pt x="7555" y="3477"/>
                </a:cubicBezTo>
                <a:lnTo>
                  <a:pt x="7812" y="3133"/>
                </a:lnTo>
                <a:lnTo>
                  <a:pt x="7806" y="3426"/>
                </a:lnTo>
                <a:close/>
                <a:moveTo>
                  <a:pt x="7543" y="2811"/>
                </a:moveTo>
                <a:lnTo>
                  <a:pt x="8088" y="2704"/>
                </a:lnTo>
                <a:lnTo>
                  <a:pt x="7817" y="3065"/>
                </a:lnTo>
                <a:lnTo>
                  <a:pt x="7543" y="2811"/>
                </a:lnTo>
                <a:close/>
                <a:moveTo>
                  <a:pt x="7907" y="3406"/>
                </a:moveTo>
                <a:cubicBezTo>
                  <a:pt x="7885" y="3412"/>
                  <a:pt x="7862" y="3415"/>
                  <a:pt x="7840" y="3421"/>
                </a:cubicBezTo>
                <a:lnTo>
                  <a:pt x="7845" y="3136"/>
                </a:lnTo>
                <a:lnTo>
                  <a:pt x="8097" y="3370"/>
                </a:lnTo>
                <a:cubicBezTo>
                  <a:pt x="8040" y="3378"/>
                  <a:pt x="7978" y="3390"/>
                  <a:pt x="7907" y="3406"/>
                </a:cubicBezTo>
                <a:close/>
                <a:moveTo>
                  <a:pt x="8116" y="3344"/>
                </a:moveTo>
                <a:lnTo>
                  <a:pt x="7845" y="3090"/>
                </a:lnTo>
                <a:lnTo>
                  <a:pt x="7845" y="3085"/>
                </a:lnTo>
                <a:lnTo>
                  <a:pt x="8116" y="2721"/>
                </a:lnTo>
                <a:lnTo>
                  <a:pt x="8116" y="3344"/>
                </a:lnTo>
                <a:close/>
                <a:moveTo>
                  <a:pt x="8116" y="2659"/>
                </a:moveTo>
                <a:lnTo>
                  <a:pt x="7555" y="2772"/>
                </a:lnTo>
                <a:lnTo>
                  <a:pt x="8116" y="2007"/>
                </a:lnTo>
                <a:lnTo>
                  <a:pt x="8116" y="2659"/>
                </a:lnTo>
                <a:close/>
                <a:moveTo>
                  <a:pt x="8116" y="1936"/>
                </a:moveTo>
                <a:lnTo>
                  <a:pt x="6849" y="2122"/>
                </a:lnTo>
                <a:lnTo>
                  <a:pt x="8116" y="545"/>
                </a:lnTo>
                <a:lnTo>
                  <a:pt x="8116" y="1936"/>
                </a:lnTo>
                <a:close/>
                <a:moveTo>
                  <a:pt x="8150" y="505"/>
                </a:moveTo>
                <a:lnTo>
                  <a:pt x="8156" y="497"/>
                </a:lnTo>
                <a:lnTo>
                  <a:pt x="9502" y="1637"/>
                </a:lnTo>
                <a:lnTo>
                  <a:pt x="8150" y="1931"/>
                </a:lnTo>
                <a:lnTo>
                  <a:pt x="8150" y="505"/>
                </a:lnTo>
                <a:close/>
                <a:moveTo>
                  <a:pt x="8150" y="1984"/>
                </a:moveTo>
                <a:lnTo>
                  <a:pt x="8791" y="2512"/>
                </a:lnTo>
                <a:lnTo>
                  <a:pt x="8150" y="2650"/>
                </a:lnTo>
                <a:lnTo>
                  <a:pt x="8150" y="1984"/>
                </a:lnTo>
                <a:close/>
                <a:moveTo>
                  <a:pt x="8150" y="2693"/>
                </a:moveTo>
                <a:lnTo>
                  <a:pt x="8782" y="2554"/>
                </a:lnTo>
                <a:lnTo>
                  <a:pt x="8150" y="3336"/>
                </a:lnTo>
                <a:lnTo>
                  <a:pt x="8150" y="2693"/>
                </a:lnTo>
                <a:close/>
                <a:moveTo>
                  <a:pt x="8178" y="3350"/>
                </a:moveTo>
                <a:lnTo>
                  <a:pt x="8811" y="2571"/>
                </a:lnTo>
                <a:lnTo>
                  <a:pt x="8816" y="3215"/>
                </a:lnTo>
                <a:cubicBezTo>
                  <a:pt x="8514" y="3279"/>
                  <a:pt x="8277" y="3330"/>
                  <a:pt x="8178" y="3350"/>
                </a:cubicBezTo>
                <a:close/>
                <a:moveTo>
                  <a:pt x="8173" y="1962"/>
                </a:moveTo>
                <a:lnTo>
                  <a:pt x="9494" y="1674"/>
                </a:lnTo>
                <a:lnTo>
                  <a:pt x="8827" y="2501"/>
                </a:lnTo>
                <a:lnTo>
                  <a:pt x="8173" y="1962"/>
                </a:lnTo>
                <a:close/>
                <a:moveTo>
                  <a:pt x="8844" y="2557"/>
                </a:moveTo>
                <a:lnTo>
                  <a:pt x="9161" y="2808"/>
                </a:lnTo>
                <a:lnTo>
                  <a:pt x="8850" y="3186"/>
                </a:lnTo>
                <a:lnTo>
                  <a:pt x="8844" y="2557"/>
                </a:lnTo>
                <a:close/>
                <a:moveTo>
                  <a:pt x="8873" y="2537"/>
                </a:moveTo>
                <a:lnTo>
                  <a:pt x="9477" y="2424"/>
                </a:lnTo>
                <a:lnTo>
                  <a:pt x="9183" y="2780"/>
                </a:lnTo>
                <a:lnTo>
                  <a:pt x="8873" y="2537"/>
                </a:lnTo>
                <a:close/>
                <a:moveTo>
                  <a:pt x="8881" y="3200"/>
                </a:moveTo>
                <a:lnTo>
                  <a:pt x="9186" y="2828"/>
                </a:lnTo>
                <a:lnTo>
                  <a:pt x="9488" y="3068"/>
                </a:lnTo>
                <a:cubicBezTo>
                  <a:pt x="9276" y="3113"/>
                  <a:pt x="9067" y="3161"/>
                  <a:pt x="8881" y="3200"/>
                </a:cubicBezTo>
                <a:close/>
                <a:moveTo>
                  <a:pt x="9510" y="3040"/>
                </a:moveTo>
                <a:lnTo>
                  <a:pt x="9208" y="2800"/>
                </a:lnTo>
                <a:lnTo>
                  <a:pt x="9516" y="2424"/>
                </a:lnTo>
                <a:lnTo>
                  <a:pt x="9510" y="3040"/>
                </a:lnTo>
                <a:close/>
                <a:moveTo>
                  <a:pt x="9516" y="2376"/>
                </a:moveTo>
                <a:lnTo>
                  <a:pt x="8870" y="2498"/>
                </a:lnTo>
                <a:lnTo>
                  <a:pt x="9522" y="1696"/>
                </a:lnTo>
                <a:lnTo>
                  <a:pt x="9516" y="2376"/>
                </a:lnTo>
                <a:close/>
                <a:moveTo>
                  <a:pt x="8192" y="483"/>
                </a:moveTo>
                <a:lnTo>
                  <a:pt x="10803" y="57"/>
                </a:lnTo>
                <a:lnTo>
                  <a:pt x="9536" y="1623"/>
                </a:lnTo>
                <a:lnTo>
                  <a:pt x="8192" y="483"/>
                </a:lnTo>
                <a:close/>
                <a:moveTo>
                  <a:pt x="9550" y="2368"/>
                </a:moveTo>
                <a:lnTo>
                  <a:pt x="9553" y="1682"/>
                </a:lnTo>
                <a:lnTo>
                  <a:pt x="10210" y="2238"/>
                </a:lnTo>
                <a:lnTo>
                  <a:pt x="9550" y="2368"/>
                </a:lnTo>
                <a:close/>
                <a:moveTo>
                  <a:pt x="10205" y="2280"/>
                </a:moveTo>
                <a:lnTo>
                  <a:pt x="9900" y="2630"/>
                </a:lnTo>
                <a:lnTo>
                  <a:pt x="9567" y="2407"/>
                </a:lnTo>
                <a:lnTo>
                  <a:pt x="10205" y="2280"/>
                </a:lnTo>
                <a:close/>
                <a:moveTo>
                  <a:pt x="9575" y="1657"/>
                </a:moveTo>
                <a:lnTo>
                  <a:pt x="10809" y="1414"/>
                </a:lnTo>
                <a:lnTo>
                  <a:pt x="10247" y="2230"/>
                </a:lnTo>
                <a:lnTo>
                  <a:pt x="9575" y="1657"/>
                </a:lnTo>
                <a:close/>
                <a:moveTo>
                  <a:pt x="9550" y="2439"/>
                </a:moveTo>
                <a:lnTo>
                  <a:pt x="9875" y="2656"/>
                </a:lnTo>
                <a:lnTo>
                  <a:pt x="9544" y="3031"/>
                </a:lnTo>
                <a:lnTo>
                  <a:pt x="9550" y="2439"/>
                </a:lnTo>
                <a:close/>
                <a:moveTo>
                  <a:pt x="9578" y="3045"/>
                </a:moveTo>
                <a:lnTo>
                  <a:pt x="9906" y="2673"/>
                </a:lnTo>
                <a:lnTo>
                  <a:pt x="10233" y="2893"/>
                </a:lnTo>
                <a:cubicBezTo>
                  <a:pt x="10021" y="2944"/>
                  <a:pt x="9798" y="2997"/>
                  <a:pt x="9578" y="3045"/>
                </a:cubicBezTo>
                <a:close/>
                <a:moveTo>
                  <a:pt x="9928" y="2647"/>
                </a:moveTo>
                <a:lnTo>
                  <a:pt x="10239" y="2292"/>
                </a:lnTo>
                <a:lnTo>
                  <a:pt x="10258" y="2870"/>
                </a:lnTo>
                <a:lnTo>
                  <a:pt x="9928" y="2647"/>
                </a:lnTo>
                <a:close/>
                <a:moveTo>
                  <a:pt x="10292" y="2879"/>
                </a:moveTo>
                <a:lnTo>
                  <a:pt x="10272" y="2289"/>
                </a:lnTo>
                <a:lnTo>
                  <a:pt x="10811" y="2746"/>
                </a:lnTo>
                <a:cubicBezTo>
                  <a:pt x="10662" y="2788"/>
                  <a:pt x="10484" y="2834"/>
                  <a:pt x="10292" y="2879"/>
                </a:cubicBezTo>
                <a:close/>
                <a:moveTo>
                  <a:pt x="10828" y="2724"/>
                </a:moveTo>
                <a:lnTo>
                  <a:pt x="10287" y="2261"/>
                </a:lnTo>
                <a:lnTo>
                  <a:pt x="10828" y="2120"/>
                </a:lnTo>
                <a:lnTo>
                  <a:pt x="10828" y="2724"/>
                </a:lnTo>
                <a:close/>
                <a:moveTo>
                  <a:pt x="10828" y="2080"/>
                </a:moveTo>
                <a:lnTo>
                  <a:pt x="10295" y="2221"/>
                </a:lnTo>
                <a:lnTo>
                  <a:pt x="10828" y="1445"/>
                </a:lnTo>
                <a:lnTo>
                  <a:pt x="10828" y="2080"/>
                </a:lnTo>
                <a:close/>
                <a:moveTo>
                  <a:pt x="10828" y="1375"/>
                </a:moveTo>
                <a:lnTo>
                  <a:pt x="9581" y="1623"/>
                </a:lnTo>
                <a:lnTo>
                  <a:pt x="10828" y="85"/>
                </a:lnTo>
                <a:lnTo>
                  <a:pt x="10828" y="1375"/>
                </a:lnTo>
                <a:close/>
                <a:moveTo>
                  <a:pt x="10862" y="65"/>
                </a:moveTo>
                <a:lnTo>
                  <a:pt x="12208" y="1067"/>
                </a:lnTo>
                <a:lnTo>
                  <a:pt x="10862" y="1369"/>
                </a:lnTo>
                <a:lnTo>
                  <a:pt x="10862" y="65"/>
                </a:lnTo>
                <a:close/>
                <a:moveTo>
                  <a:pt x="10862" y="1420"/>
                </a:moveTo>
                <a:lnTo>
                  <a:pt x="11511" y="1911"/>
                </a:lnTo>
                <a:lnTo>
                  <a:pt x="10862" y="2069"/>
                </a:lnTo>
                <a:lnTo>
                  <a:pt x="10862" y="1420"/>
                </a:lnTo>
                <a:close/>
                <a:moveTo>
                  <a:pt x="11506" y="1953"/>
                </a:moveTo>
                <a:lnTo>
                  <a:pt x="11198" y="2314"/>
                </a:lnTo>
                <a:lnTo>
                  <a:pt x="10888" y="2103"/>
                </a:lnTo>
                <a:lnTo>
                  <a:pt x="11506" y="1953"/>
                </a:lnTo>
                <a:close/>
                <a:moveTo>
                  <a:pt x="10862" y="2128"/>
                </a:moveTo>
                <a:lnTo>
                  <a:pt x="11178" y="2343"/>
                </a:lnTo>
                <a:lnTo>
                  <a:pt x="10862" y="2712"/>
                </a:lnTo>
                <a:lnTo>
                  <a:pt x="10862" y="2128"/>
                </a:lnTo>
                <a:close/>
                <a:moveTo>
                  <a:pt x="10896" y="2724"/>
                </a:moveTo>
                <a:lnTo>
                  <a:pt x="11204" y="2360"/>
                </a:lnTo>
                <a:lnTo>
                  <a:pt x="11503" y="2563"/>
                </a:lnTo>
                <a:cubicBezTo>
                  <a:pt x="11218" y="2639"/>
                  <a:pt x="10995" y="2698"/>
                  <a:pt x="10896" y="2724"/>
                </a:cubicBezTo>
                <a:close/>
                <a:moveTo>
                  <a:pt x="11531" y="2540"/>
                </a:moveTo>
                <a:lnTo>
                  <a:pt x="11226" y="2334"/>
                </a:lnTo>
                <a:lnTo>
                  <a:pt x="11537" y="1967"/>
                </a:lnTo>
                <a:lnTo>
                  <a:pt x="11531" y="2540"/>
                </a:lnTo>
                <a:close/>
                <a:moveTo>
                  <a:pt x="11562" y="2546"/>
                </a:moveTo>
                <a:lnTo>
                  <a:pt x="11568" y="1953"/>
                </a:lnTo>
                <a:lnTo>
                  <a:pt x="12203" y="2376"/>
                </a:lnTo>
                <a:cubicBezTo>
                  <a:pt x="11974" y="2439"/>
                  <a:pt x="11757" y="2495"/>
                  <a:pt x="11562" y="2546"/>
                </a:cubicBezTo>
                <a:close/>
                <a:moveTo>
                  <a:pt x="12231" y="2351"/>
                </a:moveTo>
                <a:lnTo>
                  <a:pt x="11599" y="1931"/>
                </a:lnTo>
                <a:lnTo>
                  <a:pt x="12211" y="1781"/>
                </a:lnTo>
                <a:lnTo>
                  <a:pt x="12234" y="1775"/>
                </a:lnTo>
                <a:lnTo>
                  <a:pt x="12234" y="2351"/>
                </a:lnTo>
                <a:lnTo>
                  <a:pt x="12231" y="2351"/>
                </a:lnTo>
                <a:close/>
                <a:moveTo>
                  <a:pt x="12231" y="1736"/>
                </a:moveTo>
                <a:lnTo>
                  <a:pt x="12203" y="1744"/>
                </a:lnTo>
                <a:lnTo>
                  <a:pt x="11604" y="1891"/>
                </a:lnTo>
                <a:lnTo>
                  <a:pt x="12234" y="1149"/>
                </a:lnTo>
                <a:lnTo>
                  <a:pt x="12234" y="1736"/>
                </a:lnTo>
                <a:lnTo>
                  <a:pt x="12231" y="1736"/>
                </a:lnTo>
                <a:close/>
                <a:moveTo>
                  <a:pt x="12231" y="1095"/>
                </a:moveTo>
                <a:lnTo>
                  <a:pt x="11551" y="1900"/>
                </a:lnTo>
                <a:lnTo>
                  <a:pt x="10888" y="1397"/>
                </a:lnTo>
                <a:lnTo>
                  <a:pt x="12231" y="1095"/>
                </a:lnTo>
                <a:close/>
                <a:moveTo>
                  <a:pt x="12265" y="1109"/>
                </a:moveTo>
                <a:lnTo>
                  <a:pt x="12880" y="1564"/>
                </a:lnTo>
                <a:lnTo>
                  <a:pt x="12265" y="1727"/>
                </a:lnTo>
                <a:lnTo>
                  <a:pt x="12265" y="1109"/>
                </a:lnTo>
                <a:close/>
                <a:moveTo>
                  <a:pt x="12877" y="1606"/>
                </a:moveTo>
                <a:lnTo>
                  <a:pt x="12581" y="1959"/>
                </a:lnTo>
                <a:lnTo>
                  <a:pt x="12287" y="1761"/>
                </a:lnTo>
                <a:lnTo>
                  <a:pt x="12877" y="1606"/>
                </a:lnTo>
                <a:close/>
                <a:moveTo>
                  <a:pt x="12265" y="1784"/>
                </a:moveTo>
                <a:lnTo>
                  <a:pt x="12561" y="1984"/>
                </a:lnTo>
                <a:lnTo>
                  <a:pt x="12265" y="2340"/>
                </a:lnTo>
                <a:lnTo>
                  <a:pt x="12265" y="1784"/>
                </a:lnTo>
                <a:close/>
                <a:moveTo>
                  <a:pt x="12296" y="2354"/>
                </a:moveTo>
                <a:lnTo>
                  <a:pt x="12589" y="2004"/>
                </a:lnTo>
                <a:lnTo>
                  <a:pt x="12880" y="2199"/>
                </a:lnTo>
                <a:cubicBezTo>
                  <a:pt x="12685" y="2249"/>
                  <a:pt x="12488" y="2300"/>
                  <a:pt x="12296" y="2354"/>
                </a:cubicBezTo>
                <a:close/>
                <a:moveTo>
                  <a:pt x="12908" y="2173"/>
                </a:moveTo>
                <a:lnTo>
                  <a:pt x="12612" y="1976"/>
                </a:lnTo>
                <a:lnTo>
                  <a:pt x="12908" y="1620"/>
                </a:lnTo>
                <a:lnTo>
                  <a:pt x="12908" y="2173"/>
                </a:lnTo>
                <a:close/>
                <a:moveTo>
                  <a:pt x="12287" y="1084"/>
                </a:moveTo>
                <a:lnTo>
                  <a:pt x="13509" y="810"/>
                </a:lnTo>
                <a:lnTo>
                  <a:pt x="12920" y="1552"/>
                </a:lnTo>
                <a:lnTo>
                  <a:pt x="12287" y="1084"/>
                </a:lnTo>
                <a:close/>
                <a:moveTo>
                  <a:pt x="12939" y="1609"/>
                </a:moveTo>
                <a:lnTo>
                  <a:pt x="13216" y="1815"/>
                </a:lnTo>
                <a:lnTo>
                  <a:pt x="12939" y="2156"/>
                </a:lnTo>
                <a:lnTo>
                  <a:pt x="12939" y="1609"/>
                </a:lnTo>
                <a:close/>
                <a:moveTo>
                  <a:pt x="12962" y="1583"/>
                </a:moveTo>
                <a:lnTo>
                  <a:pt x="13526" y="1434"/>
                </a:lnTo>
                <a:lnTo>
                  <a:pt x="13239" y="1789"/>
                </a:lnTo>
                <a:lnTo>
                  <a:pt x="12962" y="1583"/>
                </a:lnTo>
                <a:close/>
                <a:moveTo>
                  <a:pt x="12970" y="2173"/>
                </a:moveTo>
                <a:lnTo>
                  <a:pt x="13244" y="1835"/>
                </a:lnTo>
                <a:lnTo>
                  <a:pt x="13507" y="2029"/>
                </a:lnTo>
                <a:cubicBezTo>
                  <a:pt x="13337" y="2074"/>
                  <a:pt x="13157" y="2125"/>
                  <a:pt x="12970" y="2173"/>
                </a:cubicBezTo>
                <a:close/>
                <a:moveTo>
                  <a:pt x="13542" y="2015"/>
                </a:moveTo>
                <a:lnTo>
                  <a:pt x="13267" y="1809"/>
                </a:lnTo>
                <a:lnTo>
                  <a:pt x="13542" y="1465"/>
                </a:lnTo>
                <a:lnTo>
                  <a:pt x="13542" y="2015"/>
                </a:lnTo>
                <a:close/>
                <a:moveTo>
                  <a:pt x="13542" y="1389"/>
                </a:moveTo>
                <a:lnTo>
                  <a:pt x="12976" y="1538"/>
                </a:lnTo>
                <a:lnTo>
                  <a:pt x="13542" y="819"/>
                </a:lnTo>
                <a:lnTo>
                  <a:pt x="13542" y="1389"/>
                </a:lnTo>
                <a:close/>
                <a:moveTo>
                  <a:pt x="14959" y="1369"/>
                </a:moveTo>
                <a:lnTo>
                  <a:pt x="14654" y="1442"/>
                </a:lnTo>
                <a:lnTo>
                  <a:pt x="14956" y="1109"/>
                </a:lnTo>
                <a:lnTo>
                  <a:pt x="14959" y="1369"/>
                </a:lnTo>
                <a:close/>
                <a:moveTo>
                  <a:pt x="14928" y="1408"/>
                </a:moveTo>
                <a:lnTo>
                  <a:pt x="14793" y="1547"/>
                </a:lnTo>
                <a:lnTo>
                  <a:pt x="14654" y="1473"/>
                </a:lnTo>
                <a:lnTo>
                  <a:pt x="14928" y="1408"/>
                </a:lnTo>
                <a:close/>
                <a:moveTo>
                  <a:pt x="14948" y="534"/>
                </a:moveTo>
                <a:lnTo>
                  <a:pt x="14953" y="1053"/>
                </a:lnTo>
                <a:lnTo>
                  <a:pt x="14931" y="1059"/>
                </a:lnTo>
                <a:lnTo>
                  <a:pt x="14310" y="1236"/>
                </a:lnTo>
                <a:lnTo>
                  <a:pt x="14948" y="534"/>
                </a:lnTo>
                <a:close/>
                <a:moveTo>
                  <a:pt x="13573" y="816"/>
                </a:moveTo>
                <a:lnTo>
                  <a:pt x="14208" y="1262"/>
                </a:lnTo>
                <a:lnTo>
                  <a:pt x="13573" y="1380"/>
                </a:lnTo>
                <a:lnTo>
                  <a:pt x="13573" y="816"/>
                </a:lnTo>
                <a:close/>
                <a:moveTo>
                  <a:pt x="14206" y="1301"/>
                </a:moveTo>
                <a:lnTo>
                  <a:pt x="13923" y="1612"/>
                </a:lnTo>
                <a:lnTo>
                  <a:pt x="13613" y="1411"/>
                </a:lnTo>
                <a:lnTo>
                  <a:pt x="14206" y="1301"/>
                </a:lnTo>
                <a:close/>
                <a:moveTo>
                  <a:pt x="13573" y="1431"/>
                </a:moveTo>
                <a:lnTo>
                  <a:pt x="13901" y="1640"/>
                </a:lnTo>
                <a:lnTo>
                  <a:pt x="13573" y="1998"/>
                </a:lnTo>
                <a:lnTo>
                  <a:pt x="13573" y="1431"/>
                </a:lnTo>
                <a:close/>
                <a:moveTo>
                  <a:pt x="13616" y="2004"/>
                </a:moveTo>
                <a:lnTo>
                  <a:pt x="13929" y="1657"/>
                </a:lnTo>
                <a:lnTo>
                  <a:pt x="14217" y="1843"/>
                </a:lnTo>
                <a:cubicBezTo>
                  <a:pt x="13935" y="1916"/>
                  <a:pt x="13717" y="1976"/>
                  <a:pt x="13616" y="2004"/>
                </a:cubicBezTo>
                <a:close/>
                <a:moveTo>
                  <a:pt x="13954" y="1631"/>
                </a:moveTo>
                <a:lnTo>
                  <a:pt x="14239" y="1315"/>
                </a:lnTo>
                <a:lnTo>
                  <a:pt x="14242" y="1815"/>
                </a:lnTo>
                <a:lnTo>
                  <a:pt x="13954" y="1631"/>
                </a:lnTo>
                <a:close/>
                <a:moveTo>
                  <a:pt x="13599" y="790"/>
                </a:moveTo>
                <a:lnTo>
                  <a:pt x="14914" y="520"/>
                </a:lnTo>
                <a:lnTo>
                  <a:pt x="14251" y="1250"/>
                </a:lnTo>
                <a:lnTo>
                  <a:pt x="13599" y="790"/>
                </a:lnTo>
                <a:close/>
                <a:moveTo>
                  <a:pt x="14270" y="1301"/>
                </a:moveTo>
                <a:lnTo>
                  <a:pt x="14578" y="1471"/>
                </a:lnTo>
                <a:lnTo>
                  <a:pt x="14273" y="1806"/>
                </a:lnTo>
                <a:lnTo>
                  <a:pt x="14270" y="1301"/>
                </a:lnTo>
                <a:close/>
                <a:moveTo>
                  <a:pt x="14307" y="1818"/>
                </a:moveTo>
                <a:lnTo>
                  <a:pt x="14595" y="1502"/>
                </a:lnTo>
                <a:lnTo>
                  <a:pt x="14601" y="1744"/>
                </a:lnTo>
                <a:cubicBezTo>
                  <a:pt x="14499" y="1770"/>
                  <a:pt x="14400" y="1795"/>
                  <a:pt x="14307" y="1818"/>
                </a:cubicBezTo>
                <a:close/>
                <a:moveTo>
                  <a:pt x="14299" y="1279"/>
                </a:moveTo>
                <a:lnTo>
                  <a:pt x="14911" y="1104"/>
                </a:lnTo>
                <a:lnTo>
                  <a:pt x="14601" y="1442"/>
                </a:lnTo>
                <a:lnTo>
                  <a:pt x="14299" y="1279"/>
                </a:lnTo>
                <a:close/>
                <a:moveTo>
                  <a:pt x="14632" y="1716"/>
                </a:moveTo>
                <a:lnTo>
                  <a:pt x="14626" y="1493"/>
                </a:lnTo>
                <a:lnTo>
                  <a:pt x="14773" y="1572"/>
                </a:lnTo>
                <a:lnTo>
                  <a:pt x="14632" y="1716"/>
                </a:lnTo>
                <a:close/>
                <a:moveTo>
                  <a:pt x="14680" y="1725"/>
                </a:moveTo>
                <a:lnTo>
                  <a:pt x="14807" y="1592"/>
                </a:lnTo>
                <a:lnTo>
                  <a:pt x="14934" y="1662"/>
                </a:lnTo>
                <a:cubicBezTo>
                  <a:pt x="14846" y="1682"/>
                  <a:pt x="14761" y="1705"/>
                  <a:pt x="14680" y="1725"/>
                </a:cubicBezTo>
                <a:close/>
                <a:moveTo>
                  <a:pt x="14829" y="1567"/>
                </a:moveTo>
                <a:lnTo>
                  <a:pt x="14956" y="1434"/>
                </a:lnTo>
                <a:lnTo>
                  <a:pt x="14959" y="1637"/>
                </a:lnTo>
                <a:lnTo>
                  <a:pt x="14829" y="1567"/>
                </a:lnTo>
                <a:close/>
                <a:moveTo>
                  <a:pt x="14979" y="525"/>
                </a:moveTo>
                <a:lnTo>
                  <a:pt x="15571" y="929"/>
                </a:lnTo>
                <a:lnTo>
                  <a:pt x="14984" y="1044"/>
                </a:lnTo>
                <a:lnTo>
                  <a:pt x="14979" y="525"/>
                </a:lnTo>
                <a:close/>
                <a:moveTo>
                  <a:pt x="14987" y="1112"/>
                </a:moveTo>
                <a:lnTo>
                  <a:pt x="15244" y="1296"/>
                </a:lnTo>
                <a:lnTo>
                  <a:pt x="14990" y="1361"/>
                </a:lnTo>
                <a:lnTo>
                  <a:pt x="14987" y="1112"/>
                </a:lnTo>
                <a:close/>
                <a:moveTo>
                  <a:pt x="14990" y="1397"/>
                </a:moveTo>
                <a:lnTo>
                  <a:pt x="15258" y="1329"/>
                </a:lnTo>
                <a:lnTo>
                  <a:pt x="14993" y="1626"/>
                </a:lnTo>
                <a:lnTo>
                  <a:pt x="14990" y="1397"/>
                </a:lnTo>
                <a:close/>
                <a:moveTo>
                  <a:pt x="15281" y="1578"/>
                </a:moveTo>
                <a:cubicBezTo>
                  <a:pt x="15196" y="1598"/>
                  <a:pt x="15109" y="1617"/>
                  <a:pt x="15027" y="1637"/>
                </a:cubicBezTo>
                <a:lnTo>
                  <a:pt x="15281" y="1352"/>
                </a:lnTo>
                <a:lnTo>
                  <a:pt x="15281" y="1578"/>
                </a:lnTo>
                <a:close/>
                <a:moveTo>
                  <a:pt x="15301" y="1282"/>
                </a:moveTo>
                <a:lnTo>
                  <a:pt x="15289" y="1284"/>
                </a:lnTo>
                <a:lnTo>
                  <a:pt x="15007" y="1081"/>
                </a:lnTo>
                <a:lnTo>
                  <a:pt x="15580" y="968"/>
                </a:lnTo>
                <a:lnTo>
                  <a:pt x="15301" y="1282"/>
                </a:lnTo>
                <a:close/>
                <a:moveTo>
                  <a:pt x="15315" y="1564"/>
                </a:moveTo>
                <a:lnTo>
                  <a:pt x="15315" y="1344"/>
                </a:lnTo>
                <a:lnTo>
                  <a:pt x="15433" y="1420"/>
                </a:lnTo>
                <a:lnTo>
                  <a:pt x="15315" y="1564"/>
                </a:lnTo>
                <a:close/>
                <a:moveTo>
                  <a:pt x="15326" y="1313"/>
                </a:moveTo>
                <a:lnTo>
                  <a:pt x="15557" y="1267"/>
                </a:lnTo>
                <a:lnTo>
                  <a:pt x="15453" y="1394"/>
                </a:lnTo>
                <a:lnTo>
                  <a:pt x="15326" y="1313"/>
                </a:lnTo>
                <a:close/>
                <a:moveTo>
                  <a:pt x="15363" y="1561"/>
                </a:moveTo>
                <a:lnTo>
                  <a:pt x="15461" y="1440"/>
                </a:lnTo>
                <a:lnTo>
                  <a:pt x="15574" y="1513"/>
                </a:lnTo>
                <a:cubicBezTo>
                  <a:pt x="15504" y="1527"/>
                  <a:pt x="15433" y="1544"/>
                  <a:pt x="15363" y="1561"/>
                </a:cubicBezTo>
                <a:close/>
                <a:moveTo>
                  <a:pt x="15605" y="1488"/>
                </a:moveTo>
                <a:lnTo>
                  <a:pt x="15484" y="1411"/>
                </a:lnTo>
                <a:lnTo>
                  <a:pt x="15605" y="1265"/>
                </a:lnTo>
                <a:lnTo>
                  <a:pt x="15605" y="1488"/>
                </a:lnTo>
                <a:close/>
                <a:moveTo>
                  <a:pt x="15605" y="1222"/>
                </a:moveTo>
                <a:lnTo>
                  <a:pt x="15354" y="1270"/>
                </a:lnTo>
                <a:lnTo>
                  <a:pt x="15608" y="988"/>
                </a:lnTo>
                <a:lnTo>
                  <a:pt x="15605" y="1222"/>
                </a:lnTo>
                <a:close/>
                <a:moveTo>
                  <a:pt x="15007" y="500"/>
                </a:moveTo>
                <a:lnTo>
                  <a:pt x="16221" y="246"/>
                </a:lnTo>
                <a:lnTo>
                  <a:pt x="15622" y="920"/>
                </a:lnTo>
                <a:lnTo>
                  <a:pt x="15007" y="500"/>
                </a:lnTo>
                <a:close/>
                <a:moveTo>
                  <a:pt x="15639" y="977"/>
                </a:moveTo>
                <a:lnTo>
                  <a:pt x="15902" y="1155"/>
                </a:lnTo>
                <a:lnTo>
                  <a:pt x="15636" y="1214"/>
                </a:lnTo>
                <a:lnTo>
                  <a:pt x="15639" y="977"/>
                </a:lnTo>
                <a:close/>
                <a:moveTo>
                  <a:pt x="15639" y="1250"/>
                </a:moveTo>
                <a:lnTo>
                  <a:pt x="15896" y="1194"/>
                </a:lnTo>
                <a:lnTo>
                  <a:pt x="15636" y="1479"/>
                </a:lnTo>
                <a:lnTo>
                  <a:pt x="15639" y="1250"/>
                </a:lnTo>
                <a:close/>
                <a:moveTo>
                  <a:pt x="15667" y="1490"/>
                </a:moveTo>
                <a:lnTo>
                  <a:pt x="15933" y="1205"/>
                </a:lnTo>
                <a:lnTo>
                  <a:pt x="15936" y="1434"/>
                </a:lnTo>
                <a:cubicBezTo>
                  <a:pt x="15848" y="1451"/>
                  <a:pt x="15758" y="1471"/>
                  <a:pt x="15667" y="1490"/>
                </a:cubicBezTo>
                <a:close/>
                <a:moveTo>
                  <a:pt x="15667" y="951"/>
                </a:moveTo>
                <a:lnTo>
                  <a:pt x="16221" y="822"/>
                </a:lnTo>
                <a:lnTo>
                  <a:pt x="15944" y="1138"/>
                </a:lnTo>
                <a:lnTo>
                  <a:pt x="15667" y="951"/>
                </a:lnTo>
                <a:close/>
                <a:moveTo>
                  <a:pt x="15969" y="1425"/>
                </a:moveTo>
                <a:lnTo>
                  <a:pt x="15967" y="1197"/>
                </a:lnTo>
                <a:lnTo>
                  <a:pt x="16226" y="1375"/>
                </a:lnTo>
                <a:cubicBezTo>
                  <a:pt x="16142" y="1392"/>
                  <a:pt x="16057" y="1408"/>
                  <a:pt x="15969" y="1425"/>
                </a:cubicBezTo>
                <a:close/>
                <a:moveTo>
                  <a:pt x="16254" y="1352"/>
                </a:moveTo>
                <a:lnTo>
                  <a:pt x="15992" y="1171"/>
                </a:lnTo>
                <a:lnTo>
                  <a:pt x="16254" y="1115"/>
                </a:lnTo>
                <a:lnTo>
                  <a:pt x="16254" y="1352"/>
                </a:lnTo>
                <a:close/>
                <a:moveTo>
                  <a:pt x="16254" y="1081"/>
                </a:moveTo>
                <a:lnTo>
                  <a:pt x="15995" y="1138"/>
                </a:lnTo>
                <a:lnTo>
                  <a:pt x="16254" y="836"/>
                </a:lnTo>
                <a:lnTo>
                  <a:pt x="16254" y="1081"/>
                </a:lnTo>
                <a:close/>
                <a:moveTo>
                  <a:pt x="16254" y="776"/>
                </a:moveTo>
                <a:lnTo>
                  <a:pt x="15679" y="909"/>
                </a:lnTo>
                <a:lnTo>
                  <a:pt x="16254" y="260"/>
                </a:lnTo>
                <a:lnTo>
                  <a:pt x="16254" y="776"/>
                </a:lnTo>
                <a:close/>
                <a:moveTo>
                  <a:pt x="16288" y="249"/>
                </a:moveTo>
                <a:lnTo>
                  <a:pt x="16918" y="692"/>
                </a:lnTo>
                <a:lnTo>
                  <a:pt x="16288" y="771"/>
                </a:lnTo>
                <a:lnTo>
                  <a:pt x="16288" y="249"/>
                </a:lnTo>
                <a:close/>
                <a:moveTo>
                  <a:pt x="16288" y="824"/>
                </a:moveTo>
                <a:lnTo>
                  <a:pt x="16585" y="1028"/>
                </a:lnTo>
                <a:lnTo>
                  <a:pt x="16288" y="1076"/>
                </a:lnTo>
                <a:lnTo>
                  <a:pt x="16288" y="824"/>
                </a:lnTo>
                <a:close/>
                <a:moveTo>
                  <a:pt x="16288" y="1109"/>
                </a:moveTo>
                <a:lnTo>
                  <a:pt x="16576" y="1064"/>
                </a:lnTo>
                <a:lnTo>
                  <a:pt x="16288" y="1344"/>
                </a:lnTo>
                <a:lnTo>
                  <a:pt x="16288" y="1109"/>
                </a:lnTo>
                <a:close/>
                <a:moveTo>
                  <a:pt x="16610" y="1296"/>
                </a:moveTo>
                <a:cubicBezTo>
                  <a:pt x="16483" y="1321"/>
                  <a:pt x="16387" y="1341"/>
                  <a:pt x="16328" y="1355"/>
                </a:cubicBezTo>
                <a:lnTo>
                  <a:pt x="16610" y="1081"/>
                </a:lnTo>
                <a:lnTo>
                  <a:pt x="16610" y="1296"/>
                </a:lnTo>
                <a:close/>
                <a:moveTo>
                  <a:pt x="16317" y="805"/>
                </a:moveTo>
                <a:lnTo>
                  <a:pt x="16918" y="728"/>
                </a:lnTo>
                <a:lnTo>
                  <a:pt x="16624" y="1013"/>
                </a:lnTo>
                <a:lnTo>
                  <a:pt x="16317" y="805"/>
                </a:lnTo>
                <a:close/>
                <a:moveTo>
                  <a:pt x="16644" y="1067"/>
                </a:moveTo>
                <a:lnTo>
                  <a:pt x="16765" y="1138"/>
                </a:lnTo>
                <a:lnTo>
                  <a:pt x="16644" y="1267"/>
                </a:lnTo>
                <a:lnTo>
                  <a:pt x="16644" y="1067"/>
                </a:lnTo>
                <a:close/>
                <a:moveTo>
                  <a:pt x="16672" y="1044"/>
                </a:moveTo>
                <a:lnTo>
                  <a:pt x="16904" y="994"/>
                </a:lnTo>
                <a:lnTo>
                  <a:pt x="16788" y="1115"/>
                </a:lnTo>
                <a:lnTo>
                  <a:pt x="16672" y="1044"/>
                </a:lnTo>
                <a:close/>
                <a:moveTo>
                  <a:pt x="16675" y="1284"/>
                </a:moveTo>
                <a:lnTo>
                  <a:pt x="16796" y="1157"/>
                </a:lnTo>
                <a:lnTo>
                  <a:pt x="16929" y="1236"/>
                </a:lnTo>
                <a:cubicBezTo>
                  <a:pt x="16839" y="1253"/>
                  <a:pt x="16751" y="1267"/>
                  <a:pt x="16675" y="1284"/>
                </a:cubicBezTo>
                <a:close/>
                <a:moveTo>
                  <a:pt x="16954" y="1214"/>
                </a:moveTo>
                <a:lnTo>
                  <a:pt x="16819" y="1132"/>
                </a:lnTo>
                <a:lnTo>
                  <a:pt x="16954" y="988"/>
                </a:lnTo>
                <a:lnTo>
                  <a:pt x="16954" y="1214"/>
                </a:lnTo>
                <a:close/>
                <a:moveTo>
                  <a:pt x="16954" y="949"/>
                </a:moveTo>
                <a:lnTo>
                  <a:pt x="16683" y="1008"/>
                </a:lnTo>
                <a:lnTo>
                  <a:pt x="16954" y="745"/>
                </a:lnTo>
                <a:lnTo>
                  <a:pt x="16954" y="949"/>
                </a:lnTo>
                <a:close/>
                <a:moveTo>
                  <a:pt x="16319" y="229"/>
                </a:moveTo>
                <a:lnTo>
                  <a:pt x="17615" y="51"/>
                </a:lnTo>
                <a:lnTo>
                  <a:pt x="16966" y="680"/>
                </a:lnTo>
                <a:lnTo>
                  <a:pt x="16319" y="229"/>
                </a:lnTo>
                <a:close/>
                <a:moveTo>
                  <a:pt x="16988" y="943"/>
                </a:moveTo>
                <a:lnTo>
                  <a:pt x="16988" y="737"/>
                </a:lnTo>
                <a:lnTo>
                  <a:pt x="17251" y="895"/>
                </a:lnTo>
                <a:lnTo>
                  <a:pt x="16988" y="943"/>
                </a:lnTo>
                <a:close/>
                <a:moveTo>
                  <a:pt x="17251" y="929"/>
                </a:moveTo>
                <a:lnTo>
                  <a:pt x="17126" y="1056"/>
                </a:lnTo>
                <a:lnTo>
                  <a:pt x="16999" y="971"/>
                </a:lnTo>
                <a:lnTo>
                  <a:pt x="17251" y="929"/>
                </a:lnTo>
                <a:close/>
                <a:moveTo>
                  <a:pt x="16988" y="1005"/>
                </a:moveTo>
                <a:lnTo>
                  <a:pt x="17107" y="1081"/>
                </a:lnTo>
                <a:lnTo>
                  <a:pt x="16988" y="1202"/>
                </a:lnTo>
                <a:lnTo>
                  <a:pt x="16988" y="1005"/>
                </a:lnTo>
                <a:close/>
                <a:moveTo>
                  <a:pt x="17022" y="1219"/>
                </a:moveTo>
                <a:lnTo>
                  <a:pt x="17135" y="1101"/>
                </a:lnTo>
                <a:lnTo>
                  <a:pt x="17253" y="1177"/>
                </a:lnTo>
                <a:cubicBezTo>
                  <a:pt x="17172" y="1191"/>
                  <a:pt x="17095" y="1205"/>
                  <a:pt x="17022" y="1219"/>
                </a:cubicBezTo>
                <a:close/>
                <a:moveTo>
                  <a:pt x="17279" y="1157"/>
                </a:moveTo>
                <a:lnTo>
                  <a:pt x="17158" y="1078"/>
                </a:lnTo>
                <a:lnTo>
                  <a:pt x="17282" y="949"/>
                </a:lnTo>
                <a:lnTo>
                  <a:pt x="17279" y="1157"/>
                </a:lnTo>
                <a:close/>
                <a:moveTo>
                  <a:pt x="17016" y="714"/>
                </a:moveTo>
                <a:lnTo>
                  <a:pt x="17623" y="601"/>
                </a:lnTo>
                <a:lnTo>
                  <a:pt x="17299" y="884"/>
                </a:lnTo>
                <a:lnTo>
                  <a:pt x="17016" y="714"/>
                </a:lnTo>
                <a:close/>
                <a:moveTo>
                  <a:pt x="17313" y="1169"/>
                </a:moveTo>
                <a:lnTo>
                  <a:pt x="17316" y="934"/>
                </a:lnTo>
                <a:lnTo>
                  <a:pt x="17620" y="1118"/>
                </a:lnTo>
                <a:cubicBezTo>
                  <a:pt x="17513" y="1135"/>
                  <a:pt x="17412" y="1152"/>
                  <a:pt x="17313" y="1169"/>
                </a:cubicBezTo>
                <a:close/>
                <a:moveTo>
                  <a:pt x="17651" y="1095"/>
                </a:moveTo>
                <a:lnTo>
                  <a:pt x="17347" y="912"/>
                </a:lnTo>
                <a:lnTo>
                  <a:pt x="17651" y="861"/>
                </a:lnTo>
                <a:lnTo>
                  <a:pt x="17651" y="1095"/>
                </a:lnTo>
                <a:close/>
                <a:moveTo>
                  <a:pt x="17651" y="827"/>
                </a:moveTo>
                <a:lnTo>
                  <a:pt x="17355" y="875"/>
                </a:lnTo>
                <a:lnTo>
                  <a:pt x="17651" y="618"/>
                </a:lnTo>
                <a:lnTo>
                  <a:pt x="17651" y="827"/>
                </a:lnTo>
                <a:close/>
                <a:moveTo>
                  <a:pt x="17651" y="559"/>
                </a:moveTo>
                <a:lnTo>
                  <a:pt x="17634" y="562"/>
                </a:lnTo>
                <a:lnTo>
                  <a:pt x="17028" y="672"/>
                </a:lnTo>
                <a:lnTo>
                  <a:pt x="17651" y="65"/>
                </a:lnTo>
                <a:lnTo>
                  <a:pt x="17651" y="559"/>
                </a:lnTo>
                <a:close/>
                <a:moveTo>
                  <a:pt x="18303" y="748"/>
                </a:moveTo>
                <a:lnTo>
                  <a:pt x="18300" y="748"/>
                </a:lnTo>
                <a:lnTo>
                  <a:pt x="18046" y="779"/>
                </a:lnTo>
                <a:lnTo>
                  <a:pt x="18303" y="528"/>
                </a:lnTo>
                <a:lnTo>
                  <a:pt x="18303" y="748"/>
                </a:lnTo>
                <a:close/>
                <a:moveTo>
                  <a:pt x="18275" y="788"/>
                </a:moveTo>
                <a:lnTo>
                  <a:pt x="18159" y="901"/>
                </a:lnTo>
                <a:lnTo>
                  <a:pt x="18044" y="816"/>
                </a:lnTo>
                <a:lnTo>
                  <a:pt x="18275" y="788"/>
                </a:lnTo>
                <a:close/>
                <a:moveTo>
                  <a:pt x="17685" y="60"/>
                </a:moveTo>
                <a:lnTo>
                  <a:pt x="18267" y="483"/>
                </a:lnTo>
                <a:lnTo>
                  <a:pt x="17685" y="559"/>
                </a:lnTo>
                <a:lnTo>
                  <a:pt x="17685" y="60"/>
                </a:lnTo>
                <a:close/>
                <a:moveTo>
                  <a:pt x="17685" y="601"/>
                </a:moveTo>
                <a:lnTo>
                  <a:pt x="17953" y="793"/>
                </a:lnTo>
                <a:lnTo>
                  <a:pt x="17685" y="824"/>
                </a:lnTo>
                <a:lnTo>
                  <a:pt x="17685" y="601"/>
                </a:lnTo>
                <a:close/>
                <a:moveTo>
                  <a:pt x="17948" y="827"/>
                </a:moveTo>
                <a:lnTo>
                  <a:pt x="17832" y="940"/>
                </a:lnTo>
                <a:lnTo>
                  <a:pt x="17713" y="855"/>
                </a:lnTo>
                <a:lnTo>
                  <a:pt x="17948" y="827"/>
                </a:lnTo>
                <a:close/>
                <a:moveTo>
                  <a:pt x="17685" y="875"/>
                </a:moveTo>
                <a:lnTo>
                  <a:pt x="17809" y="965"/>
                </a:lnTo>
                <a:lnTo>
                  <a:pt x="17685" y="1087"/>
                </a:lnTo>
                <a:lnTo>
                  <a:pt x="17685" y="875"/>
                </a:lnTo>
                <a:close/>
                <a:moveTo>
                  <a:pt x="17716" y="1104"/>
                </a:moveTo>
                <a:lnTo>
                  <a:pt x="17838" y="985"/>
                </a:lnTo>
                <a:lnTo>
                  <a:pt x="17953" y="1070"/>
                </a:lnTo>
                <a:cubicBezTo>
                  <a:pt x="17874" y="1078"/>
                  <a:pt x="17795" y="1092"/>
                  <a:pt x="17716" y="1104"/>
                </a:cubicBezTo>
                <a:close/>
                <a:moveTo>
                  <a:pt x="17979" y="1047"/>
                </a:moveTo>
                <a:lnTo>
                  <a:pt x="17860" y="963"/>
                </a:lnTo>
                <a:lnTo>
                  <a:pt x="17979" y="847"/>
                </a:lnTo>
                <a:lnTo>
                  <a:pt x="17979" y="1047"/>
                </a:lnTo>
                <a:close/>
                <a:moveTo>
                  <a:pt x="17722" y="587"/>
                </a:moveTo>
                <a:lnTo>
                  <a:pt x="18269" y="517"/>
                </a:lnTo>
                <a:lnTo>
                  <a:pt x="17996" y="785"/>
                </a:lnTo>
                <a:lnTo>
                  <a:pt x="17722" y="587"/>
                </a:lnTo>
                <a:close/>
                <a:moveTo>
                  <a:pt x="18013" y="836"/>
                </a:moveTo>
                <a:lnTo>
                  <a:pt x="18137" y="923"/>
                </a:lnTo>
                <a:lnTo>
                  <a:pt x="18013" y="1044"/>
                </a:lnTo>
                <a:lnTo>
                  <a:pt x="18013" y="836"/>
                </a:lnTo>
                <a:close/>
                <a:moveTo>
                  <a:pt x="18046" y="1056"/>
                </a:moveTo>
                <a:lnTo>
                  <a:pt x="18162" y="943"/>
                </a:lnTo>
                <a:lnTo>
                  <a:pt x="18281" y="1028"/>
                </a:lnTo>
                <a:cubicBezTo>
                  <a:pt x="18202" y="1036"/>
                  <a:pt x="18126" y="1044"/>
                  <a:pt x="18046" y="1056"/>
                </a:cubicBezTo>
                <a:close/>
                <a:moveTo>
                  <a:pt x="18188" y="920"/>
                </a:moveTo>
                <a:lnTo>
                  <a:pt x="18303" y="805"/>
                </a:lnTo>
                <a:lnTo>
                  <a:pt x="18306" y="1005"/>
                </a:lnTo>
                <a:lnTo>
                  <a:pt x="18188" y="920"/>
                </a:lnTo>
                <a:close/>
                <a:moveTo>
                  <a:pt x="18332" y="528"/>
                </a:moveTo>
                <a:lnTo>
                  <a:pt x="18591" y="717"/>
                </a:lnTo>
                <a:lnTo>
                  <a:pt x="18334" y="745"/>
                </a:lnTo>
                <a:lnTo>
                  <a:pt x="18332" y="528"/>
                </a:lnTo>
                <a:close/>
                <a:moveTo>
                  <a:pt x="18334" y="779"/>
                </a:moveTo>
                <a:lnTo>
                  <a:pt x="18588" y="751"/>
                </a:lnTo>
                <a:lnTo>
                  <a:pt x="18337" y="996"/>
                </a:lnTo>
                <a:lnTo>
                  <a:pt x="18334" y="779"/>
                </a:lnTo>
                <a:close/>
                <a:moveTo>
                  <a:pt x="18368" y="1016"/>
                </a:moveTo>
                <a:lnTo>
                  <a:pt x="18622" y="765"/>
                </a:lnTo>
                <a:lnTo>
                  <a:pt x="18628" y="988"/>
                </a:lnTo>
                <a:cubicBezTo>
                  <a:pt x="18543" y="996"/>
                  <a:pt x="18456" y="1008"/>
                  <a:pt x="18368" y="1016"/>
                </a:cubicBezTo>
                <a:close/>
                <a:moveTo>
                  <a:pt x="18360" y="505"/>
                </a:moveTo>
                <a:lnTo>
                  <a:pt x="18947" y="449"/>
                </a:lnTo>
                <a:lnTo>
                  <a:pt x="18639" y="706"/>
                </a:lnTo>
                <a:lnTo>
                  <a:pt x="18360" y="505"/>
                </a:lnTo>
                <a:close/>
                <a:moveTo>
                  <a:pt x="18662" y="988"/>
                </a:moveTo>
                <a:lnTo>
                  <a:pt x="18656" y="765"/>
                </a:lnTo>
                <a:lnTo>
                  <a:pt x="18935" y="968"/>
                </a:lnTo>
                <a:cubicBezTo>
                  <a:pt x="18845" y="971"/>
                  <a:pt x="18755" y="980"/>
                  <a:pt x="18662" y="988"/>
                </a:cubicBezTo>
                <a:close/>
                <a:moveTo>
                  <a:pt x="18967" y="943"/>
                </a:moveTo>
                <a:lnTo>
                  <a:pt x="18687" y="740"/>
                </a:lnTo>
                <a:lnTo>
                  <a:pt x="18967" y="711"/>
                </a:lnTo>
                <a:lnTo>
                  <a:pt x="18967" y="943"/>
                </a:lnTo>
                <a:close/>
                <a:moveTo>
                  <a:pt x="18967" y="678"/>
                </a:moveTo>
                <a:lnTo>
                  <a:pt x="18690" y="706"/>
                </a:lnTo>
                <a:lnTo>
                  <a:pt x="18967" y="480"/>
                </a:lnTo>
                <a:lnTo>
                  <a:pt x="18967" y="678"/>
                </a:lnTo>
                <a:close/>
                <a:moveTo>
                  <a:pt x="20236" y="404"/>
                </a:moveTo>
                <a:lnTo>
                  <a:pt x="19937" y="624"/>
                </a:lnTo>
                <a:lnTo>
                  <a:pt x="19692" y="404"/>
                </a:lnTo>
                <a:lnTo>
                  <a:pt x="20236" y="404"/>
                </a:lnTo>
                <a:close/>
                <a:moveTo>
                  <a:pt x="19627" y="418"/>
                </a:moveTo>
                <a:lnTo>
                  <a:pt x="19633" y="627"/>
                </a:lnTo>
                <a:lnTo>
                  <a:pt x="19376" y="647"/>
                </a:lnTo>
                <a:lnTo>
                  <a:pt x="19627" y="418"/>
                </a:lnTo>
                <a:close/>
                <a:moveTo>
                  <a:pt x="19618" y="661"/>
                </a:moveTo>
                <a:lnTo>
                  <a:pt x="19486" y="788"/>
                </a:lnTo>
                <a:lnTo>
                  <a:pt x="19367" y="680"/>
                </a:lnTo>
                <a:lnTo>
                  <a:pt x="19618" y="661"/>
                </a:lnTo>
                <a:close/>
                <a:moveTo>
                  <a:pt x="19000" y="452"/>
                </a:moveTo>
                <a:lnTo>
                  <a:pt x="19280" y="655"/>
                </a:lnTo>
                <a:lnTo>
                  <a:pt x="19000" y="678"/>
                </a:lnTo>
                <a:lnTo>
                  <a:pt x="19000" y="452"/>
                </a:lnTo>
                <a:close/>
                <a:moveTo>
                  <a:pt x="19283" y="689"/>
                </a:moveTo>
                <a:lnTo>
                  <a:pt x="19153" y="807"/>
                </a:lnTo>
                <a:lnTo>
                  <a:pt x="19029" y="709"/>
                </a:lnTo>
                <a:lnTo>
                  <a:pt x="19283" y="689"/>
                </a:lnTo>
                <a:close/>
                <a:moveTo>
                  <a:pt x="19000" y="728"/>
                </a:moveTo>
                <a:lnTo>
                  <a:pt x="19127" y="830"/>
                </a:lnTo>
                <a:lnTo>
                  <a:pt x="19000" y="946"/>
                </a:lnTo>
                <a:lnTo>
                  <a:pt x="19000" y="728"/>
                </a:lnTo>
                <a:close/>
                <a:moveTo>
                  <a:pt x="19029" y="960"/>
                </a:moveTo>
                <a:lnTo>
                  <a:pt x="19153" y="847"/>
                </a:lnTo>
                <a:lnTo>
                  <a:pt x="19283" y="949"/>
                </a:lnTo>
                <a:cubicBezTo>
                  <a:pt x="19164" y="954"/>
                  <a:pt x="19077" y="957"/>
                  <a:pt x="19029" y="960"/>
                </a:cubicBezTo>
                <a:close/>
                <a:moveTo>
                  <a:pt x="19308" y="929"/>
                </a:moveTo>
                <a:lnTo>
                  <a:pt x="19175" y="824"/>
                </a:lnTo>
                <a:lnTo>
                  <a:pt x="19308" y="706"/>
                </a:lnTo>
                <a:lnTo>
                  <a:pt x="19308" y="929"/>
                </a:lnTo>
                <a:close/>
                <a:moveTo>
                  <a:pt x="19046" y="443"/>
                </a:moveTo>
                <a:lnTo>
                  <a:pt x="19593" y="407"/>
                </a:lnTo>
                <a:lnTo>
                  <a:pt x="19328" y="647"/>
                </a:lnTo>
                <a:lnTo>
                  <a:pt x="19046" y="443"/>
                </a:lnTo>
                <a:close/>
                <a:moveTo>
                  <a:pt x="19342" y="703"/>
                </a:moveTo>
                <a:lnTo>
                  <a:pt x="19460" y="813"/>
                </a:lnTo>
                <a:lnTo>
                  <a:pt x="19342" y="926"/>
                </a:lnTo>
                <a:lnTo>
                  <a:pt x="19342" y="703"/>
                </a:lnTo>
                <a:close/>
                <a:moveTo>
                  <a:pt x="19370" y="949"/>
                </a:moveTo>
                <a:lnTo>
                  <a:pt x="19486" y="838"/>
                </a:lnTo>
                <a:lnTo>
                  <a:pt x="19602" y="943"/>
                </a:lnTo>
                <a:cubicBezTo>
                  <a:pt x="19517" y="943"/>
                  <a:pt x="19438" y="946"/>
                  <a:pt x="19370" y="949"/>
                </a:cubicBezTo>
                <a:close/>
                <a:moveTo>
                  <a:pt x="19511" y="813"/>
                </a:moveTo>
                <a:lnTo>
                  <a:pt x="19635" y="695"/>
                </a:lnTo>
                <a:lnTo>
                  <a:pt x="19644" y="934"/>
                </a:lnTo>
                <a:lnTo>
                  <a:pt x="19511" y="813"/>
                </a:lnTo>
                <a:close/>
                <a:moveTo>
                  <a:pt x="19658" y="418"/>
                </a:moveTo>
                <a:lnTo>
                  <a:pt x="19884" y="621"/>
                </a:lnTo>
                <a:lnTo>
                  <a:pt x="19664" y="621"/>
                </a:lnTo>
                <a:lnTo>
                  <a:pt x="19658" y="418"/>
                </a:lnTo>
                <a:close/>
                <a:moveTo>
                  <a:pt x="19903" y="658"/>
                </a:moveTo>
                <a:lnTo>
                  <a:pt x="19813" y="762"/>
                </a:lnTo>
                <a:lnTo>
                  <a:pt x="19709" y="658"/>
                </a:lnTo>
                <a:lnTo>
                  <a:pt x="19903" y="658"/>
                </a:lnTo>
                <a:close/>
                <a:moveTo>
                  <a:pt x="19666" y="669"/>
                </a:moveTo>
                <a:lnTo>
                  <a:pt x="19788" y="788"/>
                </a:lnTo>
                <a:lnTo>
                  <a:pt x="19675" y="915"/>
                </a:lnTo>
                <a:lnTo>
                  <a:pt x="19666" y="669"/>
                </a:lnTo>
                <a:close/>
                <a:moveTo>
                  <a:pt x="19695" y="940"/>
                </a:moveTo>
                <a:lnTo>
                  <a:pt x="19813" y="810"/>
                </a:lnTo>
                <a:lnTo>
                  <a:pt x="19946" y="937"/>
                </a:lnTo>
                <a:cubicBezTo>
                  <a:pt x="19856" y="937"/>
                  <a:pt x="19774" y="940"/>
                  <a:pt x="19695" y="940"/>
                </a:cubicBezTo>
                <a:close/>
                <a:moveTo>
                  <a:pt x="19836" y="785"/>
                </a:moveTo>
                <a:lnTo>
                  <a:pt x="19937" y="672"/>
                </a:lnTo>
                <a:lnTo>
                  <a:pt x="19951" y="686"/>
                </a:lnTo>
                <a:lnTo>
                  <a:pt x="19963" y="915"/>
                </a:lnTo>
                <a:lnTo>
                  <a:pt x="19836" y="785"/>
                </a:lnTo>
                <a:close/>
                <a:moveTo>
                  <a:pt x="19983" y="663"/>
                </a:moveTo>
                <a:lnTo>
                  <a:pt x="19980" y="663"/>
                </a:lnTo>
                <a:lnTo>
                  <a:pt x="19971" y="655"/>
                </a:lnTo>
                <a:lnTo>
                  <a:pt x="20231" y="655"/>
                </a:lnTo>
                <a:lnTo>
                  <a:pt x="20112" y="782"/>
                </a:lnTo>
                <a:lnTo>
                  <a:pt x="19983" y="666"/>
                </a:lnTo>
                <a:lnTo>
                  <a:pt x="19983" y="663"/>
                </a:lnTo>
                <a:close/>
                <a:moveTo>
                  <a:pt x="19985" y="714"/>
                </a:moveTo>
                <a:lnTo>
                  <a:pt x="20090" y="807"/>
                </a:lnTo>
                <a:lnTo>
                  <a:pt x="19997" y="909"/>
                </a:lnTo>
                <a:lnTo>
                  <a:pt x="19985" y="714"/>
                </a:lnTo>
                <a:close/>
                <a:moveTo>
                  <a:pt x="20016" y="937"/>
                </a:moveTo>
                <a:lnTo>
                  <a:pt x="20118" y="833"/>
                </a:lnTo>
                <a:lnTo>
                  <a:pt x="20236" y="940"/>
                </a:lnTo>
                <a:cubicBezTo>
                  <a:pt x="20157" y="937"/>
                  <a:pt x="20084" y="937"/>
                  <a:pt x="20016" y="937"/>
                </a:cubicBezTo>
                <a:close/>
                <a:moveTo>
                  <a:pt x="20256" y="915"/>
                </a:moveTo>
                <a:lnTo>
                  <a:pt x="20138" y="810"/>
                </a:lnTo>
                <a:lnTo>
                  <a:pt x="20256" y="686"/>
                </a:lnTo>
                <a:lnTo>
                  <a:pt x="20256" y="915"/>
                </a:lnTo>
                <a:close/>
                <a:moveTo>
                  <a:pt x="20256" y="624"/>
                </a:moveTo>
                <a:lnTo>
                  <a:pt x="19991" y="624"/>
                </a:lnTo>
                <a:lnTo>
                  <a:pt x="20256" y="426"/>
                </a:lnTo>
                <a:lnTo>
                  <a:pt x="20256" y="624"/>
                </a:lnTo>
                <a:close/>
                <a:moveTo>
                  <a:pt x="20290" y="404"/>
                </a:moveTo>
                <a:lnTo>
                  <a:pt x="20612" y="638"/>
                </a:lnTo>
                <a:lnTo>
                  <a:pt x="20290" y="627"/>
                </a:lnTo>
                <a:lnTo>
                  <a:pt x="20290" y="404"/>
                </a:lnTo>
                <a:close/>
                <a:moveTo>
                  <a:pt x="20290" y="658"/>
                </a:moveTo>
                <a:lnTo>
                  <a:pt x="20623" y="672"/>
                </a:lnTo>
                <a:lnTo>
                  <a:pt x="20290" y="920"/>
                </a:lnTo>
                <a:lnTo>
                  <a:pt x="20290" y="658"/>
                </a:lnTo>
                <a:close/>
                <a:moveTo>
                  <a:pt x="20649" y="946"/>
                </a:moveTo>
                <a:cubicBezTo>
                  <a:pt x="20536" y="943"/>
                  <a:pt x="20426" y="940"/>
                  <a:pt x="20318" y="940"/>
                </a:cubicBezTo>
                <a:lnTo>
                  <a:pt x="20649" y="692"/>
                </a:lnTo>
                <a:lnTo>
                  <a:pt x="20649" y="946"/>
                </a:lnTo>
                <a:close/>
                <a:moveTo>
                  <a:pt x="20349" y="404"/>
                </a:moveTo>
                <a:lnTo>
                  <a:pt x="20939" y="435"/>
                </a:lnTo>
                <a:lnTo>
                  <a:pt x="20668" y="638"/>
                </a:lnTo>
                <a:lnTo>
                  <a:pt x="20349" y="404"/>
                </a:lnTo>
                <a:close/>
                <a:moveTo>
                  <a:pt x="20682" y="949"/>
                </a:moveTo>
                <a:lnTo>
                  <a:pt x="20682" y="695"/>
                </a:lnTo>
                <a:lnTo>
                  <a:pt x="20967" y="960"/>
                </a:lnTo>
                <a:cubicBezTo>
                  <a:pt x="20871" y="954"/>
                  <a:pt x="20776" y="951"/>
                  <a:pt x="20682" y="949"/>
                </a:cubicBezTo>
                <a:close/>
                <a:moveTo>
                  <a:pt x="20998" y="940"/>
                </a:moveTo>
                <a:lnTo>
                  <a:pt x="20713" y="678"/>
                </a:lnTo>
                <a:lnTo>
                  <a:pt x="20998" y="700"/>
                </a:lnTo>
                <a:lnTo>
                  <a:pt x="20998" y="940"/>
                </a:lnTo>
                <a:close/>
                <a:moveTo>
                  <a:pt x="20998" y="663"/>
                </a:moveTo>
                <a:lnTo>
                  <a:pt x="20716" y="641"/>
                </a:lnTo>
                <a:lnTo>
                  <a:pt x="20984" y="441"/>
                </a:lnTo>
                <a:lnTo>
                  <a:pt x="21001" y="455"/>
                </a:lnTo>
                <a:lnTo>
                  <a:pt x="21001" y="663"/>
                </a:lnTo>
                <a:lnTo>
                  <a:pt x="20998" y="663"/>
                </a:lnTo>
                <a:close/>
                <a:moveTo>
                  <a:pt x="21030" y="483"/>
                </a:moveTo>
                <a:lnTo>
                  <a:pt x="21269" y="689"/>
                </a:lnTo>
                <a:lnTo>
                  <a:pt x="21030" y="666"/>
                </a:lnTo>
                <a:lnTo>
                  <a:pt x="21030" y="483"/>
                </a:lnTo>
                <a:close/>
                <a:moveTo>
                  <a:pt x="21030" y="703"/>
                </a:moveTo>
                <a:lnTo>
                  <a:pt x="21289" y="726"/>
                </a:lnTo>
                <a:lnTo>
                  <a:pt x="21030" y="940"/>
                </a:lnTo>
                <a:lnTo>
                  <a:pt x="21030" y="703"/>
                </a:lnTo>
                <a:close/>
                <a:moveTo>
                  <a:pt x="21329" y="980"/>
                </a:moveTo>
                <a:cubicBezTo>
                  <a:pt x="21238" y="974"/>
                  <a:pt x="21148" y="968"/>
                  <a:pt x="21055" y="963"/>
                </a:cubicBezTo>
                <a:lnTo>
                  <a:pt x="21329" y="740"/>
                </a:lnTo>
                <a:lnTo>
                  <a:pt x="21329" y="980"/>
                </a:lnTo>
                <a:close/>
                <a:moveTo>
                  <a:pt x="21038" y="441"/>
                </a:moveTo>
                <a:lnTo>
                  <a:pt x="21642" y="486"/>
                </a:lnTo>
                <a:lnTo>
                  <a:pt x="21331" y="692"/>
                </a:lnTo>
                <a:lnTo>
                  <a:pt x="21038" y="441"/>
                </a:lnTo>
                <a:close/>
                <a:moveTo>
                  <a:pt x="21360" y="765"/>
                </a:moveTo>
                <a:lnTo>
                  <a:pt x="21487" y="872"/>
                </a:lnTo>
                <a:lnTo>
                  <a:pt x="21360" y="960"/>
                </a:lnTo>
                <a:lnTo>
                  <a:pt x="21360" y="765"/>
                </a:lnTo>
                <a:close/>
                <a:moveTo>
                  <a:pt x="21379" y="734"/>
                </a:moveTo>
                <a:lnTo>
                  <a:pt x="21653" y="759"/>
                </a:lnTo>
                <a:lnTo>
                  <a:pt x="21518" y="853"/>
                </a:lnTo>
                <a:lnTo>
                  <a:pt x="21379" y="734"/>
                </a:lnTo>
                <a:close/>
                <a:moveTo>
                  <a:pt x="21385" y="985"/>
                </a:moveTo>
                <a:lnTo>
                  <a:pt x="21512" y="898"/>
                </a:lnTo>
                <a:lnTo>
                  <a:pt x="21642" y="1011"/>
                </a:lnTo>
                <a:cubicBezTo>
                  <a:pt x="21557" y="999"/>
                  <a:pt x="21473" y="991"/>
                  <a:pt x="21385" y="985"/>
                </a:cubicBezTo>
                <a:close/>
                <a:moveTo>
                  <a:pt x="21679" y="991"/>
                </a:moveTo>
                <a:lnTo>
                  <a:pt x="21543" y="875"/>
                </a:lnTo>
                <a:lnTo>
                  <a:pt x="21679" y="779"/>
                </a:lnTo>
                <a:lnTo>
                  <a:pt x="21679" y="991"/>
                </a:lnTo>
                <a:close/>
                <a:moveTo>
                  <a:pt x="21679" y="726"/>
                </a:moveTo>
                <a:lnTo>
                  <a:pt x="21385" y="700"/>
                </a:lnTo>
                <a:lnTo>
                  <a:pt x="21679" y="505"/>
                </a:lnTo>
                <a:lnTo>
                  <a:pt x="21679" y="726"/>
                </a:lnTo>
                <a:close/>
                <a:moveTo>
                  <a:pt x="22418" y="601"/>
                </a:moveTo>
                <a:lnTo>
                  <a:pt x="22647" y="881"/>
                </a:lnTo>
                <a:lnTo>
                  <a:pt x="22412" y="833"/>
                </a:lnTo>
                <a:lnTo>
                  <a:pt x="22418" y="601"/>
                </a:lnTo>
                <a:close/>
                <a:moveTo>
                  <a:pt x="22649" y="915"/>
                </a:moveTo>
                <a:lnTo>
                  <a:pt x="22537" y="1008"/>
                </a:lnTo>
                <a:lnTo>
                  <a:pt x="22421" y="867"/>
                </a:lnTo>
                <a:lnTo>
                  <a:pt x="22649" y="915"/>
                </a:lnTo>
                <a:close/>
                <a:moveTo>
                  <a:pt x="21712" y="508"/>
                </a:moveTo>
                <a:lnTo>
                  <a:pt x="22023" y="768"/>
                </a:lnTo>
                <a:lnTo>
                  <a:pt x="21712" y="728"/>
                </a:lnTo>
                <a:lnTo>
                  <a:pt x="21712" y="508"/>
                </a:lnTo>
                <a:close/>
                <a:moveTo>
                  <a:pt x="22034" y="802"/>
                </a:moveTo>
                <a:lnTo>
                  <a:pt x="21882" y="895"/>
                </a:lnTo>
                <a:lnTo>
                  <a:pt x="21744" y="765"/>
                </a:lnTo>
                <a:lnTo>
                  <a:pt x="22034" y="802"/>
                </a:lnTo>
                <a:close/>
                <a:moveTo>
                  <a:pt x="21712" y="785"/>
                </a:moveTo>
                <a:lnTo>
                  <a:pt x="21851" y="915"/>
                </a:lnTo>
                <a:lnTo>
                  <a:pt x="21712" y="999"/>
                </a:lnTo>
                <a:lnTo>
                  <a:pt x="21712" y="785"/>
                </a:lnTo>
                <a:close/>
                <a:moveTo>
                  <a:pt x="21746" y="1016"/>
                </a:moveTo>
                <a:lnTo>
                  <a:pt x="21873" y="937"/>
                </a:lnTo>
                <a:lnTo>
                  <a:pt x="22009" y="1064"/>
                </a:lnTo>
                <a:cubicBezTo>
                  <a:pt x="21887" y="1042"/>
                  <a:pt x="21797" y="1025"/>
                  <a:pt x="21746" y="1016"/>
                </a:cubicBezTo>
                <a:close/>
                <a:moveTo>
                  <a:pt x="22054" y="1059"/>
                </a:moveTo>
                <a:lnTo>
                  <a:pt x="21904" y="917"/>
                </a:lnTo>
                <a:lnTo>
                  <a:pt x="22060" y="822"/>
                </a:lnTo>
                <a:lnTo>
                  <a:pt x="22054" y="1059"/>
                </a:lnTo>
                <a:close/>
                <a:moveTo>
                  <a:pt x="21752" y="500"/>
                </a:moveTo>
                <a:lnTo>
                  <a:pt x="22373" y="593"/>
                </a:lnTo>
                <a:lnTo>
                  <a:pt x="22079" y="776"/>
                </a:lnTo>
                <a:lnTo>
                  <a:pt x="21752" y="500"/>
                </a:lnTo>
                <a:close/>
                <a:moveTo>
                  <a:pt x="22093" y="836"/>
                </a:moveTo>
                <a:lnTo>
                  <a:pt x="22206" y="965"/>
                </a:lnTo>
                <a:lnTo>
                  <a:pt x="22088" y="1064"/>
                </a:lnTo>
                <a:lnTo>
                  <a:pt x="22093" y="836"/>
                </a:lnTo>
                <a:close/>
                <a:moveTo>
                  <a:pt x="22116" y="813"/>
                </a:moveTo>
                <a:lnTo>
                  <a:pt x="22345" y="850"/>
                </a:lnTo>
                <a:lnTo>
                  <a:pt x="22232" y="943"/>
                </a:lnTo>
                <a:lnTo>
                  <a:pt x="22116" y="813"/>
                </a:lnTo>
                <a:close/>
                <a:moveTo>
                  <a:pt x="22110" y="1084"/>
                </a:moveTo>
                <a:lnTo>
                  <a:pt x="22229" y="988"/>
                </a:lnTo>
                <a:lnTo>
                  <a:pt x="22359" y="1135"/>
                </a:lnTo>
                <a:cubicBezTo>
                  <a:pt x="22268" y="1118"/>
                  <a:pt x="22187" y="1101"/>
                  <a:pt x="22110" y="1084"/>
                </a:cubicBezTo>
                <a:close/>
                <a:moveTo>
                  <a:pt x="22373" y="1101"/>
                </a:moveTo>
                <a:lnTo>
                  <a:pt x="22254" y="965"/>
                </a:lnTo>
                <a:lnTo>
                  <a:pt x="22376" y="864"/>
                </a:lnTo>
                <a:lnTo>
                  <a:pt x="22373" y="1101"/>
                </a:lnTo>
                <a:close/>
                <a:moveTo>
                  <a:pt x="22379" y="824"/>
                </a:moveTo>
                <a:lnTo>
                  <a:pt x="22122" y="782"/>
                </a:lnTo>
                <a:lnTo>
                  <a:pt x="22381" y="621"/>
                </a:lnTo>
                <a:lnTo>
                  <a:pt x="22379" y="824"/>
                </a:lnTo>
                <a:close/>
                <a:moveTo>
                  <a:pt x="22410" y="909"/>
                </a:moveTo>
                <a:lnTo>
                  <a:pt x="22508" y="1030"/>
                </a:lnTo>
                <a:lnTo>
                  <a:pt x="22407" y="1112"/>
                </a:lnTo>
                <a:lnTo>
                  <a:pt x="22410" y="909"/>
                </a:lnTo>
                <a:close/>
                <a:moveTo>
                  <a:pt x="22412" y="1149"/>
                </a:moveTo>
                <a:lnTo>
                  <a:pt x="22531" y="1056"/>
                </a:lnTo>
                <a:lnTo>
                  <a:pt x="22652" y="1202"/>
                </a:lnTo>
                <a:cubicBezTo>
                  <a:pt x="22568" y="1183"/>
                  <a:pt x="22486" y="1163"/>
                  <a:pt x="22412" y="1149"/>
                </a:cubicBezTo>
                <a:close/>
                <a:moveTo>
                  <a:pt x="22686" y="1188"/>
                </a:moveTo>
                <a:lnTo>
                  <a:pt x="22559" y="1033"/>
                </a:lnTo>
                <a:lnTo>
                  <a:pt x="22689" y="932"/>
                </a:lnTo>
                <a:lnTo>
                  <a:pt x="22692" y="934"/>
                </a:lnTo>
                <a:lnTo>
                  <a:pt x="22686" y="1188"/>
                </a:lnTo>
                <a:close/>
                <a:moveTo>
                  <a:pt x="22466" y="607"/>
                </a:moveTo>
                <a:lnTo>
                  <a:pt x="22985" y="723"/>
                </a:lnTo>
                <a:lnTo>
                  <a:pt x="22695" y="884"/>
                </a:lnTo>
                <a:lnTo>
                  <a:pt x="22466" y="607"/>
                </a:lnTo>
                <a:close/>
                <a:moveTo>
                  <a:pt x="22720" y="971"/>
                </a:moveTo>
                <a:lnTo>
                  <a:pt x="22836" y="1112"/>
                </a:lnTo>
                <a:lnTo>
                  <a:pt x="22714" y="1200"/>
                </a:lnTo>
                <a:lnTo>
                  <a:pt x="22720" y="971"/>
                </a:lnTo>
                <a:close/>
                <a:moveTo>
                  <a:pt x="22734" y="934"/>
                </a:moveTo>
                <a:lnTo>
                  <a:pt x="22985" y="1002"/>
                </a:lnTo>
                <a:lnTo>
                  <a:pt x="22864" y="1090"/>
                </a:lnTo>
                <a:lnTo>
                  <a:pt x="22734" y="934"/>
                </a:lnTo>
                <a:close/>
                <a:moveTo>
                  <a:pt x="22740" y="1222"/>
                </a:moveTo>
                <a:lnTo>
                  <a:pt x="22858" y="1138"/>
                </a:lnTo>
                <a:lnTo>
                  <a:pt x="22977" y="1282"/>
                </a:lnTo>
                <a:cubicBezTo>
                  <a:pt x="22895" y="1259"/>
                  <a:pt x="22816" y="1239"/>
                  <a:pt x="22740" y="1222"/>
                </a:cubicBezTo>
                <a:close/>
                <a:moveTo>
                  <a:pt x="23008" y="1267"/>
                </a:moveTo>
                <a:lnTo>
                  <a:pt x="22884" y="1118"/>
                </a:lnTo>
                <a:lnTo>
                  <a:pt x="23008" y="1030"/>
                </a:lnTo>
                <a:lnTo>
                  <a:pt x="23008" y="1267"/>
                </a:lnTo>
                <a:close/>
                <a:moveTo>
                  <a:pt x="23008" y="977"/>
                </a:moveTo>
                <a:lnTo>
                  <a:pt x="22731" y="901"/>
                </a:lnTo>
                <a:lnTo>
                  <a:pt x="23008" y="745"/>
                </a:lnTo>
                <a:lnTo>
                  <a:pt x="23008" y="977"/>
                </a:lnTo>
                <a:close/>
                <a:moveTo>
                  <a:pt x="23008" y="692"/>
                </a:moveTo>
                <a:lnTo>
                  <a:pt x="22460" y="570"/>
                </a:lnTo>
                <a:lnTo>
                  <a:pt x="23008" y="229"/>
                </a:lnTo>
                <a:lnTo>
                  <a:pt x="23008" y="692"/>
                </a:lnTo>
                <a:close/>
                <a:moveTo>
                  <a:pt x="23042" y="209"/>
                </a:moveTo>
                <a:lnTo>
                  <a:pt x="23050" y="204"/>
                </a:lnTo>
                <a:lnTo>
                  <a:pt x="23615" y="869"/>
                </a:lnTo>
                <a:lnTo>
                  <a:pt x="23078" y="706"/>
                </a:lnTo>
                <a:lnTo>
                  <a:pt x="23042" y="697"/>
                </a:lnTo>
                <a:lnTo>
                  <a:pt x="23042" y="209"/>
                </a:lnTo>
                <a:close/>
                <a:moveTo>
                  <a:pt x="23042" y="745"/>
                </a:moveTo>
                <a:lnTo>
                  <a:pt x="23321" y="1067"/>
                </a:lnTo>
                <a:lnTo>
                  <a:pt x="23042" y="985"/>
                </a:lnTo>
                <a:lnTo>
                  <a:pt x="23042" y="745"/>
                </a:lnTo>
                <a:close/>
                <a:moveTo>
                  <a:pt x="23338" y="1101"/>
                </a:moveTo>
                <a:lnTo>
                  <a:pt x="23205" y="1183"/>
                </a:lnTo>
                <a:lnTo>
                  <a:pt x="23073" y="1028"/>
                </a:lnTo>
                <a:lnTo>
                  <a:pt x="23338" y="1101"/>
                </a:lnTo>
                <a:close/>
                <a:moveTo>
                  <a:pt x="23042" y="1042"/>
                </a:moveTo>
                <a:lnTo>
                  <a:pt x="23177" y="1200"/>
                </a:lnTo>
                <a:lnTo>
                  <a:pt x="23042" y="1282"/>
                </a:lnTo>
                <a:lnTo>
                  <a:pt x="23042" y="1042"/>
                </a:lnTo>
                <a:close/>
                <a:moveTo>
                  <a:pt x="23070" y="1304"/>
                </a:moveTo>
                <a:lnTo>
                  <a:pt x="23200" y="1225"/>
                </a:lnTo>
                <a:lnTo>
                  <a:pt x="23327" y="1375"/>
                </a:lnTo>
                <a:cubicBezTo>
                  <a:pt x="23239" y="1349"/>
                  <a:pt x="23155" y="1327"/>
                  <a:pt x="23070" y="1304"/>
                </a:cubicBezTo>
                <a:close/>
                <a:moveTo>
                  <a:pt x="23228" y="1208"/>
                </a:moveTo>
                <a:lnTo>
                  <a:pt x="23352" y="1132"/>
                </a:lnTo>
                <a:lnTo>
                  <a:pt x="23358" y="1361"/>
                </a:lnTo>
                <a:lnTo>
                  <a:pt x="23228" y="1208"/>
                </a:lnTo>
                <a:close/>
                <a:moveTo>
                  <a:pt x="23084" y="748"/>
                </a:moveTo>
                <a:lnTo>
                  <a:pt x="23640" y="920"/>
                </a:lnTo>
                <a:lnTo>
                  <a:pt x="23378" y="1081"/>
                </a:lnTo>
                <a:lnTo>
                  <a:pt x="23084" y="748"/>
                </a:lnTo>
                <a:close/>
                <a:moveTo>
                  <a:pt x="23414" y="1095"/>
                </a:moveTo>
                <a:lnTo>
                  <a:pt x="23671" y="940"/>
                </a:lnTo>
                <a:lnTo>
                  <a:pt x="23688" y="960"/>
                </a:lnTo>
                <a:lnTo>
                  <a:pt x="23694" y="1183"/>
                </a:lnTo>
                <a:lnTo>
                  <a:pt x="23414" y="1095"/>
                </a:lnTo>
                <a:close/>
                <a:moveTo>
                  <a:pt x="23694" y="1211"/>
                </a:moveTo>
                <a:lnTo>
                  <a:pt x="23553" y="1290"/>
                </a:lnTo>
                <a:lnTo>
                  <a:pt x="23414" y="1123"/>
                </a:lnTo>
                <a:lnTo>
                  <a:pt x="23694" y="1211"/>
                </a:lnTo>
                <a:close/>
                <a:moveTo>
                  <a:pt x="23386" y="1140"/>
                </a:moveTo>
                <a:lnTo>
                  <a:pt x="23527" y="1307"/>
                </a:lnTo>
                <a:lnTo>
                  <a:pt x="23394" y="1380"/>
                </a:lnTo>
                <a:lnTo>
                  <a:pt x="23386" y="1140"/>
                </a:lnTo>
                <a:close/>
                <a:moveTo>
                  <a:pt x="23423" y="1403"/>
                </a:moveTo>
                <a:lnTo>
                  <a:pt x="23547" y="1332"/>
                </a:lnTo>
                <a:lnTo>
                  <a:pt x="23668" y="1479"/>
                </a:lnTo>
                <a:cubicBezTo>
                  <a:pt x="23586" y="1451"/>
                  <a:pt x="23505" y="1425"/>
                  <a:pt x="23423" y="1403"/>
                </a:cubicBezTo>
                <a:close/>
                <a:moveTo>
                  <a:pt x="23575" y="1315"/>
                </a:moveTo>
                <a:lnTo>
                  <a:pt x="23694" y="1248"/>
                </a:lnTo>
                <a:lnTo>
                  <a:pt x="23699" y="1468"/>
                </a:lnTo>
                <a:lnTo>
                  <a:pt x="23575" y="1315"/>
                </a:lnTo>
                <a:close/>
                <a:moveTo>
                  <a:pt x="23691" y="886"/>
                </a:moveTo>
                <a:lnTo>
                  <a:pt x="23680" y="892"/>
                </a:lnTo>
                <a:lnTo>
                  <a:pt x="23668" y="889"/>
                </a:lnTo>
                <a:lnTo>
                  <a:pt x="23090" y="206"/>
                </a:lnTo>
                <a:lnTo>
                  <a:pt x="24360" y="587"/>
                </a:lnTo>
                <a:lnTo>
                  <a:pt x="23691" y="886"/>
                </a:lnTo>
                <a:close/>
                <a:moveTo>
                  <a:pt x="23719" y="999"/>
                </a:moveTo>
                <a:lnTo>
                  <a:pt x="23965" y="1290"/>
                </a:lnTo>
                <a:lnTo>
                  <a:pt x="23733" y="1197"/>
                </a:lnTo>
                <a:lnTo>
                  <a:pt x="23725" y="1194"/>
                </a:lnTo>
                <a:lnTo>
                  <a:pt x="23719" y="999"/>
                </a:lnTo>
                <a:close/>
                <a:moveTo>
                  <a:pt x="23987" y="1329"/>
                </a:moveTo>
                <a:lnTo>
                  <a:pt x="23886" y="1392"/>
                </a:lnTo>
                <a:lnTo>
                  <a:pt x="23775" y="1242"/>
                </a:lnTo>
                <a:lnTo>
                  <a:pt x="23987" y="1329"/>
                </a:lnTo>
                <a:close/>
                <a:moveTo>
                  <a:pt x="23728" y="1231"/>
                </a:moveTo>
                <a:lnTo>
                  <a:pt x="23860" y="1408"/>
                </a:lnTo>
                <a:lnTo>
                  <a:pt x="23736" y="1485"/>
                </a:lnTo>
                <a:lnTo>
                  <a:pt x="23728" y="1231"/>
                </a:lnTo>
                <a:close/>
                <a:moveTo>
                  <a:pt x="23764" y="1507"/>
                </a:moveTo>
                <a:lnTo>
                  <a:pt x="23880" y="1434"/>
                </a:lnTo>
                <a:lnTo>
                  <a:pt x="23993" y="1589"/>
                </a:lnTo>
                <a:cubicBezTo>
                  <a:pt x="23919" y="1561"/>
                  <a:pt x="23840" y="1535"/>
                  <a:pt x="23764" y="1507"/>
                </a:cubicBezTo>
                <a:close/>
                <a:moveTo>
                  <a:pt x="23905" y="1420"/>
                </a:moveTo>
                <a:lnTo>
                  <a:pt x="24015" y="1349"/>
                </a:lnTo>
                <a:lnTo>
                  <a:pt x="24018" y="1352"/>
                </a:lnTo>
                <a:lnTo>
                  <a:pt x="24021" y="1578"/>
                </a:lnTo>
                <a:lnTo>
                  <a:pt x="23905" y="1420"/>
                </a:lnTo>
                <a:close/>
                <a:moveTo>
                  <a:pt x="23719" y="946"/>
                </a:moveTo>
                <a:lnTo>
                  <a:pt x="24360" y="1174"/>
                </a:lnTo>
                <a:lnTo>
                  <a:pt x="24027" y="1307"/>
                </a:lnTo>
                <a:lnTo>
                  <a:pt x="23719" y="946"/>
                </a:lnTo>
                <a:close/>
                <a:moveTo>
                  <a:pt x="24058" y="1615"/>
                </a:moveTo>
                <a:lnTo>
                  <a:pt x="24052" y="1392"/>
                </a:lnTo>
                <a:lnTo>
                  <a:pt x="24340" y="1730"/>
                </a:lnTo>
                <a:cubicBezTo>
                  <a:pt x="24250" y="1691"/>
                  <a:pt x="24156" y="1651"/>
                  <a:pt x="24058" y="1615"/>
                </a:cubicBezTo>
                <a:close/>
                <a:moveTo>
                  <a:pt x="24394" y="1741"/>
                </a:moveTo>
                <a:lnTo>
                  <a:pt x="24072" y="1363"/>
                </a:lnTo>
                <a:lnTo>
                  <a:pt x="24394" y="1488"/>
                </a:lnTo>
                <a:lnTo>
                  <a:pt x="24394" y="1741"/>
                </a:lnTo>
                <a:close/>
                <a:moveTo>
                  <a:pt x="24394" y="1454"/>
                </a:moveTo>
                <a:lnTo>
                  <a:pt x="24066" y="1329"/>
                </a:lnTo>
                <a:lnTo>
                  <a:pt x="24394" y="1200"/>
                </a:lnTo>
                <a:lnTo>
                  <a:pt x="24394" y="1454"/>
                </a:lnTo>
                <a:close/>
                <a:moveTo>
                  <a:pt x="24394" y="1149"/>
                </a:moveTo>
                <a:lnTo>
                  <a:pt x="23728" y="909"/>
                </a:lnTo>
                <a:lnTo>
                  <a:pt x="24394" y="610"/>
                </a:lnTo>
                <a:lnTo>
                  <a:pt x="24394" y="1149"/>
                </a:lnTo>
                <a:close/>
                <a:moveTo>
                  <a:pt x="25757" y="1225"/>
                </a:moveTo>
                <a:lnTo>
                  <a:pt x="26355" y="2213"/>
                </a:lnTo>
                <a:lnTo>
                  <a:pt x="25796" y="1821"/>
                </a:lnTo>
                <a:lnTo>
                  <a:pt x="25754" y="1798"/>
                </a:lnTo>
                <a:lnTo>
                  <a:pt x="25757" y="1225"/>
                </a:lnTo>
                <a:close/>
                <a:moveTo>
                  <a:pt x="25757" y="1852"/>
                </a:moveTo>
                <a:lnTo>
                  <a:pt x="26042" y="2343"/>
                </a:lnTo>
                <a:lnTo>
                  <a:pt x="25754" y="2151"/>
                </a:lnTo>
                <a:lnTo>
                  <a:pt x="25757" y="1852"/>
                </a:lnTo>
                <a:close/>
                <a:moveTo>
                  <a:pt x="26056" y="2382"/>
                </a:moveTo>
                <a:lnTo>
                  <a:pt x="25923" y="2430"/>
                </a:lnTo>
                <a:lnTo>
                  <a:pt x="25788" y="2204"/>
                </a:lnTo>
                <a:lnTo>
                  <a:pt x="26056" y="2382"/>
                </a:lnTo>
                <a:close/>
                <a:moveTo>
                  <a:pt x="24425" y="632"/>
                </a:moveTo>
                <a:lnTo>
                  <a:pt x="25057" y="1434"/>
                </a:lnTo>
                <a:lnTo>
                  <a:pt x="24425" y="1160"/>
                </a:lnTo>
                <a:lnTo>
                  <a:pt x="24425" y="632"/>
                </a:lnTo>
                <a:close/>
                <a:moveTo>
                  <a:pt x="25068" y="1479"/>
                </a:moveTo>
                <a:lnTo>
                  <a:pt x="24775" y="1609"/>
                </a:lnTo>
                <a:lnTo>
                  <a:pt x="24470" y="1219"/>
                </a:lnTo>
                <a:lnTo>
                  <a:pt x="25068" y="1479"/>
                </a:lnTo>
                <a:close/>
                <a:moveTo>
                  <a:pt x="24425" y="1222"/>
                </a:moveTo>
                <a:lnTo>
                  <a:pt x="24718" y="1592"/>
                </a:lnTo>
                <a:lnTo>
                  <a:pt x="24425" y="1468"/>
                </a:lnTo>
                <a:lnTo>
                  <a:pt x="24425" y="1222"/>
                </a:lnTo>
                <a:close/>
                <a:moveTo>
                  <a:pt x="24425" y="1499"/>
                </a:moveTo>
                <a:lnTo>
                  <a:pt x="24729" y="1629"/>
                </a:lnTo>
                <a:lnTo>
                  <a:pt x="24425" y="1761"/>
                </a:lnTo>
                <a:lnTo>
                  <a:pt x="24425" y="1499"/>
                </a:lnTo>
                <a:close/>
                <a:moveTo>
                  <a:pt x="24447" y="1787"/>
                </a:moveTo>
                <a:lnTo>
                  <a:pt x="24763" y="1648"/>
                </a:lnTo>
                <a:lnTo>
                  <a:pt x="25043" y="2097"/>
                </a:lnTo>
                <a:cubicBezTo>
                  <a:pt x="24752" y="1939"/>
                  <a:pt x="24529" y="1826"/>
                  <a:pt x="24447" y="1787"/>
                </a:cubicBezTo>
                <a:close/>
                <a:moveTo>
                  <a:pt x="25074" y="2089"/>
                </a:moveTo>
                <a:lnTo>
                  <a:pt x="24811" y="1668"/>
                </a:lnTo>
                <a:lnTo>
                  <a:pt x="25082" y="1815"/>
                </a:lnTo>
                <a:lnTo>
                  <a:pt x="25074" y="2089"/>
                </a:lnTo>
                <a:close/>
                <a:moveTo>
                  <a:pt x="25085" y="1781"/>
                </a:moveTo>
                <a:lnTo>
                  <a:pt x="24806" y="1631"/>
                </a:lnTo>
                <a:lnTo>
                  <a:pt x="25096" y="1504"/>
                </a:lnTo>
                <a:lnTo>
                  <a:pt x="25085" y="1781"/>
                </a:lnTo>
                <a:close/>
                <a:moveTo>
                  <a:pt x="25367" y="1933"/>
                </a:moveTo>
                <a:lnTo>
                  <a:pt x="25116" y="1798"/>
                </a:lnTo>
                <a:lnTo>
                  <a:pt x="25124" y="1530"/>
                </a:lnTo>
                <a:lnTo>
                  <a:pt x="25367" y="1933"/>
                </a:lnTo>
                <a:close/>
                <a:moveTo>
                  <a:pt x="25158" y="1524"/>
                </a:moveTo>
                <a:lnTo>
                  <a:pt x="25714" y="1821"/>
                </a:lnTo>
                <a:lnTo>
                  <a:pt x="25415" y="1950"/>
                </a:lnTo>
                <a:lnTo>
                  <a:pt x="25158" y="1524"/>
                </a:lnTo>
                <a:close/>
                <a:moveTo>
                  <a:pt x="25378" y="1970"/>
                </a:moveTo>
                <a:lnTo>
                  <a:pt x="25105" y="2114"/>
                </a:lnTo>
                <a:lnTo>
                  <a:pt x="25113" y="1829"/>
                </a:lnTo>
                <a:lnTo>
                  <a:pt x="25378" y="1970"/>
                </a:lnTo>
                <a:close/>
                <a:moveTo>
                  <a:pt x="25124" y="2142"/>
                </a:moveTo>
                <a:lnTo>
                  <a:pt x="25404" y="1993"/>
                </a:lnTo>
                <a:lnTo>
                  <a:pt x="25689" y="2467"/>
                </a:lnTo>
                <a:cubicBezTo>
                  <a:pt x="25489" y="2348"/>
                  <a:pt x="25297" y="2238"/>
                  <a:pt x="25124" y="2142"/>
                </a:cubicBezTo>
                <a:close/>
                <a:moveTo>
                  <a:pt x="25720" y="2453"/>
                </a:moveTo>
                <a:lnTo>
                  <a:pt x="25455" y="2012"/>
                </a:lnTo>
                <a:lnTo>
                  <a:pt x="25723" y="2162"/>
                </a:lnTo>
                <a:lnTo>
                  <a:pt x="25720" y="2453"/>
                </a:lnTo>
                <a:close/>
                <a:moveTo>
                  <a:pt x="25720" y="2128"/>
                </a:moveTo>
                <a:lnTo>
                  <a:pt x="25443" y="1973"/>
                </a:lnTo>
                <a:lnTo>
                  <a:pt x="25723" y="1854"/>
                </a:lnTo>
                <a:lnTo>
                  <a:pt x="25720" y="2128"/>
                </a:lnTo>
                <a:close/>
                <a:moveTo>
                  <a:pt x="25723" y="1781"/>
                </a:moveTo>
                <a:lnTo>
                  <a:pt x="25153" y="1479"/>
                </a:lnTo>
                <a:lnTo>
                  <a:pt x="25726" y="1228"/>
                </a:lnTo>
                <a:lnTo>
                  <a:pt x="25723" y="1781"/>
                </a:lnTo>
                <a:close/>
                <a:moveTo>
                  <a:pt x="25726" y="1191"/>
                </a:moveTo>
                <a:lnTo>
                  <a:pt x="25116" y="1456"/>
                </a:lnTo>
                <a:lnTo>
                  <a:pt x="24461" y="624"/>
                </a:lnTo>
                <a:lnTo>
                  <a:pt x="25723" y="1177"/>
                </a:lnTo>
                <a:lnTo>
                  <a:pt x="25726" y="1191"/>
                </a:lnTo>
                <a:close/>
                <a:moveTo>
                  <a:pt x="25757" y="2213"/>
                </a:moveTo>
                <a:lnTo>
                  <a:pt x="25892" y="2441"/>
                </a:lnTo>
                <a:lnTo>
                  <a:pt x="25754" y="2492"/>
                </a:lnTo>
                <a:lnTo>
                  <a:pt x="25757" y="2213"/>
                </a:lnTo>
                <a:close/>
                <a:moveTo>
                  <a:pt x="25776" y="2520"/>
                </a:moveTo>
                <a:lnTo>
                  <a:pt x="25912" y="2472"/>
                </a:lnTo>
                <a:lnTo>
                  <a:pt x="26039" y="2684"/>
                </a:lnTo>
                <a:cubicBezTo>
                  <a:pt x="25949" y="2628"/>
                  <a:pt x="25861" y="2574"/>
                  <a:pt x="25776" y="2520"/>
                </a:cubicBezTo>
                <a:close/>
                <a:moveTo>
                  <a:pt x="26070" y="2678"/>
                </a:moveTo>
                <a:lnTo>
                  <a:pt x="25940" y="2461"/>
                </a:lnTo>
                <a:lnTo>
                  <a:pt x="26073" y="2413"/>
                </a:lnTo>
                <a:lnTo>
                  <a:pt x="26070" y="2678"/>
                </a:lnTo>
                <a:close/>
                <a:moveTo>
                  <a:pt x="25807" y="1871"/>
                </a:moveTo>
                <a:lnTo>
                  <a:pt x="26372" y="2266"/>
                </a:lnTo>
                <a:lnTo>
                  <a:pt x="26095" y="2368"/>
                </a:lnTo>
                <a:lnTo>
                  <a:pt x="25807" y="1871"/>
                </a:lnTo>
                <a:close/>
                <a:moveTo>
                  <a:pt x="26121" y="2396"/>
                </a:moveTo>
                <a:lnTo>
                  <a:pt x="26394" y="2297"/>
                </a:lnTo>
                <a:lnTo>
                  <a:pt x="26403" y="2597"/>
                </a:lnTo>
                <a:lnTo>
                  <a:pt x="26121" y="2396"/>
                </a:lnTo>
                <a:close/>
                <a:moveTo>
                  <a:pt x="26383" y="2613"/>
                </a:moveTo>
                <a:lnTo>
                  <a:pt x="26262" y="2656"/>
                </a:lnTo>
                <a:lnTo>
                  <a:pt x="26135" y="2439"/>
                </a:lnTo>
                <a:lnTo>
                  <a:pt x="26383" y="2613"/>
                </a:lnTo>
                <a:close/>
                <a:moveTo>
                  <a:pt x="26107" y="2453"/>
                </a:moveTo>
                <a:lnTo>
                  <a:pt x="26234" y="2670"/>
                </a:lnTo>
                <a:lnTo>
                  <a:pt x="26104" y="2715"/>
                </a:lnTo>
                <a:lnTo>
                  <a:pt x="26107" y="2453"/>
                </a:lnTo>
                <a:close/>
                <a:moveTo>
                  <a:pt x="26126" y="2740"/>
                </a:moveTo>
                <a:lnTo>
                  <a:pt x="26251" y="2695"/>
                </a:lnTo>
                <a:lnTo>
                  <a:pt x="26375" y="2907"/>
                </a:lnTo>
                <a:cubicBezTo>
                  <a:pt x="26293" y="2851"/>
                  <a:pt x="26211" y="2797"/>
                  <a:pt x="26126" y="2740"/>
                </a:cubicBezTo>
                <a:close/>
                <a:moveTo>
                  <a:pt x="26282" y="2687"/>
                </a:moveTo>
                <a:lnTo>
                  <a:pt x="26403" y="2645"/>
                </a:lnTo>
                <a:lnTo>
                  <a:pt x="26409" y="2910"/>
                </a:lnTo>
                <a:lnTo>
                  <a:pt x="26282" y="2687"/>
                </a:lnTo>
                <a:close/>
                <a:moveTo>
                  <a:pt x="25796" y="1225"/>
                </a:moveTo>
                <a:lnTo>
                  <a:pt x="27024" y="2004"/>
                </a:lnTo>
                <a:lnTo>
                  <a:pt x="26417" y="2252"/>
                </a:lnTo>
                <a:lnTo>
                  <a:pt x="25796" y="1225"/>
                </a:lnTo>
                <a:close/>
                <a:moveTo>
                  <a:pt x="26428" y="2334"/>
                </a:moveTo>
                <a:lnTo>
                  <a:pt x="26696" y="2831"/>
                </a:lnTo>
                <a:lnTo>
                  <a:pt x="26437" y="2622"/>
                </a:lnTo>
                <a:lnTo>
                  <a:pt x="26428" y="2334"/>
                </a:lnTo>
                <a:close/>
                <a:moveTo>
                  <a:pt x="26702" y="2870"/>
                </a:moveTo>
                <a:lnTo>
                  <a:pt x="26600" y="2901"/>
                </a:lnTo>
                <a:lnTo>
                  <a:pt x="26473" y="2687"/>
                </a:lnTo>
                <a:lnTo>
                  <a:pt x="26702" y="2870"/>
                </a:lnTo>
                <a:close/>
                <a:moveTo>
                  <a:pt x="26437" y="2681"/>
                </a:moveTo>
                <a:lnTo>
                  <a:pt x="26569" y="2907"/>
                </a:lnTo>
                <a:lnTo>
                  <a:pt x="26445" y="2944"/>
                </a:lnTo>
                <a:lnTo>
                  <a:pt x="26437" y="2681"/>
                </a:lnTo>
                <a:close/>
                <a:moveTo>
                  <a:pt x="26465" y="2972"/>
                </a:moveTo>
                <a:lnTo>
                  <a:pt x="26586" y="2935"/>
                </a:lnTo>
                <a:lnTo>
                  <a:pt x="26719" y="3161"/>
                </a:lnTo>
                <a:cubicBezTo>
                  <a:pt x="26640" y="3099"/>
                  <a:pt x="26553" y="3037"/>
                  <a:pt x="26465" y="2972"/>
                </a:cubicBezTo>
                <a:close/>
                <a:moveTo>
                  <a:pt x="26617" y="2927"/>
                </a:moveTo>
                <a:lnTo>
                  <a:pt x="26727" y="2893"/>
                </a:lnTo>
                <a:lnTo>
                  <a:pt x="26736" y="3124"/>
                </a:lnTo>
                <a:lnTo>
                  <a:pt x="26617" y="2927"/>
                </a:lnTo>
                <a:close/>
                <a:moveTo>
                  <a:pt x="26459" y="2326"/>
                </a:moveTo>
                <a:lnTo>
                  <a:pt x="27029" y="2721"/>
                </a:lnTo>
                <a:lnTo>
                  <a:pt x="26744" y="2853"/>
                </a:lnTo>
                <a:lnTo>
                  <a:pt x="26459" y="2326"/>
                </a:lnTo>
                <a:close/>
                <a:moveTo>
                  <a:pt x="26756" y="3192"/>
                </a:moveTo>
                <a:lnTo>
                  <a:pt x="26767" y="3189"/>
                </a:lnTo>
                <a:lnTo>
                  <a:pt x="26761" y="2958"/>
                </a:lnTo>
                <a:lnTo>
                  <a:pt x="27001" y="3406"/>
                </a:lnTo>
                <a:cubicBezTo>
                  <a:pt x="26928" y="3333"/>
                  <a:pt x="26843" y="3263"/>
                  <a:pt x="26756" y="3192"/>
                </a:cubicBezTo>
                <a:close/>
                <a:moveTo>
                  <a:pt x="27046" y="3421"/>
                </a:moveTo>
                <a:lnTo>
                  <a:pt x="26781" y="2924"/>
                </a:lnTo>
                <a:lnTo>
                  <a:pt x="27046" y="3096"/>
                </a:lnTo>
                <a:lnTo>
                  <a:pt x="27046" y="3421"/>
                </a:lnTo>
                <a:close/>
                <a:moveTo>
                  <a:pt x="27046" y="3054"/>
                </a:moveTo>
                <a:lnTo>
                  <a:pt x="26761" y="2882"/>
                </a:lnTo>
                <a:lnTo>
                  <a:pt x="27046" y="2752"/>
                </a:lnTo>
                <a:lnTo>
                  <a:pt x="27046" y="3054"/>
                </a:lnTo>
                <a:close/>
                <a:moveTo>
                  <a:pt x="27046" y="2695"/>
                </a:moveTo>
                <a:lnTo>
                  <a:pt x="26448" y="2278"/>
                </a:lnTo>
                <a:lnTo>
                  <a:pt x="27046" y="2032"/>
                </a:lnTo>
                <a:lnTo>
                  <a:pt x="27046" y="2695"/>
                </a:lnTo>
                <a:close/>
                <a:moveTo>
                  <a:pt x="27046" y="1976"/>
                </a:moveTo>
                <a:lnTo>
                  <a:pt x="25805" y="1191"/>
                </a:lnTo>
                <a:lnTo>
                  <a:pt x="27046" y="649"/>
                </a:lnTo>
                <a:lnTo>
                  <a:pt x="27046" y="19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sp>
        <p:nvSpPr>
          <p:cNvPr id="102" name="Freeform 5">
            <a:extLst>
              <a:ext uri="{FF2B5EF4-FFF2-40B4-BE49-F238E27FC236}">
                <a16:creationId xmlns:a16="http://schemas.microsoft.com/office/drawing/2014/main" id="{89DBA0DB-D6E2-5F4E-8BF9-B4BD88D9EB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82808" y="1756372"/>
            <a:ext cx="174746" cy="207702"/>
          </a:xfrm>
          <a:custGeom>
            <a:avLst/>
            <a:gdLst>
              <a:gd name="T0" fmla="*/ 0 w 941"/>
              <a:gd name="T1" fmla="*/ 821 h 1113"/>
              <a:gd name="T2" fmla="*/ 13 w 941"/>
              <a:gd name="T3" fmla="*/ 842 h 1113"/>
              <a:gd name="T4" fmla="*/ 458 w 941"/>
              <a:gd name="T5" fmla="*/ 1107 h 1113"/>
              <a:gd name="T6" fmla="*/ 482 w 941"/>
              <a:gd name="T7" fmla="*/ 1107 h 1113"/>
              <a:gd name="T8" fmla="*/ 927 w 941"/>
              <a:gd name="T9" fmla="*/ 842 h 1113"/>
              <a:gd name="T10" fmla="*/ 940 w 941"/>
              <a:gd name="T11" fmla="*/ 821 h 1113"/>
              <a:gd name="T12" fmla="*/ 940 w 941"/>
              <a:gd name="T13" fmla="*/ 291 h 1113"/>
              <a:gd name="T14" fmla="*/ 927 w 941"/>
              <a:gd name="T15" fmla="*/ 270 h 1113"/>
              <a:gd name="T16" fmla="*/ 482 w 941"/>
              <a:gd name="T17" fmla="*/ 5 h 1113"/>
              <a:gd name="T18" fmla="*/ 458 w 941"/>
              <a:gd name="T19" fmla="*/ 5 h 1113"/>
              <a:gd name="T20" fmla="*/ 13 w 941"/>
              <a:gd name="T21" fmla="*/ 270 h 1113"/>
              <a:gd name="T22" fmla="*/ 0 w 941"/>
              <a:gd name="T23" fmla="*/ 291 h 1113"/>
              <a:gd name="T24" fmla="*/ 0 w 941"/>
              <a:gd name="T25" fmla="*/ 821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41" h="1113">
                <a:moveTo>
                  <a:pt x="0" y="821"/>
                </a:moveTo>
                <a:cubicBezTo>
                  <a:pt x="0" y="829"/>
                  <a:pt x="5" y="839"/>
                  <a:pt x="13" y="842"/>
                </a:cubicBezTo>
                <a:lnTo>
                  <a:pt x="458" y="1107"/>
                </a:lnTo>
                <a:cubicBezTo>
                  <a:pt x="466" y="1112"/>
                  <a:pt x="474" y="1112"/>
                  <a:pt x="482" y="1107"/>
                </a:cubicBezTo>
                <a:lnTo>
                  <a:pt x="927" y="842"/>
                </a:lnTo>
                <a:cubicBezTo>
                  <a:pt x="935" y="837"/>
                  <a:pt x="940" y="829"/>
                  <a:pt x="940" y="821"/>
                </a:cubicBezTo>
                <a:lnTo>
                  <a:pt x="940" y="291"/>
                </a:lnTo>
                <a:cubicBezTo>
                  <a:pt x="940" y="283"/>
                  <a:pt x="935" y="273"/>
                  <a:pt x="927" y="270"/>
                </a:cubicBezTo>
                <a:lnTo>
                  <a:pt x="482" y="5"/>
                </a:lnTo>
                <a:cubicBezTo>
                  <a:pt x="474" y="0"/>
                  <a:pt x="466" y="0"/>
                  <a:pt x="458" y="5"/>
                </a:cubicBezTo>
                <a:lnTo>
                  <a:pt x="13" y="270"/>
                </a:lnTo>
                <a:cubicBezTo>
                  <a:pt x="5" y="273"/>
                  <a:pt x="0" y="281"/>
                  <a:pt x="0" y="291"/>
                </a:cubicBezTo>
                <a:lnTo>
                  <a:pt x="0" y="821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sp>
        <p:nvSpPr>
          <p:cNvPr id="103" name="Freeform 2">
            <a:extLst>
              <a:ext uri="{FF2B5EF4-FFF2-40B4-BE49-F238E27FC236}">
                <a16:creationId xmlns:a16="http://schemas.microsoft.com/office/drawing/2014/main" id="{28A2F375-4D27-E042-9732-26F2D1D77D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1322" y="2036997"/>
            <a:ext cx="255076" cy="155951"/>
          </a:xfrm>
          <a:custGeom>
            <a:avLst/>
            <a:gdLst>
              <a:gd name="T0" fmla="*/ 857 w 1713"/>
              <a:gd name="T1" fmla="*/ 1046 h 1047"/>
              <a:gd name="T2" fmla="*/ 0 w 1713"/>
              <a:gd name="T3" fmla="*/ 1046 h 1047"/>
              <a:gd name="T4" fmla="*/ 0 w 1713"/>
              <a:gd name="T5" fmla="*/ 0 h 1047"/>
              <a:gd name="T6" fmla="*/ 1712 w 1713"/>
              <a:gd name="T7" fmla="*/ 0 h 1047"/>
              <a:gd name="T8" fmla="*/ 1712 w 1713"/>
              <a:gd name="T9" fmla="*/ 1046 h 1047"/>
              <a:gd name="T10" fmla="*/ 857 w 1713"/>
              <a:gd name="T11" fmla="*/ 1046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13" h="1047">
                <a:moveTo>
                  <a:pt x="857" y="1046"/>
                </a:moveTo>
                <a:lnTo>
                  <a:pt x="0" y="1046"/>
                </a:lnTo>
                <a:lnTo>
                  <a:pt x="0" y="0"/>
                </a:lnTo>
                <a:lnTo>
                  <a:pt x="1712" y="0"/>
                </a:lnTo>
                <a:lnTo>
                  <a:pt x="1712" y="1046"/>
                </a:lnTo>
                <a:lnTo>
                  <a:pt x="857" y="1046"/>
                </a:lnTo>
              </a:path>
            </a:pathLst>
          </a:custGeom>
          <a:noFill/>
          <a:ln w="12700">
            <a:solidFill>
              <a:schemeClr val="accent2"/>
            </a:solidFill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321039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F1FB-D060-EC4A-8626-E71396C5BC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815C3-F16B-5C48-9324-65C43469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7BB0B-0AB9-8C4F-BD31-6CF872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CB127-D0EE-7749-B456-831F2BD7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FD5C1C8-339A-4EFC-8213-F7D4C9150C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D2E009-C630-B542-A9EC-BEFC040123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54379" y="1242063"/>
            <a:ext cx="7886700" cy="39243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81185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174864A5-ADC8-C84A-801C-475EDBFD7B4C}"/>
              </a:ext>
            </a:extLst>
          </p:cNvPr>
          <p:cNvGrpSpPr/>
          <p:nvPr userDrawn="1"/>
        </p:nvGrpSpPr>
        <p:grpSpPr>
          <a:xfrm>
            <a:off x="2420434" y="4950829"/>
            <a:ext cx="2329300" cy="503750"/>
            <a:chOff x="3913188" y="3522663"/>
            <a:chExt cx="2292350" cy="495300"/>
          </a:xfrm>
        </p:grpSpPr>
        <p:sp>
          <p:nvSpPr>
            <p:cNvPr id="49" name="Freeform 1">
              <a:extLst>
                <a:ext uri="{FF2B5EF4-FFF2-40B4-BE49-F238E27FC236}">
                  <a16:creationId xmlns:a16="http://schemas.microsoft.com/office/drawing/2014/main" id="{C27F9082-1D47-FC4D-830E-D626D4454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0" name="Freeform 2">
              <a:extLst>
                <a:ext uri="{FF2B5EF4-FFF2-40B4-BE49-F238E27FC236}">
                  <a16:creationId xmlns:a16="http://schemas.microsoft.com/office/drawing/2014/main" id="{4F044E74-8B52-6746-A6C5-72EDB5CAA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926956C7-3A3B-AD43-AC8A-86E9FECB4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E5B7D98A-3D7C-AF4B-A665-88B1F2996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9F2CB841-8EC5-814B-84F5-5ECF5DEDF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896F338D-CB92-A643-B6D6-455F2AD19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3075C152-14E9-5B43-8A55-47C36FF2F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F5990EE5-E0E5-EF40-B911-77F339D60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2997DA2F-BA15-8141-A0AB-1E56579A6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3FCE6E64-8120-F747-B7B1-A203B8EE3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38DED07E-388A-5546-A013-779CDF71B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984C406C-D54D-1242-8C06-0E9251B25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6F8AA406-1565-F343-A8A5-6CFB53EBE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43FE3158-8266-5845-A344-02B67DF4F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750009DE-8ADF-2A4B-BDF6-56020549D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9902B78F-B5FD-B64C-9898-BC2A0D865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A83401FB-950A-0146-8E46-5D86352BC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4E1B85A1-2388-8646-8139-FD6D5F728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172AF434-9CE9-6E4B-AAE7-635F36D12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B572887E-F574-BE4D-A377-F303AB132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024C6EE4-9189-874D-A291-09F38F779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0" name="Freeform 22">
              <a:extLst>
                <a:ext uri="{FF2B5EF4-FFF2-40B4-BE49-F238E27FC236}">
                  <a16:creationId xmlns:a16="http://schemas.microsoft.com/office/drawing/2014/main" id="{9E0F4280-BF56-2E46-A4EA-009546AE5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1" name="Freeform 23">
              <a:extLst>
                <a:ext uri="{FF2B5EF4-FFF2-40B4-BE49-F238E27FC236}">
                  <a16:creationId xmlns:a16="http://schemas.microsoft.com/office/drawing/2014/main" id="{8C252877-56E4-BF47-9FB2-E3B0ED82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2" name="Freeform 24">
              <a:extLst>
                <a:ext uri="{FF2B5EF4-FFF2-40B4-BE49-F238E27FC236}">
                  <a16:creationId xmlns:a16="http://schemas.microsoft.com/office/drawing/2014/main" id="{98710FFF-5484-1645-9992-BD00A83ED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3" name="Freeform 25">
              <a:extLst>
                <a:ext uri="{FF2B5EF4-FFF2-40B4-BE49-F238E27FC236}">
                  <a16:creationId xmlns:a16="http://schemas.microsoft.com/office/drawing/2014/main" id="{B69C53AE-5819-9541-9AEE-353EBE1AA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4F8E349F-F0FD-3049-8441-F4C5064AF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5" name="Freeform 27">
              <a:extLst>
                <a:ext uri="{FF2B5EF4-FFF2-40B4-BE49-F238E27FC236}">
                  <a16:creationId xmlns:a16="http://schemas.microsoft.com/office/drawing/2014/main" id="{E1D0EF90-8F68-AB47-821F-FC4199F3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6" name="Freeform 28">
              <a:extLst>
                <a:ext uri="{FF2B5EF4-FFF2-40B4-BE49-F238E27FC236}">
                  <a16:creationId xmlns:a16="http://schemas.microsoft.com/office/drawing/2014/main" id="{CFAE28C6-D27E-184B-8220-CB5DB3E56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5ABB70B2-2084-F543-84A7-ADE4D2AC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8" name="Freeform 30">
              <a:extLst>
                <a:ext uri="{FF2B5EF4-FFF2-40B4-BE49-F238E27FC236}">
                  <a16:creationId xmlns:a16="http://schemas.microsoft.com/office/drawing/2014/main" id="{99BEB482-548E-7D4A-89ED-9904BAC6A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9" name="Freeform 31">
              <a:extLst>
                <a:ext uri="{FF2B5EF4-FFF2-40B4-BE49-F238E27FC236}">
                  <a16:creationId xmlns:a16="http://schemas.microsoft.com/office/drawing/2014/main" id="{65565C9F-5032-D646-B52D-29271433C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0" name="Freeform 32">
              <a:extLst>
                <a:ext uri="{FF2B5EF4-FFF2-40B4-BE49-F238E27FC236}">
                  <a16:creationId xmlns:a16="http://schemas.microsoft.com/office/drawing/2014/main" id="{AF668F28-6E25-5745-9AF1-C6DB59938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1" name="Freeform 33">
              <a:extLst>
                <a:ext uri="{FF2B5EF4-FFF2-40B4-BE49-F238E27FC236}">
                  <a16:creationId xmlns:a16="http://schemas.microsoft.com/office/drawing/2014/main" id="{8A2FE14E-6BEC-C041-82F5-BC428FC18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2" name="Freeform 34">
              <a:extLst>
                <a:ext uri="{FF2B5EF4-FFF2-40B4-BE49-F238E27FC236}">
                  <a16:creationId xmlns:a16="http://schemas.microsoft.com/office/drawing/2014/main" id="{4403514A-38D5-C34B-9D65-B9E42E895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3" name="Freeform 35">
              <a:extLst>
                <a:ext uri="{FF2B5EF4-FFF2-40B4-BE49-F238E27FC236}">
                  <a16:creationId xmlns:a16="http://schemas.microsoft.com/office/drawing/2014/main" id="{5ED58556-92D8-B44B-9462-5FC679261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1EE26D3D-C91B-CD43-BB8E-09107354A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FF95DE93-46AF-664E-B33A-8F30A75D9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  <p:sp>
        <p:nvSpPr>
          <p:cNvPr id="47" name="Freeform 2">
            <a:extLst>
              <a:ext uri="{FF2B5EF4-FFF2-40B4-BE49-F238E27FC236}">
                <a16:creationId xmlns:a16="http://schemas.microsoft.com/office/drawing/2014/main" id="{2EA7F24A-61C3-114A-9961-57DFDC95E26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6200000">
            <a:off x="-1784891" y="1767730"/>
            <a:ext cx="5741484" cy="2171699"/>
          </a:xfrm>
          <a:custGeom>
            <a:avLst/>
            <a:gdLst>
              <a:gd name="T0" fmla="*/ 18958 w 27073"/>
              <a:gd name="T1" fmla="*/ 6 h 10628"/>
              <a:gd name="T2" fmla="*/ 8150 w 27073"/>
              <a:gd name="T3" fmla="*/ 3 h 10628"/>
              <a:gd name="T4" fmla="*/ 1349 w 27073"/>
              <a:gd name="T5" fmla="*/ 8832 h 10628"/>
              <a:gd name="T6" fmla="*/ 21001 w 27073"/>
              <a:gd name="T7" fmla="*/ 7605 h 10628"/>
              <a:gd name="T8" fmla="*/ 1357 w 27073"/>
              <a:gd name="T9" fmla="*/ 5852 h 10628"/>
              <a:gd name="T10" fmla="*/ 395 w 27073"/>
              <a:gd name="T11" fmla="*/ 10111 h 10628"/>
              <a:gd name="T12" fmla="*/ 846 w 27073"/>
              <a:gd name="T13" fmla="*/ 10051 h 10628"/>
              <a:gd name="T14" fmla="*/ 1095 w 27073"/>
              <a:gd name="T15" fmla="*/ 9896 h 10628"/>
              <a:gd name="T16" fmla="*/ 1433 w 27073"/>
              <a:gd name="T17" fmla="*/ 9617 h 10628"/>
              <a:gd name="T18" fmla="*/ 2068 w 27073"/>
              <a:gd name="T19" fmla="*/ 10020 h 10628"/>
              <a:gd name="T20" fmla="*/ 2678 w 27073"/>
              <a:gd name="T21" fmla="*/ 9747 h 10628"/>
              <a:gd name="T22" fmla="*/ 5463 w 27073"/>
              <a:gd name="T23" fmla="*/ 9628 h 10628"/>
              <a:gd name="T24" fmla="*/ 3928 w 27073"/>
              <a:gd name="T25" fmla="*/ 10260 h 10628"/>
              <a:gd name="T26" fmla="*/ 4052 w 27073"/>
              <a:gd name="T27" fmla="*/ 8939 h 10628"/>
              <a:gd name="T28" fmla="*/ 3369 w 27073"/>
              <a:gd name="T29" fmla="*/ 10077 h 10628"/>
              <a:gd name="T30" fmla="*/ 3733 w 27073"/>
              <a:gd name="T31" fmla="*/ 10438 h 10628"/>
              <a:gd name="T32" fmla="*/ 4146 w 27073"/>
              <a:gd name="T33" fmla="*/ 10458 h 10628"/>
              <a:gd name="T34" fmla="*/ 4758 w 27073"/>
              <a:gd name="T35" fmla="*/ 10057 h 10628"/>
              <a:gd name="T36" fmla="*/ 4817 w 27073"/>
              <a:gd name="T37" fmla="*/ 9693 h 10628"/>
              <a:gd name="T38" fmla="*/ 6132 w 27073"/>
              <a:gd name="T39" fmla="*/ 9611 h 10628"/>
              <a:gd name="T40" fmla="*/ 7470 w 27073"/>
              <a:gd name="T41" fmla="*/ 9394 h 10628"/>
              <a:gd name="T42" fmla="*/ 7817 w 27073"/>
              <a:gd name="T43" fmla="*/ 9673 h 10628"/>
              <a:gd name="T44" fmla="*/ 8116 w 27073"/>
              <a:gd name="T45" fmla="*/ 1403 h 10628"/>
              <a:gd name="T46" fmla="*/ 8178 w 27073"/>
              <a:gd name="T47" fmla="*/ 9958 h 10628"/>
              <a:gd name="T48" fmla="*/ 9550 w 27073"/>
              <a:gd name="T49" fmla="*/ 8979 h 10628"/>
              <a:gd name="T50" fmla="*/ 10828 w 27073"/>
              <a:gd name="T51" fmla="*/ 8688 h 10628"/>
              <a:gd name="T52" fmla="*/ 10862 w 27073"/>
              <a:gd name="T53" fmla="*/ 9323 h 10628"/>
              <a:gd name="T54" fmla="*/ 13526 w 27073"/>
              <a:gd name="T55" fmla="*/ 6174 h 10628"/>
              <a:gd name="T56" fmla="*/ 12939 w 27073"/>
              <a:gd name="T57" fmla="*/ 8217 h 10628"/>
              <a:gd name="T58" fmla="*/ 10862 w 27073"/>
              <a:gd name="T59" fmla="*/ 3926 h 10628"/>
              <a:gd name="T60" fmla="*/ 13573 w 27073"/>
              <a:gd name="T61" fmla="*/ 7368 h 10628"/>
              <a:gd name="T62" fmla="*/ 14595 w 27073"/>
              <a:gd name="T63" fmla="*/ 8113 h 10628"/>
              <a:gd name="T64" fmla="*/ 15027 w 27073"/>
              <a:gd name="T65" fmla="*/ 8245 h 10628"/>
              <a:gd name="T66" fmla="*/ 15639 w 27073"/>
              <a:gd name="T67" fmla="*/ 7585 h 10628"/>
              <a:gd name="T68" fmla="*/ 16254 w 27073"/>
              <a:gd name="T69" fmla="*/ 6812 h 10628"/>
              <a:gd name="T70" fmla="*/ 16288 w 27073"/>
              <a:gd name="T71" fmla="*/ 7433 h 10628"/>
              <a:gd name="T72" fmla="*/ 16954 w 27073"/>
              <a:gd name="T73" fmla="*/ 7557 h 10628"/>
              <a:gd name="T74" fmla="*/ 17313 w 27073"/>
              <a:gd name="T75" fmla="*/ 7777 h 10628"/>
              <a:gd name="T76" fmla="*/ 17685 w 27073"/>
              <a:gd name="T77" fmla="*/ 7695 h 10628"/>
              <a:gd name="T78" fmla="*/ 18303 w 27073"/>
              <a:gd name="T79" fmla="*/ 7413 h 10628"/>
              <a:gd name="T80" fmla="*/ 18690 w 27073"/>
              <a:gd name="T81" fmla="*/ 7317 h 10628"/>
              <a:gd name="T82" fmla="*/ 20341 w 27073"/>
              <a:gd name="T83" fmla="*/ 4112 h 10628"/>
              <a:gd name="T84" fmla="*/ 19029 w 27073"/>
              <a:gd name="T85" fmla="*/ 6473 h 10628"/>
              <a:gd name="T86" fmla="*/ 19342 w 27073"/>
              <a:gd name="T87" fmla="*/ 7311 h 10628"/>
              <a:gd name="T88" fmla="*/ 19963 w 27073"/>
              <a:gd name="T89" fmla="*/ 7523 h 10628"/>
              <a:gd name="T90" fmla="*/ 19054 w 27073"/>
              <a:gd name="T91" fmla="*/ 5353 h 10628"/>
              <a:gd name="T92" fmla="*/ 20716 w 27073"/>
              <a:gd name="T93" fmla="*/ 7249 h 10628"/>
              <a:gd name="T94" fmla="*/ 21379 w 27073"/>
              <a:gd name="T95" fmla="*/ 7342 h 10628"/>
              <a:gd name="T96" fmla="*/ 24385 w 27073"/>
              <a:gd name="T97" fmla="*/ 968 h 10628"/>
              <a:gd name="T98" fmla="*/ 22034 w 27073"/>
              <a:gd name="T99" fmla="*/ 7410 h 10628"/>
              <a:gd name="T100" fmla="*/ 22373 w 27073"/>
              <a:gd name="T101" fmla="*/ 7712 h 10628"/>
              <a:gd name="T102" fmla="*/ 22714 w 27073"/>
              <a:gd name="T103" fmla="*/ 7808 h 10628"/>
              <a:gd name="T104" fmla="*/ 23033 w 27073"/>
              <a:gd name="T105" fmla="*/ 6747 h 10628"/>
              <a:gd name="T106" fmla="*/ 23414 w 27073"/>
              <a:gd name="T107" fmla="*/ 7703 h 10628"/>
              <a:gd name="T108" fmla="*/ 23987 w 27073"/>
              <a:gd name="T109" fmla="*/ 7938 h 10628"/>
              <a:gd name="T110" fmla="*/ 24394 w 27073"/>
              <a:gd name="T111" fmla="*/ 8062 h 10628"/>
              <a:gd name="T112" fmla="*/ 25757 w 27073"/>
              <a:gd name="T113" fmla="*/ 8759 h 10628"/>
              <a:gd name="T114" fmla="*/ 24425 w 27073"/>
              <a:gd name="T115" fmla="*/ 8369 h 10628"/>
              <a:gd name="T116" fmla="*/ 25723 w 27073"/>
              <a:gd name="T117" fmla="*/ 8770 h 10628"/>
              <a:gd name="T118" fmla="*/ 26394 w 27073"/>
              <a:gd name="T119" fmla="*/ 8906 h 10628"/>
              <a:gd name="T120" fmla="*/ 26569 w 27073"/>
              <a:gd name="T121" fmla="*/ 9518 h 10628"/>
              <a:gd name="T122" fmla="*/ 27046 w 27073"/>
              <a:gd name="T123" fmla="*/ 8584 h 10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10628">
                <a:moveTo>
                  <a:pt x="27046" y="6"/>
                </a:moveTo>
                <a:lnTo>
                  <a:pt x="27046" y="1380"/>
                </a:lnTo>
                <a:lnTo>
                  <a:pt x="24467" y="946"/>
                </a:lnTo>
                <a:lnTo>
                  <a:pt x="25472" y="3"/>
                </a:lnTo>
                <a:lnTo>
                  <a:pt x="25421" y="3"/>
                </a:lnTo>
                <a:lnTo>
                  <a:pt x="24427" y="932"/>
                </a:lnTo>
                <a:lnTo>
                  <a:pt x="24425" y="932"/>
                </a:lnTo>
                <a:lnTo>
                  <a:pt x="24425" y="3"/>
                </a:lnTo>
                <a:lnTo>
                  <a:pt x="24391" y="3"/>
                </a:lnTo>
                <a:lnTo>
                  <a:pt x="24391" y="901"/>
                </a:lnTo>
                <a:lnTo>
                  <a:pt x="23420" y="3"/>
                </a:lnTo>
                <a:lnTo>
                  <a:pt x="23369" y="3"/>
                </a:lnTo>
                <a:lnTo>
                  <a:pt x="24371" y="929"/>
                </a:lnTo>
                <a:lnTo>
                  <a:pt x="24368" y="929"/>
                </a:lnTo>
                <a:lnTo>
                  <a:pt x="21710" y="754"/>
                </a:lnTo>
                <a:lnTo>
                  <a:pt x="21710" y="734"/>
                </a:lnTo>
                <a:lnTo>
                  <a:pt x="22596" y="3"/>
                </a:lnTo>
                <a:lnTo>
                  <a:pt x="22542" y="3"/>
                </a:lnTo>
                <a:lnTo>
                  <a:pt x="21707" y="692"/>
                </a:lnTo>
                <a:lnTo>
                  <a:pt x="21707" y="3"/>
                </a:lnTo>
                <a:lnTo>
                  <a:pt x="21673" y="3"/>
                </a:lnTo>
                <a:lnTo>
                  <a:pt x="21673" y="720"/>
                </a:lnTo>
                <a:lnTo>
                  <a:pt x="21639" y="748"/>
                </a:lnTo>
                <a:lnTo>
                  <a:pt x="20770" y="6"/>
                </a:lnTo>
                <a:lnTo>
                  <a:pt x="20722" y="6"/>
                </a:lnTo>
                <a:lnTo>
                  <a:pt x="21597" y="754"/>
                </a:lnTo>
                <a:lnTo>
                  <a:pt x="19020" y="754"/>
                </a:lnTo>
                <a:lnTo>
                  <a:pt x="19909" y="6"/>
                </a:lnTo>
                <a:lnTo>
                  <a:pt x="19861" y="6"/>
                </a:lnTo>
                <a:lnTo>
                  <a:pt x="18992" y="737"/>
                </a:lnTo>
                <a:lnTo>
                  <a:pt x="18992" y="6"/>
                </a:lnTo>
                <a:lnTo>
                  <a:pt x="18958" y="6"/>
                </a:lnTo>
                <a:lnTo>
                  <a:pt x="18958" y="731"/>
                </a:lnTo>
                <a:lnTo>
                  <a:pt x="18092" y="3"/>
                </a:lnTo>
                <a:lnTo>
                  <a:pt x="18038" y="3"/>
                </a:lnTo>
                <a:lnTo>
                  <a:pt x="18927" y="751"/>
                </a:lnTo>
                <a:lnTo>
                  <a:pt x="16291" y="833"/>
                </a:lnTo>
                <a:lnTo>
                  <a:pt x="16274" y="833"/>
                </a:lnTo>
                <a:lnTo>
                  <a:pt x="16274" y="0"/>
                </a:lnTo>
                <a:lnTo>
                  <a:pt x="16240" y="0"/>
                </a:lnTo>
                <a:lnTo>
                  <a:pt x="16240" y="833"/>
                </a:lnTo>
                <a:lnTo>
                  <a:pt x="13635" y="991"/>
                </a:lnTo>
                <a:lnTo>
                  <a:pt x="14682" y="0"/>
                </a:lnTo>
                <a:lnTo>
                  <a:pt x="14640" y="0"/>
                </a:lnTo>
                <a:lnTo>
                  <a:pt x="13596" y="991"/>
                </a:lnTo>
                <a:lnTo>
                  <a:pt x="13562" y="960"/>
                </a:lnTo>
                <a:lnTo>
                  <a:pt x="13562" y="3"/>
                </a:lnTo>
                <a:lnTo>
                  <a:pt x="13529" y="3"/>
                </a:lnTo>
                <a:lnTo>
                  <a:pt x="13529" y="932"/>
                </a:lnTo>
                <a:lnTo>
                  <a:pt x="12516" y="3"/>
                </a:lnTo>
                <a:lnTo>
                  <a:pt x="12468" y="3"/>
                </a:lnTo>
                <a:lnTo>
                  <a:pt x="13529" y="974"/>
                </a:lnTo>
                <a:lnTo>
                  <a:pt x="13529" y="1002"/>
                </a:lnTo>
                <a:lnTo>
                  <a:pt x="10913" y="1200"/>
                </a:lnTo>
                <a:lnTo>
                  <a:pt x="10848" y="1203"/>
                </a:lnTo>
                <a:lnTo>
                  <a:pt x="10848" y="3"/>
                </a:lnTo>
                <a:lnTo>
                  <a:pt x="10814" y="3"/>
                </a:lnTo>
                <a:lnTo>
                  <a:pt x="10814" y="1205"/>
                </a:lnTo>
                <a:lnTo>
                  <a:pt x="8204" y="1335"/>
                </a:lnTo>
                <a:lnTo>
                  <a:pt x="9443" y="3"/>
                </a:lnTo>
                <a:lnTo>
                  <a:pt x="9400" y="3"/>
                </a:lnTo>
                <a:lnTo>
                  <a:pt x="8164" y="1330"/>
                </a:lnTo>
                <a:lnTo>
                  <a:pt x="8150" y="1296"/>
                </a:lnTo>
                <a:lnTo>
                  <a:pt x="8150" y="3"/>
                </a:lnTo>
                <a:lnTo>
                  <a:pt x="8116" y="3"/>
                </a:lnTo>
                <a:lnTo>
                  <a:pt x="8116" y="1262"/>
                </a:lnTo>
                <a:lnTo>
                  <a:pt x="6914" y="3"/>
                </a:lnTo>
                <a:lnTo>
                  <a:pt x="6866" y="3"/>
                </a:lnTo>
                <a:lnTo>
                  <a:pt x="8113" y="1310"/>
                </a:lnTo>
                <a:lnTo>
                  <a:pt x="8113" y="1341"/>
                </a:lnTo>
                <a:lnTo>
                  <a:pt x="5458" y="1485"/>
                </a:lnTo>
                <a:lnTo>
                  <a:pt x="5458" y="3"/>
                </a:lnTo>
                <a:lnTo>
                  <a:pt x="5424" y="3"/>
                </a:lnTo>
                <a:lnTo>
                  <a:pt x="5424" y="1485"/>
                </a:lnTo>
                <a:lnTo>
                  <a:pt x="2782" y="1485"/>
                </a:lnTo>
                <a:lnTo>
                  <a:pt x="2732" y="1482"/>
                </a:lnTo>
                <a:lnTo>
                  <a:pt x="4083" y="3"/>
                </a:lnTo>
                <a:lnTo>
                  <a:pt x="4041" y="3"/>
                </a:lnTo>
                <a:lnTo>
                  <a:pt x="2712" y="1457"/>
                </a:lnTo>
                <a:lnTo>
                  <a:pt x="2712" y="3"/>
                </a:lnTo>
                <a:lnTo>
                  <a:pt x="2678" y="3"/>
                </a:lnTo>
                <a:lnTo>
                  <a:pt x="2678" y="1462"/>
                </a:lnTo>
                <a:lnTo>
                  <a:pt x="1383" y="3"/>
                </a:lnTo>
                <a:lnTo>
                  <a:pt x="1337" y="3"/>
                </a:lnTo>
                <a:lnTo>
                  <a:pt x="2653" y="1479"/>
                </a:lnTo>
                <a:lnTo>
                  <a:pt x="48" y="1380"/>
                </a:lnTo>
                <a:lnTo>
                  <a:pt x="45" y="1394"/>
                </a:lnTo>
                <a:lnTo>
                  <a:pt x="31" y="1406"/>
                </a:lnTo>
                <a:lnTo>
                  <a:pt x="1335" y="2930"/>
                </a:lnTo>
                <a:lnTo>
                  <a:pt x="34" y="4332"/>
                </a:lnTo>
                <a:lnTo>
                  <a:pt x="39" y="4349"/>
                </a:lnTo>
                <a:lnTo>
                  <a:pt x="34" y="4355"/>
                </a:lnTo>
                <a:lnTo>
                  <a:pt x="1332" y="5878"/>
                </a:lnTo>
                <a:lnTo>
                  <a:pt x="34" y="7221"/>
                </a:lnTo>
                <a:lnTo>
                  <a:pt x="34" y="7243"/>
                </a:lnTo>
                <a:lnTo>
                  <a:pt x="1349" y="8832"/>
                </a:lnTo>
                <a:lnTo>
                  <a:pt x="28" y="8637"/>
                </a:lnTo>
                <a:lnTo>
                  <a:pt x="28" y="3"/>
                </a:lnTo>
                <a:lnTo>
                  <a:pt x="0" y="3"/>
                </a:lnTo>
                <a:lnTo>
                  <a:pt x="0" y="10094"/>
                </a:lnTo>
                <a:lnTo>
                  <a:pt x="14" y="10113"/>
                </a:lnTo>
                <a:cubicBezTo>
                  <a:pt x="20" y="10113"/>
                  <a:pt x="285" y="10153"/>
                  <a:pt x="671" y="10207"/>
                </a:cubicBezTo>
                <a:lnTo>
                  <a:pt x="677" y="10212"/>
                </a:lnTo>
                <a:lnTo>
                  <a:pt x="683" y="10207"/>
                </a:lnTo>
                <a:cubicBezTo>
                  <a:pt x="686" y="10207"/>
                  <a:pt x="691" y="10207"/>
                  <a:pt x="694" y="10209"/>
                </a:cubicBezTo>
                <a:lnTo>
                  <a:pt x="700" y="10212"/>
                </a:lnTo>
                <a:lnTo>
                  <a:pt x="702" y="10209"/>
                </a:lnTo>
                <a:cubicBezTo>
                  <a:pt x="1258" y="10286"/>
                  <a:pt x="2054" y="10390"/>
                  <a:pt x="2695" y="10446"/>
                </a:cubicBezTo>
                <a:lnTo>
                  <a:pt x="2695" y="10441"/>
                </a:lnTo>
                <a:lnTo>
                  <a:pt x="2698" y="10449"/>
                </a:lnTo>
                <a:cubicBezTo>
                  <a:pt x="5063" y="10627"/>
                  <a:pt x="7064" y="10223"/>
                  <a:pt x="7919" y="10048"/>
                </a:cubicBezTo>
                <a:cubicBezTo>
                  <a:pt x="8003" y="10029"/>
                  <a:pt x="8080" y="10015"/>
                  <a:pt x="8139" y="10003"/>
                </a:cubicBezTo>
                <a:cubicBezTo>
                  <a:pt x="8156" y="10001"/>
                  <a:pt x="9996" y="9620"/>
                  <a:pt x="10851" y="9383"/>
                </a:cubicBezTo>
                <a:cubicBezTo>
                  <a:pt x="10851" y="9383"/>
                  <a:pt x="12457" y="8956"/>
                  <a:pt x="13542" y="8669"/>
                </a:cubicBezTo>
                <a:lnTo>
                  <a:pt x="13545" y="8671"/>
                </a:lnTo>
                <a:lnTo>
                  <a:pt x="13568" y="8669"/>
                </a:lnTo>
                <a:lnTo>
                  <a:pt x="13573" y="8663"/>
                </a:lnTo>
                <a:cubicBezTo>
                  <a:pt x="13641" y="8646"/>
                  <a:pt x="14076" y="8525"/>
                  <a:pt x="14629" y="8386"/>
                </a:cubicBezTo>
                <a:lnTo>
                  <a:pt x="14632" y="8386"/>
                </a:lnTo>
                <a:lnTo>
                  <a:pt x="14634" y="8384"/>
                </a:lnTo>
                <a:cubicBezTo>
                  <a:pt x="14841" y="8333"/>
                  <a:pt x="15063" y="8276"/>
                  <a:pt x="15289" y="8225"/>
                </a:cubicBezTo>
                <a:lnTo>
                  <a:pt x="15312" y="8234"/>
                </a:lnTo>
                <a:lnTo>
                  <a:pt x="15326" y="8217"/>
                </a:lnTo>
                <a:cubicBezTo>
                  <a:pt x="15648" y="8141"/>
                  <a:pt x="15978" y="8070"/>
                  <a:pt x="16277" y="8014"/>
                </a:cubicBezTo>
                <a:lnTo>
                  <a:pt x="16274" y="8008"/>
                </a:lnTo>
                <a:lnTo>
                  <a:pt x="16277" y="8011"/>
                </a:lnTo>
                <a:cubicBezTo>
                  <a:pt x="16404" y="7980"/>
                  <a:pt x="17849" y="7675"/>
                  <a:pt x="18986" y="7607"/>
                </a:cubicBezTo>
                <a:cubicBezTo>
                  <a:pt x="18998" y="7607"/>
                  <a:pt x="19977" y="7551"/>
                  <a:pt x="21001" y="7605"/>
                </a:cubicBezTo>
                <a:cubicBezTo>
                  <a:pt x="21233" y="7616"/>
                  <a:pt x="21467" y="7633"/>
                  <a:pt x="21696" y="7658"/>
                </a:cubicBezTo>
                <a:cubicBezTo>
                  <a:pt x="21701" y="7658"/>
                  <a:pt x="21839" y="7681"/>
                  <a:pt x="22057" y="7723"/>
                </a:cubicBezTo>
                <a:lnTo>
                  <a:pt x="22060" y="7726"/>
                </a:lnTo>
                <a:lnTo>
                  <a:pt x="22062" y="7726"/>
                </a:lnTo>
                <a:cubicBezTo>
                  <a:pt x="22232" y="7760"/>
                  <a:pt x="22449" y="7805"/>
                  <a:pt x="22686" y="7859"/>
                </a:cubicBezTo>
                <a:cubicBezTo>
                  <a:pt x="22791" y="7884"/>
                  <a:pt x="22901" y="7909"/>
                  <a:pt x="23011" y="7938"/>
                </a:cubicBezTo>
                <a:cubicBezTo>
                  <a:pt x="23239" y="7997"/>
                  <a:pt x="23476" y="8065"/>
                  <a:pt x="23705" y="8138"/>
                </a:cubicBezTo>
                <a:cubicBezTo>
                  <a:pt x="23948" y="8217"/>
                  <a:pt x="24182" y="8307"/>
                  <a:pt x="24385" y="8403"/>
                </a:cubicBezTo>
                <a:lnTo>
                  <a:pt x="24391" y="8409"/>
                </a:lnTo>
                <a:lnTo>
                  <a:pt x="24394" y="8406"/>
                </a:lnTo>
                <a:cubicBezTo>
                  <a:pt x="24394" y="8406"/>
                  <a:pt x="24396" y="8406"/>
                  <a:pt x="24396" y="8409"/>
                </a:cubicBezTo>
                <a:lnTo>
                  <a:pt x="24396" y="8412"/>
                </a:lnTo>
                <a:cubicBezTo>
                  <a:pt x="24413" y="8423"/>
                  <a:pt x="26262" y="9335"/>
                  <a:pt x="27046" y="10111"/>
                </a:cubicBezTo>
                <a:lnTo>
                  <a:pt x="27055" y="10099"/>
                </a:lnTo>
                <a:lnTo>
                  <a:pt x="27072" y="10094"/>
                </a:lnTo>
                <a:lnTo>
                  <a:pt x="27072" y="6"/>
                </a:lnTo>
                <a:lnTo>
                  <a:pt x="27046" y="6"/>
                </a:lnTo>
                <a:close/>
                <a:moveTo>
                  <a:pt x="84" y="1420"/>
                </a:moveTo>
                <a:lnTo>
                  <a:pt x="2658" y="1516"/>
                </a:lnTo>
                <a:lnTo>
                  <a:pt x="1360" y="2907"/>
                </a:lnTo>
                <a:lnTo>
                  <a:pt x="84" y="1420"/>
                </a:lnTo>
                <a:close/>
                <a:moveTo>
                  <a:pt x="2681" y="1541"/>
                </a:moveTo>
                <a:lnTo>
                  <a:pt x="2681" y="4448"/>
                </a:lnTo>
                <a:lnTo>
                  <a:pt x="1383" y="2935"/>
                </a:lnTo>
                <a:lnTo>
                  <a:pt x="2681" y="1541"/>
                </a:lnTo>
                <a:close/>
                <a:moveTo>
                  <a:pt x="1360" y="2961"/>
                </a:moveTo>
                <a:lnTo>
                  <a:pt x="2655" y="4476"/>
                </a:lnTo>
                <a:lnTo>
                  <a:pt x="84" y="4332"/>
                </a:lnTo>
                <a:lnTo>
                  <a:pt x="1360" y="2961"/>
                </a:lnTo>
                <a:close/>
                <a:moveTo>
                  <a:pt x="87" y="4366"/>
                </a:moveTo>
                <a:lnTo>
                  <a:pt x="2661" y="4507"/>
                </a:lnTo>
                <a:lnTo>
                  <a:pt x="1357" y="5852"/>
                </a:lnTo>
                <a:lnTo>
                  <a:pt x="87" y="4366"/>
                </a:lnTo>
                <a:close/>
                <a:moveTo>
                  <a:pt x="643" y="9464"/>
                </a:moveTo>
                <a:lnTo>
                  <a:pt x="28" y="9357"/>
                </a:lnTo>
                <a:lnTo>
                  <a:pt x="28" y="8697"/>
                </a:lnTo>
                <a:lnTo>
                  <a:pt x="643" y="9464"/>
                </a:lnTo>
                <a:close/>
                <a:moveTo>
                  <a:pt x="319" y="9752"/>
                </a:moveTo>
                <a:lnTo>
                  <a:pt x="28" y="9693"/>
                </a:lnTo>
                <a:lnTo>
                  <a:pt x="28" y="9411"/>
                </a:lnTo>
                <a:lnTo>
                  <a:pt x="319" y="9752"/>
                </a:lnTo>
                <a:close/>
                <a:moveTo>
                  <a:pt x="336" y="9786"/>
                </a:moveTo>
                <a:lnTo>
                  <a:pt x="203" y="9907"/>
                </a:lnTo>
                <a:lnTo>
                  <a:pt x="59" y="9732"/>
                </a:lnTo>
                <a:lnTo>
                  <a:pt x="336" y="9786"/>
                </a:lnTo>
                <a:close/>
                <a:moveTo>
                  <a:pt x="175" y="9927"/>
                </a:moveTo>
                <a:lnTo>
                  <a:pt x="28" y="10060"/>
                </a:lnTo>
                <a:lnTo>
                  <a:pt x="28" y="9747"/>
                </a:lnTo>
                <a:lnTo>
                  <a:pt x="175" y="9927"/>
                </a:lnTo>
                <a:close/>
                <a:moveTo>
                  <a:pt x="56" y="10082"/>
                </a:moveTo>
                <a:lnTo>
                  <a:pt x="197" y="9955"/>
                </a:lnTo>
                <a:lnTo>
                  <a:pt x="333" y="10125"/>
                </a:lnTo>
                <a:cubicBezTo>
                  <a:pt x="203" y="10105"/>
                  <a:pt x="107" y="10091"/>
                  <a:pt x="56" y="10082"/>
                </a:cubicBezTo>
                <a:close/>
                <a:moveTo>
                  <a:pt x="223" y="9933"/>
                </a:moveTo>
                <a:lnTo>
                  <a:pt x="353" y="9814"/>
                </a:lnTo>
                <a:lnTo>
                  <a:pt x="358" y="10096"/>
                </a:lnTo>
                <a:lnTo>
                  <a:pt x="223" y="9933"/>
                </a:lnTo>
                <a:close/>
                <a:moveTo>
                  <a:pt x="62" y="9394"/>
                </a:moveTo>
                <a:lnTo>
                  <a:pt x="652" y="9501"/>
                </a:lnTo>
                <a:lnTo>
                  <a:pt x="369" y="9755"/>
                </a:lnTo>
                <a:lnTo>
                  <a:pt x="62" y="9394"/>
                </a:lnTo>
                <a:close/>
                <a:moveTo>
                  <a:pt x="389" y="9837"/>
                </a:moveTo>
                <a:lnTo>
                  <a:pt x="513" y="10001"/>
                </a:lnTo>
                <a:lnTo>
                  <a:pt x="395" y="10111"/>
                </a:lnTo>
                <a:lnTo>
                  <a:pt x="389" y="9837"/>
                </a:lnTo>
                <a:close/>
                <a:moveTo>
                  <a:pt x="412" y="9806"/>
                </a:moveTo>
                <a:lnTo>
                  <a:pt x="663" y="9865"/>
                </a:lnTo>
                <a:lnTo>
                  <a:pt x="542" y="9975"/>
                </a:lnTo>
                <a:lnTo>
                  <a:pt x="412" y="9806"/>
                </a:lnTo>
                <a:close/>
                <a:moveTo>
                  <a:pt x="415" y="10133"/>
                </a:moveTo>
                <a:lnTo>
                  <a:pt x="533" y="10026"/>
                </a:lnTo>
                <a:lnTo>
                  <a:pt x="640" y="10164"/>
                </a:lnTo>
                <a:cubicBezTo>
                  <a:pt x="559" y="10156"/>
                  <a:pt x="485" y="10144"/>
                  <a:pt x="415" y="10133"/>
                </a:cubicBezTo>
                <a:close/>
                <a:moveTo>
                  <a:pt x="671" y="10150"/>
                </a:moveTo>
                <a:lnTo>
                  <a:pt x="559" y="10003"/>
                </a:lnTo>
                <a:lnTo>
                  <a:pt x="671" y="9902"/>
                </a:lnTo>
                <a:lnTo>
                  <a:pt x="671" y="10150"/>
                </a:lnTo>
                <a:close/>
                <a:moveTo>
                  <a:pt x="671" y="9834"/>
                </a:moveTo>
                <a:lnTo>
                  <a:pt x="403" y="9772"/>
                </a:lnTo>
                <a:lnTo>
                  <a:pt x="671" y="9529"/>
                </a:lnTo>
                <a:lnTo>
                  <a:pt x="671" y="9834"/>
                </a:lnTo>
                <a:close/>
                <a:moveTo>
                  <a:pt x="691" y="9467"/>
                </a:moveTo>
                <a:lnTo>
                  <a:pt x="59" y="8677"/>
                </a:lnTo>
                <a:lnTo>
                  <a:pt x="1354" y="8869"/>
                </a:lnTo>
                <a:lnTo>
                  <a:pt x="691" y="9467"/>
                </a:lnTo>
                <a:close/>
                <a:moveTo>
                  <a:pt x="711" y="9842"/>
                </a:moveTo>
                <a:lnTo>
                  <a:pt x="702" y="9840"/>
                </a:lnTo>
                <a:lnTo>
                  <a:pt x="702" y="9535"/>
                </a:lnTo>
                <a:lnTo>
                  <a:pt x="1013" y="9885"/>
                </a:lnTo>
                <a:lnTo>
                  <a:pt x="711" y="9842"/>
                </a:lnTo>
                <a:close/>
                <a:moveTo>
                  <a:pt x="1010" y="9919"/>
                </a:moveTo>
                <a:lnTo>
                  <a:pt x="875" y="10026"/>
                </a:lnTo>
                <a:lnTo>
                  <a:pt x="731" y="9879"/>
                </a:lnTo>
                <a:lnTo>
                  <a:pt x="1010" y="9919"/>
                </a:lnTo>
                <a:close/>
                <a:moveTo>
                  <a:pt x="705" y="9907"/>
                </a:moveTo>
                <a:lnTo>
                  <a:pt x="846" y="10051"/>
                </a:lnTo>
                <a:lnTo>
                  <a:pt x="705" y="10164"/>
                </a:lnTo>
                <a:lnTo>
                  <a:pt x="705" y="9907"/>
                </a:lnTo>
                <a:close/>
                <a:moveTo>
                  <a:pt x="739" y="10178"/>
                </a:moveTo>
                <a:lnTo>
                  <a:pt x="872" y="10074"/>
                </a:lnTo>
                <a:lnTo>
                  <a:pt x="1013" y="10218"/>
                </a:lnTo>
                <a:cubicBezTo>
                  <a:pt x="917" y="10204"/>
                  <a:pt x="824" y="10192"/>
                  <a:pt x="739" y="10178"/>
                </a:cubicBezTo>
                <a:close/>
                <a:moveTo>
                  <a:pt x="1041" y="10198"/>
                </a:moveTo>
                <a:lnTo>
                  <a:pt x="897" y="10054"/>
                </a:lnTo>
                <a:lnTo>
                  <a:pt x="1041" y="9941"/>
                </a:lnTo>
                <a:lnTo>
                  <a:pt x="1041" y="10198"/>
                </a:lnTo>
                <a:close/>
                <a:moveTo>
                  <a:pt x="731" y="9512"/>
                </a:moveTo>
                <a:lnTo>
                  <a:pt x="1352" y="9605"/>
                </a:lnTo>
                <a:lnTo>
                  <a:pt x="1055" y="9882"/>
                </a:lnTo>
                <a:lnTo>
                  <a:pt x="731" y="9512"/>
                </a:lnTo>
                <a:close/>
                <a:moveTo>
                  <a:pt x="1075" y="9953"/>
                </a:moveTo>
                <a:lnTo>
                  <a:pt x="1199" y="10091"/>
                </a:lnTo>
                <a:lnTo>
                  <a:pt x="1075" y="10201"/>
                </a:lnTo>
                <a:lnTo>
                  <a:pt x="1075" y="9953"/>
                </a:lnTo>
                <a:close/>
                <a:moveTo>
                  <a:pt x="1100" y="9930"/>
                </a:moveTo>
                <a:lnTo>
                  <a:pt x="1352" y="9955"/>
                </a:lnTo>
                <a:lnTo>
                  <a:pt x="1225" y="10068"/>
                </a:lnTo>
                <a:lnTo>
                  <a:pt x="1100" y="9930"/>
                </a:lnTo>
                <a:close/>
                <a:moveTo>
                  <a:pt x="1092" y="10226"/>
                </a:moveTo>
                <a:lnTo>
                  <a:pt x="1219" y="10113"/>
                </a:lnTo>
                <a:lnTo>
                  <a:pt x="1349" y="10260"/>
                </a:lnTo>
                <a:cubicBezTo>
                  <a:pt x="1261" y="10249"/>
                  <a:pt x="1177" y="10238"/>
                  <a:pt x="1092" y="10226"/>
                </a:cubicBezTo>
                <a:close/>
                <a:moveTo>
                  <a:pt x="1377" y="10243"/>
                </a:moveTo>
                <a:lnTo>
                  <a:pt x="1244" y="10094"/>
                </a:lnTo>
                <a:lnTo>
                  <a:pt x="1377" y="9975"/>
                </a:lnTo>
                <a:lnTo>
                  <a:pt x="1377" y="10243"/>
                </a:lnTo>
                <a:close/>
                <a:moveTo>
                  <a:pt x="1377" y="9924"/>
                </a:moveTo>
                <a:lnTo>
                  <a:pt x="1095" y="9896"/>
                </a:lnTo>
                <a:lnTo>
                  <a:pt x="1377" y="9631"/>
                </a:lnTo>
                <a:lnTo>
                  <a:pt x="1377" y="9924"/>
                </a:lnTo>
                <a:close/>
                <a:moveTo>
                  <a:pt x="1377" y="9574"/>
                </a:moveTo>
                <a:lnTo>
                  <a:pt x="728" y="9478"/>
                </a:lnTo>
                <a:lnTo>
                  <a:pt x="1377" y="8894"/>
                </a:lnTo>
                <a:lnTo>
                  <a:pt x="1377" y="9574"/>
                </a:lnTo>
                <a:close/>
                <a:moveTo>
                  <a:pt x="1670" y="9967"/>
                </a:moveTo>
                <a:lnTo>
                  <a:pt x="1411" y="9930"/>
                </a:lnTo>
                <a:lnTo>
                  <a:pt x="1411" y="9642"/>
                </a:lnTo>
                <a:lnTo>
                  <a:pt x="1670" y="9967"/>
                </a:lnTo>
                <a:close/>
                <a:moveTo>
                  <a:pt x="1408" y="9580"/>
                </a:moveTo>
                <a:lnTo>
                  <a:pt x="1408" y="8906"/>
                </a:lnTo>
                <a:lnTo>
                  <a:pt x="2018" y="9639"/>
                </a:lnTo>
                <a:lnTo>
                  <a:pt x="1414" y="9577"/>
                </a:lnTo>
                <a:lnTo>
                  <a:pt x="1408" y="9580"/>
                </a:lnTo>
                <a:close/>
                <a:moveTo>
                  <a:pt x="1670" y="10001"/>
                </a:moveTo>
                <a:lnTo>
                  <a:pt x="1555" y="10108"/>
                </a:lnTo>
                <a:lnTo>
                  <a:pt x="1436" y="9967"/>
                </a:lnTo>
                <a:lnTo>
                  <a:pt x="1670" y="10001"/>
                </a:lnTo>
                <a:close/>
                <a:moveTo>
                  <a:pt x="1532" y="10130"/>
                </a:moveTo>
                <a:lnTo>
                  <a:pt x="1411" y="10246"/>
                </a:lnTo>
                <a:lnTo>
                  <a:pt x="1411" y="9986"/>
                </a:lnTo>
                <a:lnTo>
                  <a:pt x="1532" y="10130"/>
                </a:lnTo>
                <a:close/>
                <a:moveTo>
                  <a:pt x="1431" y="10271"/>
                </a:moveTo>
                <a:lnTo>
                  <a:pt x="1552" y="10156"/>
                </a:lnTo>
                <a:lnTo>
                  <a:pt x="1673" y="10300"/>
                </a:lnTo>
                <a:cubicBezTo>
                  <a:pt x="1591" y="10291"/>
                  <a:pt x="1512" y="10283"/>
                  <a:pt x="1431" y="10271"/>
                </a:cubicBezTo>
                <a:close/>
                <a:moveTo>
                  <a:pt x="1699" y="10280"/>
                </a:moveTo>
                <a:lnTo>
                  <a:pt x="1575" y="10133"/>
                </a:lnTo>
                <a:lnTo>
                  <a:pt x="1704" y="10012"/>
                </a:lnTo>
                <a:lnTo>
                  <a:pt x="1699" y="10280"/>
                </a:lnTo>
                <a:close/>
                <a:moveTo>
                  <a:pt x="1433" y="9617"/>
                </a:moveTo>
                <a:lnTo>
                  <a:pt x="2018" y="9676"/>
                </a:lnTo>
                <a:lnTo>
                  <a:pt x="1713" y="9964"/>
                </a:lnTo>
                <a:lnTo>
                  <a:pt x="1433" y="9617"/>
                </a:lnTo>
                <a:close/>
                <a:moveTo>
                  <a:pt x="1738" y="10046"/>
                </a:moveTo>
                <a:lnTo>
                  <a:pt x="1860" y="10181"/>
                </a:lnTo>
                <a:lnTo>
                  <a:pt x="1733" y="10291"/>
                </a:lnTo>
                <a:lnTo>
                  <a:pt x="1738" y="10046"/>
                </a:lnTo>
                <a:close/>
                <a:moveTo>
                  <a:pt x="1752" y="10012"/>
                </a:moveTo>
                <a:lnTo>
                  <a:pt x="2020" y="10043"/>
                </a:lnTo>
                <a:lnTo>
                  <a:pt x="1885" y="10159"/>
                </a:lnTo>
                <a:lnTo>
                  <a:pt x="1752" y="10012"/>
                </a:lnTo>
                <a:close/>
                <a:moveTo>
                  <a:pt x="1761" y="10314"/>
                </a:moveTo>
                <a:lnTo>
                  <a:pt x="1885" y="10209"/>
                </a:lnTo>
                <a:lnTo>
                  <a:pt x="2006" y="10345"/>
                </a:lnTo>
                <a:cubicBezTo>
                  <a:pt x="1922" y="10331"/>
                  <a:pt x="1840" y="10322"/>
                  <a:pt x="1761" y="10314"/>
                </a:cubicBezTo>
                <a:close/>
                <a:moveTo>
                  <a:pt x="2032" y="10322"/>
                </a:moveTo>
                <a:lnTo>
                  <a:pt x="1910" y="10187"/>
                </a:lnTo>
                <a:lnTo>
                  <a:pt x="2037" y="10080"/>
                </a:lnTo>
                <a:lnTo>
                  <a:pt x="2032" y="10322"/>
                </a:lnTo>
                <a:close/>
                <a:moveTo>
                  <a:pt x="2035" y="10012"/>
                </a:moveTo>
                <a:lnTo>
                  <a:pt x="1744" y="9975"/>
                </a:lnTo>
                <a:lnTo>
                  <a:pt x="2040" y="9696"/>
                </a:lnTo>
                <a:lnTo>
                  <a:pt x="2035" y="10012"/>
                </a:lnTo>
                <a:close/>
                <a:moveTo>
                  <a:pt x="1431" y="8877"/>
                </a:moveTo>
                <a:lnTo>
                  <a:pt x="2658" y="8970"/>
                </a:lnTo>
                <a:lnTo>
                  <a:pt x="2057" y="9634"/>
                </a:lnTo>
                <a:lnTo>
                  <a:pt x="1431" y="8877"/>
                </a:lnTo>
                <a:close/>
                <a:moveTo>
                  <a:pt x="2074" y="9707"/>
                </a:moveTo>
                <a:lnTo>
                  <a:pt x="2348" y="10037"/>
                </a:lnTo>
                <a:lnTo>
                  <a:pt x="2342" y="10043"/>
                </a:lnTo>
                <a:lnTo>
                  <a:pt x="2077" y="10020"/>
                </a:lnTo>
                <a:lnTo>
                  <a:pt x="2068" y="10020"/>
                </a:lnTo>
                <a:lnTo>
                  <a:pt x="2074" y="9707"/>
                </a:lnTo>
                <a:close/>
                <a:moveTo>
                  <a:pt x="2068" y="10048"/>
                </a:moveTo>
                <a:lnTo>
                  <a:pt x="2314" y="10068"/>
                </a:lnTo>
                <a:lnTo>
                  <a:pt x="2063" y="10322"/>
                </a:lnTo>
                <a:lnTo>
                  <a:pt x="2068" y="10048"/>
                </a:lnTo>
                <a:close/>
                <a:moveTo>
                  <a:pt x="2085" y="10350"/>
                </a:moveTo>
                <a:lnTo>
                  <a:pt x="2356" y="10077"/>
                </a:lnTo>
                <a:lnTo>
                  <a:pt x="2365" y="10381"/>
                </a:lnTo>
                <a:cubicBezTo>
                  <a:pt x="2272" y="10373"/>
                  <a:pt x="2178" y="10362"/>
                  <a:pt x="2085" y="10350"/>
                </a:cubicBezTo>
                <a:close/>
                <a:moveTo>
                  <a:pt x="2097" y="9682"/>
                </a:moveTo>
                <a:lnTo>
                  <a:pt x="2658" y="9721"/>
                </a:lnTo>
                <a:lnTo>
                  <a:pt x="2370" y="10012"/>
                </a:lnTo>
                <a:lnTo>
                  <a:pt x="2097" y="9682"/>
                </a:lnTo>
                <a:close/>
                <a:moveTo>
                  <a:pt x="2387" y="10088"/>
                </a:moveTo>
                <a:lnTo>
                  <a:pt x="2511" y="10238"/>
                </a:lnTo>
                <a:lnTo>
                  <a:pt x="2399" y="10362"/>
                </a:lnTo>
                <a:lnTo>
                  <a:pt x="2387" y="10088"/>
                </a:lnTo>
                <a:close/>
                <a:moveTo>
                  <a:pt x="2421" y="10074"/>
                </a:moveTo>
                <a:lnTo>
                  <a:pt x="2655" y="10074"/>
                </a:lnTo>
                <a:lnTo>
                  <a:pt x="2534" y="10209"/>
                </a:lnTo>
                <a:lnTo>
                  <a:pt x="2421" y="10074"/>
                </a:lnTo>
                <a:close/>
                <a:moveTo>
                  <a:pt x="2418" y="10387"/>
                </a:moveTo>
                <a:lnTo>
                  <a:pt x="2531" y="10260"/>
                </a:lnTo>
                <a:lnTo>
                  <a:pt x="2655" y="10410"/>
                </a:lnTo>
                <a:cubicBezTo>
                  <a:pt x="2579" y="10404"/>
                  <a:pt x="2500" y="10396"/>
                  <a:pt x="2418" y="10387"/>
                </a:cubicBezTo>
                <a:close/>
                <a:moveTo>
                  <a:pt x="2681" y="10387"/>
                </a:moveTo>
                <a:lnTo>
                  <a:pt x="2557" y="10235"/>
                </a:lnTo>
                <a:lnTo>
                  <a:pt x="2681" y="10096"/>
                </a:lnTo>
                <a:lnTo>
                  <a:pt x="2681" y="10387"/>
                </a:lnTo>
                <a:close/>
                <a:moveTo>
                  <a:pt x="2396" y="10046"/>
                </a:moveTo>
                <a:lnTo>
                  <a:pt x="2390" y="10040"/>
                </a:lnTo>
                <a:lnTo>
                  <a:pt x="2678" y="9747"/>
                </a:lnTo>
                <a:lnTo>
                  <a:pt x="2678" y="10046"/>
                </a:lnTo>
                <a:lnTo>
                  <a:pt x="2396" y="10046"/>
                </a:lnTo>
                <a:close/>
                <a:moveTo>
                  <a:pt x="2681" y="9690"/>
                </a:moveTo>
                <a:lnTo>
                  <a:pt x="2088" y="9648"/>
                </a:lnTo>
                <a:lnTo>
                  <a:pt x="2681" y="8999"/>
                </a:lnTo>
                <a:lnTo>
                  <a:pt x="2681" y="9690"/>
                </a:lnTo>
                <a:close/>
                <a:moveTo>
                  <a:pt x="2681" y="8937"/>
                </a:moveTo>
                <a:lnTo>
                  <a:pt x="1431" y="8841"/>
                </a:lnTo>
                <a:lnTo>
                  <a:pt x="2681" y="7582"/>
                </a:lnTo>
                <a:lnTo>
                  <a:pt x="2681" y="8937"/>
                </a:lnTo>
                <a:close/>
                <a:moveTo>
                  <a:pt x="2681" y="7534"/>
                </a:moveTo>
                <a:lnTo>
                  <a:pt x="1394" y="8829"/>
                </a:lnTo>
                <a:lnTo>
                  <a:pt x="87" y="7249"/>
                </a:lnTo>
                <a:lnTo>
                  <a:pt x="2684" y="7509"/>
                </a:lnTo>
                <a:lnTo>
                  <a:pt x="2684" y="7534"/>
                </a:lnTo>
                <a:lnTo>
                  <a:pt x="2681" y="7534"/>
                </a:lnTo>
                <a:close/>
                <a:moveTo>
                  <a:pt x="2681" y="7478"/>
                </a:moveTo>
                <a:lnTo>
                  <a:pt x="84" y="7218"/>
                </a:lnTo>
                <a:lnTo>
                  <a:pt x="1354" y="5906"/>
                </a:lnTo>
                <a:lnTo>
                  <a:pt x="2681" y="7461"/>
                </a:lnTo>
                <a:lnTo>
                  <a:pt x="2681" y="7478"/>
                </a:lnTo>
                <a:close/>
                <a:moveTo>
                  <a:pt x="2681" y="7410"/>
                </a:moveTo>
                <a:lnTo>
                  <a:pt x="1377" y="5880"/>
                </a:lnTo>
                <a:lnTo>
                  <a:pt x="2681" y="4535"/>
                </a:lnTo>
                <a:lnTo>
                  <a:pt x="2681" y="7410"/>
                </a:lnTo>
                <a:close/>
                <a:moveTo>
                  <a:pt x="5463" y="7528"/>
                </a:moveTo>
                <a:lnTo>
                  <a:pt x="6767" y="8742"/>
                </a:lnTo>
                <a:lnTo>
                  <a:pt x="5463" y="8880"/>
                </a:lnTo>
                <a:lnTo>
                  <a:pt x="5463" y="7528"/>
                </a:lnTo>
                <a:close/>
                <a:moveTo>
                  <a:pt x="5463" y="8939"/>
                </a:moveTo>
                <a:lnTo>
                  <a:pt x="6087" y="9563"/>
                </a:lnTo>
                <a:lnTo>
                  <a:pt x="5463" y="9628"/>
                </a:lnTo>
                <a:lnTo>
                  <a:pt x="5463" y="8939"/>
                </a:lnTo>
                <a:close/>
                <a:moveTo>
                  <a:pt x="5463" y="9690"/>
                </a:moveTo>
                <a:lnTo>
                  <a:pt x="5737" y="9978"/>
                </a:lnTo>
                <a:lnTo>
                  <a:pt x="5463" y="10009"/>
                </a:lnTo>
                <a:lnTo>
                  <a:pt x="5463" y="9690"/>
                </a:lnTo>
                <a:close/>
                <a:moveTo>
                  <a:pt x="5463" y="10034"/>
                </a:moveTo>
                <a:lnTo>
                  <a:pt x="5734" y="10003"/>
                </a:lnTo>
                <a:lnTo>
                  <a:pt x="5463" y="10325"/>
                </a:lnTo>
                <a:lnTo>
                  <a:pt x="5463" y="10034"/>
                </a:lnTo>
                <a:close/>
                <a:moveTo>
                  <a:pt x="2782" y="1521"/>
                </a:moveTo>
                <a:lnTo>
                  <a:pt x="5430" y="1521"/>
                </a:lnTo>
                <a:lnTo>
                  <a:pt x="5430" y="4380"/>
                </a:lnTo>
                <a:lnTo>
                  <a:pt x="2732" y="1519"/>
                </a:lnTo>
                <a:lnTo>
                  <a:pt x="2782" y="1521"/>
                </a:lnTo>
                <a:close/>
                <a:moveTo>
                  <a:pt x="5430" y="10068"/>
                </a:moveTo>
                <a:lnTo>
                  <a:pt x="5430" y="10331"/>
                </a:lnTo>
                <a:lnTo>
                  <a:pt x="5314" y="10209"/>
                </a:lnTo>
                <a:lnTo>
                  <a:pt x="5430" y="10068"/>
                </a:lnTo>
                <a:close/>
                <a:moveTo>
                  <a:pt x="5291" y="10184"/>
                </a:moveTo>
                <a:lnTo>
                  <a:pt x="5167" y="10054"/>
                </a:lnTo>
                <a:lnTo>
                  <a:pt x="5413" y="10040"/>
                </a:lnTo>
                <a:lnTo>
                  <a:pt x="5291" y="10184"/>
                </a:lnTo>
                <a:close/>
                <a:moveTo>
                  <a:pt x="5142" y="10029"/>
                </a:moveTo>
                <a:lnTo>
                  <a:pt x="5430" y="9690"/>
                </a:lnTo>
                <a:lnTo>
                  <a:pt x="5430" y="10012"/>
                </a:lnTo>
                <a:lnTo>
                  <a:pt x="5142" y="10029"/>
                </a:lnTo>
                <a:close/>
                <a:moveTo>
                  <a:pt x="3776" y="10082"/>
                </a:moveTo>
                <a:lnTo>
                  <a:pt x="4086" y="9752"/>
                </a:lnTo>
                <a:lnTo>
                  <a:pt x="4089" y="10082"/>
                </a:lnTo>
                <a:lnTo>
                  <a:pt x="3776" y="10082"/>
                </a:lnTo>
                <a:close/>
                <a:moveTo>
                  <a:pt x="4064" y="10113"/>
                </a:moveTo>
                <a:lnTo>
                  <a:pt x="3928" y="10260"/>
                </a:lnTo>
                <a:lnTo>
                  <a:pt x="3790" y="10113"/>
                </a:lnTo>
                <a:lnTo>
                  <a:pt x="4064" y="10113"/>
                </a:lnTo>
                <a:close/>
                <a:moveTo>
                  <a:pt x="2774" y="7517"/>
                </a:moveTo>
                <a:lnTo>
                  <a:pt x="5421" y="7517"/>
                </a:lnTo>
                <a:lnTo>
                  <a:pt x="4086" y="8931"/>
                </a:lnTo>
                <a:lnTo>
                  <a:pt x="2774" y="7517"/>
                </a:lnTo>
                <a:close/>
                <a:moveTo>
                  <a:pt x="4083" y="9690"/>
                </a:moveTo>
                <a:lnTo>
                  <a:pt x="3417" y="9690"/>
                </a:lnTo>
                <a:lnTo>
                  <a:pt x="4075" y="8993"/>
                </a:lnTo>
                <a:lnTo>
                  <a:pt x="4083" y="9690"/>
                </a:lnTo>
                <a:close/>
                <a:moveTo>
                  <a:pt x="5430" y="7557"/>
                </a:moveTo>
                <a:lnTo>
                  <a:pt x="5430" y="8883"/>
                </a:lnTo>
                <a:lnTo>
                  <a:pt x="4126" y="8937"/>
                </a:lnTo>
                <a:lnTo>
                  <a:pt x="5430" y="7557"/>
                </a:lnTo>
                <a:close/>
                <a:moveTo>
                  <a:pt x="2777" y="7483"/>
                </a:moveTo>
                <a:lnTo>
                  <a:pt x="5430" y="4465"/>
                </a:lnTo>
                <a:lnTo>
                  <a:pt x="5430" y="7483"/>
                </a:lnTo>
                <a:lnTo>
                  <a:pt x="2777" y="7483"/>
                </a:lnTo>
                <a:close/>
                <a:moveTo>
                  <a:pt x="5407" y="4403"/>
                </a:moveTo>
                <a:lnTo>
                  <a:pt x="2737" y="4479"/>
                </a:lnTo>
                <a:lnTo>
                  <a:pt x="2712" y="4476"/>
                </a:lnTo>
                <a:lnTo>
                  <a:pt x="2712" y="1544"/>
                </a:lnTo>
                <a:lnTo>
                  <a:pt x="5407" y="4403"/>
                </a:lnTo>
                <a:close/>
                <a:moveTo>
                  <a:pt x="2737" y="4510"/>
                </a:moveTo>
                <a:lnTo>
                  <a:pt x="5407" y="4434"/>
                </a:lnTo>
                <a:lnTo>
                  <a:pt x="2737" y="7478"/>
                </a:lnTo>
                <a:lnTo>
                  <a:pt x="2715" y="7449"/>
                </a:lnTo>
                <a:lnTo>
                  <a:pt x="2715" y="4510"/>
                </a:lnTo>
                <a:lnTo>
                  <a:pt x="2737" y="4510"/>
                </a:lnTo>
                <a:close/>
                <a:moveTo>
                  <a:pt x="2712" y="7551"/>
                </a:moveTo>
                <a:lnTo>
                  <a:pt x="2737" y="7526"/>
                </a:lnTo>
                <a:lnTo>
                  <a:pt x="4052" y="8939"/>
                </a:lnTo>
                <a:lnTo>
                  <a:pt x="2712" y="8939"/>
                </a:lnTo>
                <a:lnTo>
                  <a:pt x="2712" y="7551"/>
                </a:lnTo>
                <a:close/>
                <a:moveTo>
                  <a:pt x="2712" y="9002"/>
                </a:moveTo>
                <a:lnTo>
                  <a:pt x="3344" y="9690"/>
                </a:lnTo>
                <a:lnTo>
                  <a:pt x="2712" y="9690"/>
                </a:lnTo>
                <a:lnTo>
                  <a:pt x="2712" y="9002"/>
                </a:lnTo>
                <a:close/>
                <a:moveTo>
                  <a:pt x="2712" y="9749"/>
                </a:moveTo>
                <a:lnTo>
                  <a:pt x="3011" y="10043"/>
                </a:lnTo>
                <a:lnTo>
                  <a:pt x="2712" y="10043"/>
                </a:lnTo>
                <a:lnTo>
                  <a:pt x="2712" y="9749"/>
                </a:lnTo>
                <a:close/>
                <a:moveTo>
                  <a:pt x="3008" y="10074"/>
                </a:moveTo>
                <a:lnTo>
                  <a:pt x="2867" y="10223"/>
                </a:lnTo>
                <a:lnTo>
                  <a:pt x="2737" y="10074"/>
                </a:lnTo>
                <a:lnTo>
                  <a:pt x="3008" y="10074"/>
                </a:lnTo>
                <a:close/>
                <a:moveTo>
                  <a:pt x="2712" y="10102"/>
                </a:moveTo>
                <a:lnTo>
                  <a:pt x="2842" y="10249"/>
                </a:lnTo>
                <a:lnTo>
                  <a:pt x="2712" y="10384"/>
                </a:lnTo>
                <a:lnTo>
                  <a:pt x="2712" y="10102"/>
                </a:lnTo>
                <a:close/>
                <a:moveTo>
                  <a:pt x="2732" y="10418"/>
                </a:moveTo>
                <a:lnTo>
                  <a:pt x="2864" y="10277"/>
                </a:lnTo>
                <a:lnTo>
                  <a:pt x="3003" y="10435"/>
                </a:lnTo>
                <a:cubicBezTo>
                  <a:pt x="2915" y="10429"/>
                  <a:pt x="2822" y="10424"/>
                  <a:pt x="2732" y="10418"/>
                </a:cubicBezTo>
                <a:close/>
                <a:moveTo>
                  <a:pt x="3028" y="10410"/>
                </a:moveTo>
                <a:lnTo>
                  <a:pt x="2887" y="10249"/>
                </a:lnTo>
                <a:lnTo>
                  <a:pt x="3031" y="10096"/>
                </a:lnTo>
                <a:lnTo>
                  <a:pt x="3028" y="10410"/>
                </a:lnTo>
                <a:close/>
                <a:moveTo>
                  <a:pt x="2737" y="9724"/>
                </a:moveTo>
                <a:lnTo>
                  <a:pt x="3338" y="9724"/>
                </a:lnTo>
                <a:lnTo>
                  <a:pt x="3048" y="10032"/>
                </a:lnTo>
                <a:lnTo>
                  <a:pt x="2737" y="9724"/>
                </a:lnTo>
                <a:close/>
                <a:moveTo>
                  <a:pt x="3364" y="9747"/>
                </a:moveTo>
                <a:lnTo>
                  <a:pt x="3369" y="10077"/>
                </a:lnTo>
                <a:lnTo>
                  <a:pt x="3079" y="10046"/>
                </a:lnTo>
                <a:lnTo>
                  <a:pt x="3364" y="9747"/>
                </a:lnTo>
                <a:close/>
                <a:moveTo>
                  <a:pt x="3062" y="10438"/>
                </a:moveTo>
                <a:lnTo>
                  <a:pt x="3065" y="10102"/>
                </a:lnTo>
                <a:lnTo>
                  <a:pt x="3358" y="10452"/>
                </a:lnTo>
                <a:cubicBezTo>
                  <a:pt x="3259" y="10446"/>
                  <a:pt x="3161" y="10444"/>
                  <a:pt x="3062" y="10438"/>
                </a:cubicBezTo>
                <a:close/>
                <a:moveTo>
                  <a:pt x="3090" y="10080"/>
                </a:moveTo>
                <a:lnTo>
                  <a:pt x="3369" y="10108"/>
                </a:lnTo>
                <a:lnTo>
                  <a:pt x="3375" y="10424"/>
                </a:lnTo>
                <a:lnTo>
                  <a:pt x="3090" y="10080"/>
                </a:lnTo>
                <a:close/>
                <a:moveTo>
                  <a:pt x="2734" y="8973"/>
                </a:moveTo>
                <a:lnTo>
                  <a:pt x="4050" y="8973"/>
                </a:lnTo>
                <a:lnTo>
                  <a:pt x="3381" y="9682"/>
                </a:lnTo>
                <a:lnTo>
                  <a:pt x="2734" y="8973"/>
                </a:lnTo>
                <a:close/>
                <a:moveTo>
                  <a:pt x="3398" y="9744"/>
                </a:moveTo>
                <a:lnTo>
                  <a:pt x="3717" y="10082"/>
                </a:lnTo>
                <a:lnTo>
                  <a:pt x="3417" y="10082"/>
                </a:lnTo>
                <a:lnTo>
                  <a:pt x="3400" y="10080"/>
                </a:lnTo>
                <a:lnTo>
                  <a:pt x="3398" y="9744"/>
                </a:lnTo>
                <a:close/>
                <a:moveTo>
                  <a:pt x="3700" y="10113"/>
                </a:moveTo>
                <a:lnTo>
                  <a:pt x="3564" y="10257"/>
                </a:lnTo>
                <a:lnTo>
                  <a:pt x="3429" y="10113"/>
                </a:lnTo>
                <a:lnTo>
                  <a:pt x="3700" y="10113"/>
                </a:lnTo>
                <a:close/>
                <a:moveTo>
                  <a:pt x="3403" y="10136"/>
                </a:moveTo>
                <a:lnTo>
                  <a:pt x="3542" y="10283"/>
                </a:lnTo>
                <a:lnTo>
                  <a:pt x="3406" y="10427"/>
                </a:lnTo>
                <a:lnTo>
                  <a:pt x="3403" y="10136"/>
                </a:lnTo>
                <a:close/>
                <a:moveTo>
                  <a:pt x="3429" y="10452"/>
                </a:moveTo>
                <a:lnTo>
                  <a:pt x="3564" y="10305"/>
                </a:lnTo>
                <a:lnTo>
                  <a:pt x="3708" y="10458"/>
                </a:lnTo>
                <a:cubicBezTo>
                  <a:pt x="3615" y="10458"/>
                  <a:pt x="3522" y="10455"/>
                  <a:pt x="3429" y="10452"/>
                </a:cubicBezTo>
                <a:close/>
                <a:moveTo>
                  <a:pt x="3733" y="10438"/>
                </a:moveTo>
                <a:lnTo>
                  <a:pt x="3587" y="10283"/>
                </a:lnTo>
                <a:lnTo>
                  <a:pt x="3733" y="10128"/>
                </a:lnTo>
                <a:lnTo>
                  <a:pt x="3733" y="10438"/>
                </a:lnTo>
                <a:close/>
                <a:moveTo>
                  <a:pt x="3420" y="9724"/>
                </a:moveTo>
                <a:lnTo>
                  <a:pt x="4064" y="9724"/>
                </a:lnTo>
                <a:lnTo>
                  <a:pt x="3745" y="10065"/>
                </a:lnTo>
                <a:lnTo>
                  <a:pt x="3420" y="9724"/>
                </a:lnTo>
                <a:close/>
                <a:moveTo>
                  <a:pt x="3767" y="10136"/>
                </a:moveTo>
                <a:lnTo>
                  <a:pt x="3906" y="10283"/>
                </a:lnTo>
                <a:lnTo>
                  <a:pt x="3767" y="10432"/>
                </a:lnTo>
                <a:lnTo>
                  <a:pt x="3767" y="10136"/>
                </a:lnTo>
                <a:close/>
                <a:moveTo>
                  <a:pt x="3793" y="10458"/>
                </a:moveTo>
                <a:lnTo>
                  <a:pt x="3931" y="10308"/>
                </a:lnTo>
                <a:lnTo>
                  <a:pt x="4072" y="10458"/>
                </a:lnTo>
                <a:cubicBezTo>
                  <a:pt x="3979" y="10461"/>
                  <a:pt x="3886" y="10461"/>
                  <a:pt x="3793" y="10458"/>
                </a:cubicBezTo>
                <a:close/>
                <a:moveTo>
                  <a:pt x="3954" y="10286"/>
                </a:moveTo>
                <a:lnTo>
                  <a:pt x="4089" y="10139"/>
                </a:lnTo>
                <a:lnTo>
                  <a:pt x="4092" y="10435"/>
                </a:lnTo>
                <a:lnTo>
                  <a:pt x="3954" y="10286"/>
                </a:lnTo>
                <a:close/>
                <a:moveTo>
                  <a:pt x="4109" y="8996"/>
                </a:moveTo>
                <a:lnTo>
                  <a:pt x="4744" y="9659"/>
                </a:lnTo>
                <a:lnTo>
                  <a:pt x="4117" y="9687"/>
                </a:lnTo>
                <a:lnTo>
                  <a:pt x="4109" y="8996"/>
                </a:lnTo>
                <a:close/>
                <a:moveTo>
                  <a:pt x="4123" y="10142"/>
                </a:moveTo>
                <a:lnTo>
                  <a:pt x="4250" y="10286"/>
                </a:lnTo>
                <a:lnTo>
                  <a:pt x="4126" y="10432"/>
                </a:lnTo>
                <a:lnTo>
                  <a:pt x="4123" y="10142"/>
                </a:lnTo>
                <a:close/>
                <a:moveTo>
                  <a:pt x="4146" y="10113"/>
                </a:moveTo>
                <a:lnTo>
                  <a:pt x="4394" y="10113"/>
                </a:lnTo>
                <a:lnTo>
                  <a:pt x="4270" y="10260"/>
                </a:lnTo>
                <a:lnTo>
                  <a:pt x="4146" y="10113"/>
                </a:lnTo>
                <a:close/>
                <a:moveTo>
                  <a:pt x="4146" y="10458"/>
                </a:moveTo>
                <a:lnTo>
                  <a:pt x="4270" y="10311"/>
                </a:lnTo>
                <a:lnTo>
                  <a:pt x="4394" y="10452"/>
                </a:lnTo>
                <a:cubicBezTo>
                  <a:pt x="4315" y="10455"/>
                  <a:pt x="4230" y="10455"/>
                  <a:pt x="4146" y="10458"/>
                </a:cubicBezTo>
                <a:close/>
                <a:moveTo>
                  <a:pt x="4416" y="10427"/>
                </a:moveTo>
                <a:lnTo>
                  <a:pt x="4292" y="10283"/>
                </a:lnTo>
                <a:lnTo>
                  <a:pt x="4416" y="10136"/>
                </a:lnTo>
                <a:lnTo>
                  <a:pt x="4416" y="10427"/>
                </a:lnTo>
                <a:close/>
                <a:moveTo>
                  <a:pt x="4120" y="10082"/>
                </a:moveTo>
                <a:lnTo>
                  <a:pt x="4117" y="9747"/>
                </a:lnTo>
                <a:lnTo>
                  <a:pt x="4419" y="10082"/>
                </a:lnTo>
                <a:lnTo>
                  <a:pt x="4120" y="10082"/>
                </a:lnTo>
                <a:close/>
                <a:moveTo>
                  <a:pt x="4140" y="9724"/>
                </a:moveTo>
                <a:lnTo>
                  <a:pt x="4744" y="9696"/>
                </a:lnTo>
                <a:lnTo>
                  <a:pt x="4442" y="10057"/>
                </a:lnTo>
                <a:lnTo>
                  <a:pt x="4140" y="9724"/>
                </a:lnTo>
                <a:close/>
                <a:moveTo>
                  <a:pt x="4450" y="10116"/>
                </a:moveTo>
                <a:lnTo>
                  <a:pt x="4583" y="10266"/>
                </a:lnTo>
                <a:lnTo>
                  <a:pt x="4450" y="10424"/>
                </a:lnTo>
                <a:lnTo>
                  <a:pt x="4450" y="10116"/>
                </a:lnTo>
                <a:close/>
                <a:moveTo>
                  <a:pt x="4487" y="10108"/>
                </a:moveTo>
                <a:lnTo>
                  <a:pt x="4733" y="10088"/>
                </a:lnTo>
                <a:lnTo>
                  <a:pt x="4603" y="10238"/>
                </a:lnTo>
                <a:lnTo>
                  <a:pt x="4487" y="10108"/>
                </a:lnTo>
                <a:close/>
                <a:moveTo>
                  <a:pt x="4467" y="10449"/>
                </a:moveTo>
                <a:lnTo>
                  <a:pt x="4606" y="10288"/>
                </a:lnTo>
                <a:lnTo>
                  <a:pt x="4738" y="10438"/>
                </a:lnTo>
                <a:cubicBezTo>
                  <a:pt x="4648" y="10444"/>
                  <a:pt x="4558" y="10446"/>
                  <a:pt x="4467" y="10449"/>
                </a:cubicBezTo>
                <a:close/>
                <a:moveTo>
                  <a:pt x="4758" y="10410"/>
                </a:moveTo>
                <a:lnTo>
                  <a:pt x="4628" y="10266"/>
                </a:lnTo>
                <a:lnTo>
                  <a:pt x="4758" y="10116"/>
                </a:lnTo>
                <a:lnTo>
                  <a:pt x="4758" y="10410"/>
                </a:lnTo>
                <a:close/>
                <a:moveTo>
                  <a:pt x="4758" y="10057"/>
                </a:moveTo>
                <a:lnTo>
                  <a:pt x="4464" y="10080"/>
                </a:lnTo>
                <a:lnTo>
                  <a:pt x="4764" y="9724"/>
                </a:lnTo>
                <a:lnTo>
                  <a:pt x="4758" y="10057"/>
                </a:lnTo>
                <a:close/>
                <a:moveTo>
                  <a:pt x="4129" y="8973"/>
                </a:moveTo>
                <a:lnTo>
                  <a:pt x="5410" y="8920"/>
                </a:lnTo>
                <a:lnTo>
                  <a:pt x="4781" y="9653"/>
                </a:lnTo>
                <a:lnTo>
                  <a:pt x="4129" y="8973"/>
                </a:lnTo>
                <a:close/>
                <a:moveTo>
                  <a:pt x="5430" y="8945"/>
                </a:moveTo>
                <a:lnTo>
                  <a:pt x="5430" y="9631"/>
                </a:lnTo>
                <a:lnTo>
                  <a:pt x="4823" y="9659"/>
                </a:lnTo>
                <a:lnTo>
                  <a:pt x="5430" y="8945"/>
                </a:lnTo>
                <a:close/>
                <a:moveTo>
                  <a:pt x="4789" y="10113"/>
                </a:moveTo>
                <a:lnTo>
                  <a:pt x="4916" y="10252"/>
                </a:lnTo>
                <a:lnTo>
                  <a:pt x="4789" y="10407"/>
                </a:lnTo>
                <a:lnTo>
                  <a:pt x="4789" y="10113"/>
                </a:lnTo>
                <a:close/>
                <a:moveTo>
                  <a:pt x="4809" y="10082"/>
                </a:moveTo>
                <a:lnTo>
                  <a:pt x="5074" y="10060"/>
                </a:lnTo>
                <a:lnTo>
                  <a:pt x="4939" y="10223"/>
                </a:lnTo>
                <a:lnTo>
                  <a:pt x="4809" y="10082"/>
                </a:lnTo>
                <a:close/>
                <a:moveTo>
                  <a:pt x="4812" y="10435"/>
                </a:moveTo>
                <a:lnTo>
                  <a:pt x="4941" y="10277"/>
                </a:lnTo>
                <a:lnTo>
                  <a:pt x="5071" y="10418"/>
                </a:lnTo>
                <a:cubicBezTo>
                  <a:pt x="4987" y="10424"/>
                  <a:pt x="4899" y="10429"/>
                  <a:pt x="4812" y="10435"/>
                </a:cubicBezTo>
                <a:close/>
                <a:moveTo>
                  <a:pt x="5091" y="10393"/>
                </a:moveTo>
                <a:lnTo>
                  <a:pt x="4961" y="10249"/>
                </a:lnTo>
                <a:lnTo>
                  <a:pt x="5091" y="10088"/>
                </a:lnTo>
                <a:lnTo>
                  <a:pt x="5091" y="10393"/>
                </a:lnTo>
                <a:close/>
                <a:moveTo>
                  <a:pt x="5094" y="10032"/>
                </a:moveTo>
                <a:lnTo>
                  <a:pt x="4789" y="10054"/>
                </a:lnTo>
                <a:lnTo>
                  <a:pt x="4795" y="9716"/>
                </a:lnTo>
                <a:lnTo>
                  <a:pt x="5094" y="10032"/>
                </a:lnTo>
                <a:close/>
                <a:moveTo>
                  <a:pt x="4817" y="9693"/>
                </a:moveTo>
                <a:lnTo>
                  <a:pt x="5407" y="9665"/>
                </a:lnTo>
                <a:lnTo>
                  <a:pt x="5116" y="10003"/>
                </a:lnTo>
                <a:lnTo>
                  <a:pt x="4817" y="9693"/>
                </a:lnTo>
                <a:close/>
                <a:moveTo>
                  <a:pt x="5125" y="10060"/>
                </a:moveTo>
                <a:lnTo>
                  <a:pt x="5269" y="10209"/>
                </a:lnTo>
                <a:lnTo>
                  <a:pt x="5125" y="10384"/>
                </a:lnTo>
                <a:lnTo>
                  <a:pt x="5125" y="10060"/>
                </a:lnTo>
                <a:close/>
                <a:moveTo>
                  <a:pt x="5147" y="10413"/>
                </a:moveTo>
                <a:lnTo>
                  <a:pt x="5291" y="10235"/>
                </a:lnTo>
                <a:lnTo>
                  <a:pt x="5432" y="10381"/>
                </a:lnTo>
                <a:lnTo>
                  <a:pt x="5441" y="10376"/>
                </a:lnTo>
                <a:lnTo>
                  <a:pt x="5458" y="10381"/>
                </a:lnTo>
                <a:lnTo>
                  <a:pt x="5754" y="10029"/>
                </a:lnTo>
                <a:lnTo>
                  <a:pt x="5763" y="10353"/>
                </a:lnTo>
                <a:cubicBezTo>
                  <a:pt x="5568" y="10379"/>
                  <a:pt x="5362" y="10398"/>
                  <a:pt x="5147" y="10413"/>
                </a:cubicBezTo>
                <a:close/>
                <a:moveTo>
                  <a:pt x="5483" y="9659"/>
                </a:moveTo>
                <a:lnTo>
                  <a:pt x="6076" y="9600"/>
                </a:lnTo>
                <a:lnTo>
                  <a:pt x="5768" y="9964"/>
                </a:lnTo>
                <a:lnTo>
                  <a:pt x="5483" y="9659"/>
                </a:lnTo>
                <a:close/>
                <a:moveTo>
                  <a:pt x="5796" y="10353"/>
                </a:moveTo>
                <a:lnTo>
                  <a:pt x="5788" y="10032"/>
                </a:lnTo>
                <a:lnTo>
                  <a:pt x="6065" y="10322"/>
                </a:lnTo>
                <a:cubicBezTo>
                  <a:pt x="5977" y="10334"/>
                  <a:pt x="5890" y="10345"/>
                  <a:pt x="5796" y="10353"/>
                </a:cubicBezTo>
                <a:close/>
                <a:moveTo>
                  <a:pt x="6087" y="10297"/>
                </a:moveTo>
                <a:lnTo>
                  <a:pt x="5794" y="9986"/>
                </a:lnTo>
                <a:lnTo>
                  <a:pt x="6101" y="9622"/>
                </a:lnTo>
                <a:lnTo>
                  <a:pt x="6087" y="10297"/>
                </a:lnTo>
                <a:close/>
                <a:moveTo>
                  <a:pt x="5486" y="8911"/>
                </a:moveTo>
                <a:lnTo>
                  <a:pt x="6773" y="8776"/>
                </a:lnTo>
                <a:lnTo>
                  <a:pt x="6118" y="9552"/>
                </a:lnTo>
                <a:lnTo>
                  <a:pt x="5486" y="8911"/>
                </a:lnTo>
                <a:close/>
                <a:moveTo>
                  <a:pt x="6132" y="9611"/>
                </a:moveTo>
                <a:lnTo>
                  <a:pt x="6440" y="9905"/>
                </a:lnTo>
                <a:lnTo>
                  <a:pt x="6118" y="10291"/>
                </a:lnTo>
                <a:lnTo>
                  <a:pt x="6132" y="9611"/>
                </a:lnTo>
                <a:close/>
                <a:moveTo>
                  <a:pt x="6158" y="9589"/>
                </a:moveTo>
                <a:lnTo>
                  <a:pt x="6767" y="9512"/>
                </a:lnTo>
                <a:lnTo>
                  <a:pt x="6463" y="9879"/>
                </a:lnTo>
                <a:lnTo>
                  <a:pt x="6158" y="9589"/>
                </a:lnTo>
                <a:close/>
                <a:moveTo>
                  <a:pt x="6146" y="10314"/>
                </a:moveTo>
                <a:lnTo>
                  <a:pt x="6457" y="9941"/>
                </a:lnTo>
                <a:lnTo>
                  <a:pt x="6465" y="10271"/>
                </a:lnTo>
                <a:cubicBezTo>
                  <a:pt x="6364" y="10286"/>
                  <a:pt x="6256" y="10300"/>
                  <a:pt x="6146" y="10314"/>
                </a:cubicBezTo>
                <a:close/>
                <a:moveTo>
                  <a:pt x="6499" y="10266"/>
                </a:moveTo>
                <a:lnTo>
                  <a:pt x="6491" y="9953"/>
                </a:lnTo>
                <a:lnTo>
                  <a:pt x="6776" y="10223"/>
                </a:lnTo>
                <a:cubicBezTo>
                  <a:pt x="6685" y="10238"/>
                  <a:pt x="6592" y="10252"/>
                  <a:pt x="6499" y="10266"/>
                </a:cubicBezTo>
                <a:close/>
                <a:moveTo>
                  <a:pt x="6485" y="9905"/>
                </a:moveTo>
                <a:lnTo>
                  <a:pt x="6790" y="9538"/>
                </a:lnTo>
                <a:lnTo>
                  <a:pt x="6790" y="10193"/>
                </a:lnTo>
                <a:lnTo>
                  <a:pt x="6485" y="9905"/>
                </a:lnTo>
                <a:close/>
                <a:moveTo>
                  <a:pt x="6793" y="9476"/>
                </a:moveTo>
                <a:lnTo>
                  <a:pt x="6158" y="9555"/>
                </a:lnTo>
                <a:lnTo>
                  <a:pt x="6793" y="8801"/>
                </a:lnTo>
                <a:lnTo>
                  <a:pt x="6793" y="9476"/>
                </a:lnTo>
                <a:close/>
                <a:moveTo>
                  <a:pt x="6793" y="8722"/>
                </a:moveTo>
                <a:lnTo>
                  <a:pt x="5492" y="7514"/>
                </a:lnTo>
                <a:lnTo>
                  <a:pt x="8113" y="7105"/>
                </a:lnTo>
                <a:lnTo>
                  <a:pt x="6815" y="8722"/>
                </a:lnTo>
                <a:lnTo>
                  <a:pt x="6793" y="8722"/>
                </a:lnTo>
                <a:close/>
                <a:moveTo>
                  <a:pt x="6844" y="9470"/>
                </a:moveTo>
                <a:lnTo>
                  <a:pt x="6827" y="9473"/>
                </a:lnTo>
                <a:lnTo>
                  <a:pt x="6827" y="8796"/>
                </a:lnTo>
                <a:lnTo>
                  <a:pt x="7470" y="9394"/>
                </a:lnTo>
                <a:lnTo>
                  <a:pt x="6844" y="9470"/>
                </a:lnTo>
                <a:close/>
                <a:moveTo>
                  <a:pt x="7470" y="9430"/>
                </a:moveTo>
                <a:lnTo>
                  <a:pt x="7168" y="9783"/>
                </a:lnTo>
                <a:lnTo>
                  <a:pt x="6849" y="9501"/>
                </a:lnTo>
                <a:lnTo>
                  <a:pt x="7470" y="9430"/>
                </a:lnTo>
                <a:close/>
                <a:moveTo>
                  <a:pt x="6824" y="9526"/>
                </a:moveTo>
                <a:lnTo>
                  <a:pt x="7145" y="9811"/>
                </a:lnTo>
                <a:lnTo>
                  <a:pt x="6824" y="10190"/>
                </a:lnTo>
                <a:lnTo>
                  <a:pt x="6824" y="9526"/>
                </a:lnTo>
                <a:close/>
                <a:moveTo>
                  <a:pt x="6852" y="10209"/>
                </a:moveTo>
                <a:lnTo>
                  <a:pt x="7174" y="9834"/>
                </a:lnTo>
                <a:lnTo>
                  <a:pt x="7473" y="10099"/>
                </a:lnTo>
                <a:cubicBezTo>
                  <a:pt x="7289" y="10136"/>
                  <a:pt x="7081" y="10173"/>
                  <a:pt x="6852" y="10209"/>
                </a:cubicBezTo>
                <a:close/>
                <a:moveTo>
                  <a:pt x="7495" y="10074"/>
                </a:moveTo>
                <a:lnTo>
                  <a:pt x="7193" y="9806"/>
                </a:lnTo>
                <a:lnTo>
                  <a:pt x="7495" y="9453"/>
                </a:lnTo>
                <a:lnTo>
                  <a:pt x="7495" y="10074"/>
                </a:lnTo>
                <a:close/>
                <a:moveTo>
                  <a:pt x="6841" y="8767"/>
                </a:moveTo>
                <a:lnTo>
                  <a:pt x="8097" y="8584"/>
                </a:lnTo>
                <a:lnTo>
                  <a:pt x="7507" y="9385"/>
                </a:lnTo>
                <a:lnTo>
                  <a:pt x="6841" y="8767"/>
                </a:lnTo>
                <a:close/>
                <a:moveTo>
                  <a:pt x="7529" y="9450"/>
                </a:moveTo>
                <a:lnTo>
                  <a:pt x="7800" y="9701"/>
                </a:lnTo>
                <a:lnTo>
                  <a:pt x="7529" y="10063"/>
                </a:lnTo>
                <a:lnTo>
                  <a:pt x="7529" y="9450"/>
                </a:lnTo>
                <a:close/>
                <a:moveTo>
                  <a:pt x="7806" y="10034"/>
                </a:moveTo>
                <a:cubicBezTo>
                  <a:pt x="7730" y="10048"/>
                  <a:pt x="7645" y="10065"/>
                  <a:pt x="7555" y="10085"/>
                </a:cubicBezTo>
                <a:lnTo>
                  <a:pt x="7812" y="9741"/>
                </a:lnTo>
                <a:lnTo>
                  <a:pt x="7806" y="10034"/>
                </a:lnTo>
                <a:close/>
                <a:moveTo>
                  <a:pt x="7543" y="9419"/>
                </a:moveTo>
                <a:lnTo>
                  <a:pt x="8088" y="9312"/>
                </a:lnTo>
                <a:lnTo>
                  <a:pt x="7817" y="9673"/>
                </a:lnTo>
                <a:lnTo>
                  <a:pt x="7543" y="9419"/>
                </a:lnTo>
                <a:close/>
                <a:moveTo>
                  <a:pt x="7907" y="10015"/>
                </a:moveTo>
                <a:cubicBezTo>
                  <a:pt x="7885" y="10020"/>
                  <a:pt x="7862" y="10023"/>
                  <a:pt x="7840" y="10029"/>
                </a:cubicBezTo>
                <a:lnTo>
                  <a:pt x="7845" y="9744"/>
                </a:lnTo>
                <a:lnTo>
                  <a:pt x="8097" y="9978"/>
                </a:lnTo>
                <a:cubicBezTo>
                  <a:pt x="8040" y="9986"/>
                  <a:pt x="7978" y="9998"/>
                  <a:pt x="7907" y="10015"/>
                </a:cubicBezTo>
                <a:close/>
                <a:moveTo>
                  <a:pt x="8116" y="9953"/>
                </a:moveTo>
                <a:lnTo>
                  <a:pt x="7845" y="9699"/>
                </a:lnTo>
                <a:lnTo>
                  <a:pt x="7845" y="9693"/>
                </a:lnTo>
                <a:lnTo>
                  <a:pt x="8116" y="9329"/>
                </a:lnTo>
                <a:lnTo>
                  <a:pt x="8116" y="9953"/>
                </a:lnTo>
                <a:close/>
                <a:moveTo>
                  <a:pt x="8116" y="9267"/>
                </a:moveTo>
                <a:lnTo>
                  <a:pt x="7555" y="9380"/>
                </a:lnTo>
                <a:lnTo>
                  <a:pt x="8116" y="8615"/>
                </a:lnTo>
                <a:lnTo>
                  <a:pt x="8116" y="9267"/>
                </a:lnTo>
                <a:close/>
                <a:moveTo>
                  <a:pt x="8116" y="8544"/>
                </a:moveTo>
                <a:lnTo>
                  <a:pt x="6849" y="8731"/>
                </a:lnTo>
                <a:lnTo>
                  <a:pt x="8116" y="7153"/>
                </a:lnTo>
                <a:lnTo>
                  <a:pt x="8116" y="8544"/>
                </a:lnTo>
                <a:close/>
                <a:moveTo>
                  <a:pt x="8116" y="7071"/>
                </a:moveTo>
                <a:lnTo>
                  <a:pt x="5461" y="7486"/>
                </a:lnTo>
                <a:lnTo>
                  <a:pt x="5461" y="4456"/>
                </a:lnTo>
                <a:lnTo>
                  <a:pt x="8116" y="7071"/>
                </a:lnTo>
                <a:close/>
                <a:moveTo>
                  <a:pt x="8116" y="7020"/>
                </a:moveTo>
                <a:lnTo>
                  <a:pt x="5480" y="4431"/>
                </a:lnTo>
                <a:lnTo>
                  <a:pt x="8116" y="4208"/>
                </a:lnTo>
                <a:lnTo>
                  <a:pt x="8116" y="7020"/>
                </a:lnTo>
                <a:close/>
                <a:moveTo>
                  <a:pt x="8116" y="4174"/>
                </a:moveTo>
                <a:lnTo>
                  <a:pt x="5489" y="4397"/>
                </a:lnTo>
                <a:lnTo>
                  <a:pt x="8116" y="1451"/>
                </a:lnTo>
                <a:lnTo>
                  <a:pt x="8116" y="4174"/>
                </a:lnTo>
                <a:close/>
                <a:moveTo>
                  <a:pt x="8116" y="1403"/>
                </a:moveTo>
                <a:lnTo>
                  <a:pt x="5461" y="4377"/>
                </a:lnTo>
                <a:lnTo>
                  <a:pt x="5461" y="1521"/>
                </a:lnTo>
                <a:lnTo>
                  <a:pt x="8116" y="1378"/>
                </a:lnTo>
                <a:lnTo>
                  <a:pt x="8116" y="1403"/>
                </a:lnTo>
                <a:close/>
                <a:moveTo>
                  <a:pt x="8181" y="1378"/>
                </a:moveTo>
                <a:lnTo>
                  <a:pt x="10809" y="3946"/>
                </a:lnTo>
                <a:lnTo>
                  <a:pt x="8150" y="4171"/>
                </a:lnTo>
                <a:lnTo>
                  <a:pt x="8150" y="1414"/>
                </a:lnTo>
                <a:lnTo>
                  <a:pt x="8181" y="1378"/>
                </a:lnTo>
                <a:close/>
                <a:moveTo>
                  <a:pt x="8150" y="4205"/>
                </a:moveTo>
                <a:lnTo>
                  <a:pt x="10811" y="3979"/>
                </a:lnTo>
                <a:lnTo>
                  <a:pt x="8153" y="7057"/>
                </a:lnTo>
                <a:lnTo>
                  <a:pt x="8147" y="7052"/>
                </a:lnTo>
                <a:lnTo>
                  <a:pt x="8147" y="4205"/>
                </a:lnTo>
                <a:lnTo>
                  <a:pt x="8150" y="4205"/>
                </a:lnTo>
                <a:close/>
                <a:moveTo>
                  <a:pt x="8150" y="7114"/>
                </a:moveTo>
                <a:lnTo>
                  <a:pt x="8156" y="7105"/>
                </a:lnTo>
                <a:lnTo>
                  <a:pt x="9502" y="8245"/>
                </a:lnTo>
                <a:lnTo>
                  <a:pt x="8150" y="8539"/>
                </a:lnTo>
                <a:lnTo>
                  <a:pt x="8150" y="7114"/>
                </a:lnTo>
                <a:close/>
                <a:moveTo>
                  <a:pt x="8150" y="8595"/>
                </a:moveTo>
                <a:lnTo>
                  <a:pt x="8791" y="9123"/>
                </a:lnTo>
                <a:lnTo>
                  <a:pt x="8150" y="9261"/>
                </a:lnTo>
                <a:lnTo>
                  <a:pt x="8150" y="8595"/>
                </a:lnTo>
                <a:close/>
                <a:moveTo>
                  <a:pt x="8150" y="9301"/>
                </a:moveTo>
                <a:lnTo>
                  <a:pt x="8782" y="9162"/>
                </a:lnTo>
                <a:lnTo>
                  <a:pt x="8150" y="9944"/>
                </a:lnTo>
                <a:lnTo>
                  <a:pt x="8150" y="9301"/>
                </a:lnTo>
                <a:close/>
                <a:moveTo>
                  <a:pt x="8178" y="9958"/>
                </a:moveTo>
                <a:lnTo>
                  <a:pt x="8811" y="9179"/>
                </a:lnTo>
                <a:lnTo>
                  <a:pt x="8816" y="9823"/>
                </a:lnTo>
                <a:cubicBezTo>
                  <a:pt x="8514" y="9888"/>
                  <a:pt x="8277" y="9938"/>
                  <a:pt x="8178" y="9958"/>
                </a:cubicBezTo>
                <a:close/>
                <a:moveTo>
                  <a:pt x="8173" y="8570"/>
                </a:moveTo>
                <a:lnTo>
                  <a:pt x="9494" y="8282"/>
                </a:lnTo>
                <a:lnTo>
                  <a:pt x="8827" y="9109"/>
                </a:lnTo>
                <a:lnTo>
                  <a:pt x="8173" y="8570"/>
                </a:lnTo>
                <a:close/>
                <a:moveTo>
                  <a:pt x="8844" y="9165"/>
                </a:moveTo>
                <a:lnTo>
                  <a:pt x="9161" y="9416"/>
                </a:lnTo>
                <a:lnTo>
                  <a:pt x="8850" y="9795"/>
                </a:lnTo>
                <a:lnTo>
                  <a:pt x="8844" y="9165"/>
                </a:lnTo>
                <a:close/>
                <a:moveTo>
                  <a:pt x="8873" y="9145"/>
                </a:moveTo>
                <a:lnTo>
                  <a:pt x="9477" y="9033"/>
                </a:lnTo>
                <a:lnTo>
                  <a:pt x="9183" y="9388"/>
                </a:lnTo>
                <a:lnTo>
                  <a:pt x="8873" y="9145"/>
                </a:lnTo>
                <a:close/>
                <a:moveTo>
                  <a:pt x="8881" y="9809"/>
                </a:moveTo>
                <a:lnTo>
                  <a:pt x="9186" y="9436"/>
                </a:lnTo>
                <a:lnTo>
                  <a:pt x="9488" y="9676"/>
                </a:lnTo>
                <a:cubicBezTo>
                  <a:pt x="9276" y="9724"/>
                  <a:pt x="9067" y="9769"/>
                  <a:pt x="8881" y="9809"/>
                </a:cubicBezTo>
                <a:close/>
                <a:moveTo>
                  <a:pt x="9510" y="9648"/>
                </a:moveTo>
                <a:lnTo>
                  <a:pt x="9208" y="9408"/>
                </a:lnTo>
                <a:lnTo>
                  <a:pt x="9516" y="9033"/>
                </a:lnTo>
                <a:lnTo>
                  <a:pt x="9510" y="9648"/>
                </a:lnTo>
                <a:close/>
                <a:moveTo>
                  <a:pt x="9516" y="8985"/>
                </a:moveTo>
                <a:lnTo>
                  <a:pt x="8870" y="9106"/>
                </a:lnTo>
                <a:lnTo>
                  <a:pt x="9522" y="8305"/>
                </a:lnTo>
                <a:lnTo>
                  <a:pt x="9516" y="8985"/>
                </a:lnTo>
                <a:close/>
                <a:moveTo>
                  <a:pt x="8192" y="7094"/>
                </a:moveTo>
                <a:lnTo>
                  <a:pt x="10803" y="6668"/>
                </a:lnTo>
                <a:lnTo>
                  <a:pt x="9536" y="8234"/>
                </a:lnTo>
                <a:lnTo>
                  <a:pt x="8192" y="7094"/>
                </a:lnTo>
                <a:close/>
                <a:moveTo>
                  <a:pt x="9550" y="8979"/>
                </a:moveTo>
                <a:lnTo>
                  <a:pt x="9553" y="8293"/>
                </a:lnTo>
                <a:lnTo>
                  <a:pt x="10210" y="8849"/>
                </a:lnTo>
                <a:lnTo>
                  <a:pt x="9550" y="8979"/>
                </a:lnTo>
                <a:close/>
                <a:moveTo>
                  <a:pt x="10205" y="8889"/>
                </a:moveTo>
                <a:lnTo>
                  <a:pt x="9900" y="9239"/>
                </a:lnTo>
                <a:lnTo>
                  <a:pt x="9567" y="9016"/>
                </a:lnTo>
                <a:lnTo>
                  <a:pt x="10205" y="8889"/>
                </a:lnTo>
                <a:close/>
                <a:moveTo>
                  <a:pt x="9575" y="8265"/>
                </a:moveTo>
                <a:lnTo>
                  <a:pt x="10809" y="8022"/>
                </a:lnTo>
                <a:lnTo>
                  <a:pt x="10247" y="8838"/>
                </a:lnTo>
                <a:lnTo>
                  <a:pt x="9575" y="8265"/>
                </a:lnTo>
                <a:close/>
                <a:moveTo>
                  <a:pt x="9550" y="9047"/>
                </a:moveTo>
                <a:lnTo>
                  <a:pt x="9875" y="9264"/>
                </a:lnTo>
                <a:lnTo>
                  <a:pt x="9544" y="9639"/>
                </a:lnTo>
                <a:lnTo>
                  <a:pt x="9550" y="9047"/>
                </a:lnTo>
                <a:close/>
                <a:moveTo>
                  <a:pt x="9578" y="9656"/>
                </a:moveTo>
                <a:lnTo>
                  <a:pt x="9906" y="9284"/>
                </a:lnTo>
                <a:lnTo>
                  <a:pt x="10233" y="9504"/>
                </a:lnTo>
                <a:cubicBezTo>
                  <a:pt x="10021" y="9555"/>
                  <a:pt x="9798" y="9605"/>
                  <a:pt x="9578" y="9656"/>
                </a:cubicBezTo>
                <a:close/>
                <a:moveTo>
                  <a:pt x="9928" y="9256"/>
                </a:moveTo>
                <a:lnTo>
                  <a:pt x="10239" y="8900"/>
                </a:lnTo>
                <a:lnTo>
                  <a:pt x="10258" y="9478"/>
                </a:lnTo>
                <a:lnTo>
                  <a:pt x="9928" y="9256"/>
                </a:lnTo>
                <a:close/>
                <a:moveTo>
                  <a:pt x="10292" y="9490"/>
                </a:moveTo>
                <a:lnTo>
                  <a:pt x="10272" y="8900"/>
                </a:lnTo>
                <a:lnTo>
                  <a:pt x="10811" y="9357"/>
                </a:lnTo>
                <a:cubicBezTo>
                  <a:pt x="10662" y="9397"/>
                  <a:pt x="10484" y="9442"/>
                  <a:pt x="10292" y="9490"/>
                </a:cubicBezTo>
                <a:close/>
                <a:moveTo>
                  <a:pt x="10828" y="9332"/>
                </a:moveTo>
                <a:lnTo>
                  <a:pt x="10287" y="8872"/>
                </a:lnTo>
                <a:lnTo>
                  <a:pt x="10828" y="8731"/>
                </a:lnTo>
                <a:lnTo>
                  <a:pt x="10828" y="9332"/>
                </a:lnTo>
                <a:close/>
                <a:moveTo>
                  <a:pt x="10828" y="8688"/>
                </a:moveTo>
                <a:lnTo>
                  <a:pt x="10295" y="8829"/>
                </a:lnTo>
                <a:lnTo>
                  <a:pt x="10828" y="8053"/>
                </a:lnTo>
                <a:lnTo>
                  <a:pt x="10828" y="8688"/>
                </a:lnTo>
                <a:close/>
                <a:moveTo>
                  <a:pt x="10828" y="7983"/>
                </a:moveTo>
                <a:lnTo>
                  <a:pt x="9581" y="8231"/>
                </a:lnTo>
                <a:lnTo>
                  <a:pt x="10828" y="6693"/>
                </a:lnTo>
                <a:lnTo>
                  <a:pt x="10828" y="7983"/>
                </a:lnTo>
                <a:close/>
                <a:moveTo>
                  <a:pt x="10828" y="6625"/>
                </a:moveTo>
                <a:lnTo>
                  <a:pt x="8195" y="7057"/>
                </a:lnTo>
                <a:lnTo>
                  <a:pt x="10828" y="4008"/>
                </a:lnTo>
                <a:lnTo>
                  <a:pt x="10828" y="6625"/>
                </a:lnTo>
                <a:close/>
                <a:moveTo>
                  <a:pt x="10828" y="3920"/>
                </a:moveTo>
                <a:lnTo>
                  <a:pt x="8221" y="1372"/>
                </a:lnTo>
                <a:lnTo>
                  <a:pt x="10828" y="1242"/>
                </a:lnTo>
                <a:lnTo>
                  <a:pt x="10828" y="3920"/>
                </a:lnTo>
                <a:close/>
                <a:moveTo>
                  <a:pt x="13532" y="6137"/>
                </a:moveTo>
                <a:lnTo>
                  <a:pt x="10924" y="6611"/>
                </a:lnTo>
                <a:lnTo>
                  <a:pt x="10862" y="6623"/>
                </a:lnTo>
                <a:lnTo>
                  <a:pt x="10862" y="3996"/>
                </a:lnTo>
                <a:lnTo>
                  <a:pt x="13532" y="6137"/>
                </a:lnTo>
                <a:close/>
                <a:moveTo>
                  <a:pt x="10862" y="6673"/>
                </a:moveTo>
                <a:lnTo>
                  <a:pt x="12208" y="7675"/>
                </a:lnTo>
                <a:lnTo>
                  <a:pt x="10862" y="7977"/>
                </a:lnTo>
                <a:lnTo>
                  <a:pt x="10862" y="6673"/>
                </a:lnTo>
                <a:close/>
                <a:moveTo>
                  <a:pt x="10862" y="8028"/>
                </a:moveTo>
                <a:lnTo>
                  <a:pt x="11511" y="8519"/>
                </a:lnTo>
                <a:lnTo>
                  <a:pt x="10862" y="8677"/>
                </a:lnTo>
                <a:lnTo>
                  <a:pt x="10862" y="8028"/>
                </a:lnTo>
                <a:close/>
                <a:moveTo>
                  <a:pt x="11506" y="8561"/>
                </a:moveTo>
                <a:lnTo>
                  <a:pt x="11198" y="8925"/>
                </a:lnTo>
                <a:lnTo>
                  <a:pt x="10888" y="8714"/>
                </a:lnTo>
                <a:lnTo>
                  <a:pt x="11506" y="8561"/>
                </a:lnTo>
                <a:close/>
                <a:moveTo>
                  <a:pt x="10862" y="8736"/>
                </a:moveTo>
                <a:lnTo>
                  <a:pt x="11178" y="8951"/>
                </a:lnTo>
                <a:lnTo>
                  <a:pt x="10862" y="9323"/>
                </a:lnTo>
                <a:lnTo>
                  <a:pt x="10862" y="8736"/>
                </a:lnTo>
                <a:close/>
                <a:moveTo>
                  <a:pt x="10896" y="9332"/>
                </a:moveTo>
                <a:lnTo>
                  <a:pt x="11204" y="8968"/>
                </a:lnTo>
                <a:lnTo>
                  <a:pt x="11503" y="9171"/>
                </a:lnTo>
                <a:cubicBezTo>
                  <a:pt x="11218" y="9247"/>
                  <a:pt x="10995" y="9306"/>
                  <a:pt x="10896" y="9332"/>
                </a:cubicBezTo>
                <a:close/>
                <a:moveTo>
                  <a:pt x="11531" y="9148"/>
                </a:moveTo>
                <a:lnTo>
                  <a:pt x="11226" y="8942"/>
                </a:lnTo>
                <a:lnTo>
                  <a:pt x="11537" y="8575"/>
                </a:lnTo>
                <a:lnTo>
                  <a:pt x="11531" y="9148"/>
                </a:lnTo>
                <a:close/>
                <a:moveTo>
                  <a:pt x="11562" y="9157"/>
                </a:moveTo>
                <a:lnTo>
                  <a:pt x="11568" y="8564"/>
                </a:lnTo>
                <a:lnTo>
                  <a:pt x="12203" y="8987"/>
                </a:lnTo>
                <a:cubicBezTo>
                  <a:pt x="11974" y="9047"/>
                  <a:pt x="11757" y="9103"/>
                  <a:pt x="11562" y="9157"/>
                </a:cubicBezTo>
                <a:close/>
                <a:moveTo>
                  <a:pt x="12231" y="8959"/>
                </a:moveTo>
                <a:lnTo>
                  <a:pt x="11599" y="8539"/>
                </a:lnTo>
                <a:lnTo>
                  <a:pt x="12211" y="8389"/>
                </a:lnTo>
                <a:lnTo>
                  <a:pt x="12234" y="8384"/>
                </a:lnTo>
                <a:lnTo>
                  <a:pt x="12234" y="8959"/>
                </a:lnTo>
                <a:lnTo>
                  <a:pt x="12231" y="8959"/>
                </a:lnTo>
                <a:close/>
                <a:moveTo>
                  <a:pt x="12231" y="8344"/>
                </a:moveTo>
                <a:lnTo>
                  <a:pt x="12203" y="8352"/>
                </a:lnTo>
                <a:lnTo>
                  <a:pt x="11604" y="8499"/>
                </a:lnTo>
                <a:lnTo>
                  <a:pt x="12234" y="7757"/>
                </a:lnTo>
                <a:lnTo>
                  <a:pt x="12234" y="8344"/>
                </a:lnTo>
                <a:lnTo>
                  <a:pt x="12231" y="8344"/>
                </a:lnTo>
                <a:close/>
                <a:moveTo>
                  <a:pt x="12231" y="7703"/>
                </a:moveTo>
                <a:lnTo>
                  <a:pt x="11551" y="8508"/>
                </a:lnTo>
                <a:lnTo>
                  <a:pt x="10888" y="8005"/>
                </a:lnTo>
                <a:lnTo>
                  <a:pt x="12231" y="7703"/>
                </a:lnTo>
                <a:close/>
                <a:moveTo>
                  <a:pt x="10885" y="6654"/>
                </a:moveTo>
                <a:lnTo>
                  <a:pt x="10930" y="6645"/>
                </a:lnTo>
                <a:lnTo>
                  <a:pt x="13526" y="6174"/>
                </a:lnTo>
                <a:lnTo>
                  <a:pt x="12268" y="7661"/>
                </a:lnTo>
                <a:lnTo>
                  <a:pt x="12251" y="7664"/>
                </a:lnTo>
                <a:lnTo>
                  <a:pt x="10885" y="6654"/>
                </a:lnTo>
                <a:close/>
                <a:moveTo>
                  <a:pt x="12265" y="8336"/>
                </a:moveTo>
                <a:lnTo>
                  <a:pt x="12265" y="7718"/>
                </a:lnTo>
                <a:lnTo>
                  <a:pt x="12268" y="7715"/>
                </a:lnTo>
                <a:lnTo>
                  <a:pt x="12883" y="8172"/>
                </a:lnTo>
                <a:lnTo>
                  <a:pt x="12265" y="8336"/>
                </a:lnTo>
                <a:close/>
                <a:moveTo>
                  <a:pt x="12877" y="8214"/>
                </a:moveTo>
                <a:lnTo>
                  <a:pt x="12581" y="8567"/>
                </a:lnTo>
                <a:lnTo>
                  <a:pt x="12287" y="8369"/>
                </a:lnTo>
                <a:lnTo>
                  <a:pt x="12877" y="8214"/>
                </a:lnTo>
                <a:close/>
                <a:moveTo>
                  <a:pt x="12265" y="8392"/>
                </a:moveTo>
                <a:lnTo>
                  <a:pt x="12561" y="8592"/>
                </a:lnTo>
                <a:lnTo>
                  <a:pt x="12265" y="8948"/>
                </a:lnTo>
                <a:lnTo>
                  <a:pt x="12265" y="8392"/>
                </a:lnTo>
                <a:close/>
                <a:moveTo>
                  <a:pt x="12296" y="8962"/>
                </a:moveTo>
                <a:lnTo>
                  <a:pt x="12589" y="8612"/>
                </a:lnTo>
                <a:lnTo>
                  <a:pt x="12880" y="8807"/>
                </a:lnTo>
                <a:cubicBezTo>
                  <a:pt x="12685" y="8858"/>
                  <a:pt x="12488" y="8911"/>
                  <a:pt x="12296" y="8962"/>
                </a:cubicBezTo>
                <a:close/>
                <a:moveTo>
                  <a:pt x="12908" y="8784"/>
                </a:moveTo>
                <a:lnTo>
                  <a:pt x="12612" y="8587"/>
                </a:lnTo>
                <a:lnTo>
                  <a:pt x="12908" y="8231"/>
                </a:lnTo>
                <a:lnTo>
                  <a:pt x="12908" y="8784"/>
                </a:lnTo>
                <a:close/>
                <a:moveTo>
                  <a:pt x="12287" y="7692"/>
                </a:moveTo>
                <a:lnTo>
                  <a:pt x="13509" y="7418"/>
                </a:lnTo>
                <a:lnTo>
                  <a:pt x="12920" y="8161"/>
                </a:lnTo>
                <a:lnTo>
                  <a:pt x="12287" y="7692"/>
                </a:lnTo>
                <a:close/>
                <a:moveTo>
                  <a:pt x="12939" y="8217"/>
                </a:moveTo>
                <a:lnTo>
                  <a:pt x="13216" y="8423"/>
                </a:lnTo>
                <a:lnTo>
                  <a:pt x="12939" y="8764"/>
                </a:lnTo>
                <a:lnTo>
                  <a:pt x="12939" y="8217"/>
                </a:lnTo>
                <a:close/>
                <a:moveTo>
                  <a:pt x="12962" y="8192"/>
                </a:moveTo>
                <a:lnTo>
                  <a:pt x="13526" y="8042"/>
                </a:lnTo>
                <a:lnTo>
                  <a:pt x="13239" y="8398"/>
                </a:lnTo>
                <a:lnTo>
                  <a:pt x="12962" y="8192"/>
                </a:lnTo>
                <a:close/>
                <a:moveTo>
                  <a:pt x="12970" y="8781"/>
                </a:moveTo>
                <a:lnTo>
                  <a:pt x="13244" y="8443"/>
                </a:lnTo>
                <a:lnTo>
                  <a:pt x="13507" y="8637"/>
                </a:lnTo>
                <a:cubicBezTo>
                  <a:pt x="13337" y="8685"/>
                  <a:pt x="13157" y="8733"/>
                  <a:pt x="12970" y="8781"/>
                </a:cubicBezTo>
                <a:close/>
                <a:moveTo>
                  <a:pt x="13542" y="8623"/>
                </a:moveTo>
                <a:lnTo>
                  <a:pt x="13267" y="8417"/>
                </a:lnTo>
                <a:lnTo>
                  <a:pt x="13542" y="8073"/>
                </a:lnTo>
                <a:lnTo>
                  <a:pt x="13542" y="8623"/>
                </a:lnTo>
                <a:close/>
                <a:moveTo>
                  <a:pt x="13542" y="7997"/>
                </a:moveTo>
                <a:lnTo>
                  <a:pt x="12976" y="8146"/>
                </a:lnTo>
                <a:lnTo>
                  <a:pt x="13542" y="7427"/>
                </a:lnTo>
                <a:lnTo>
                  <a:pt x="13542" y="7997"/>
                </a:lnTo>
                <a:close/>
                <a:moveTo>
                  <a:pt x="13542" y="7376"/>
                </a:moveTo>
                <a:lnTo>
                  <a:pt x="12324" y="7650"/>
                </a:lnTo>
                <a:lnTo>
                  <a:pt x="13542" y="6211"/>
                </a:lnTo>
                <a:lnTo>
                  <a:pt x="13542" y="7376"/>
                </a:lnTo>
                <a:close/>
                <a:moveTo>
                  <a:pt x="13542" y="6106"/>
                </a:moveTo>
                <a:lnTo>
                  <a:pt x="10890" y="3974"/>
                </a:lnTo>
                <a:lnTo>
                  <a:pt x="10927" y="3971"/>
                </a:lnTo>
                <a:lnTo>
                  <a:pt x="13542" y="3615"/>
                </a:lnTo>
                <a:lnTo>
                  <a:pt x="13542" y="6106"/>
                </a:lnTo>
                <a:close/>
                <a:moveTo>
                  <a:pt x="13542" y="3581"/>
                </a:moveTo>
                <a:lnTo>
                  <a:pt x="10924" y="3937"/>
                </a:lnTo>
                <a:lnTo>
                  <a:pt x="10893" y="3940"/>
                </a:lnTo>
                <a:lnTo>
                  <a:pt x="13542" y="1107"/>
                </a:lnTo>
                <a:lnTo>
                  <a:pt x="13542" y="3581"/>
                </a:lnTo>
                <a:close/>
                <a:moveTo>
                  <a:pt x="13542" y="1064"/>
                </a:moveTo>
                <a:lnTo>
                  <a:pt x="10862" y="3926"/>
                </a:lnTo>
                <a:lnTo>
                  <a:pt x="10862" y="1239"/>
                </a:lnTo>
                <a:lnTo>
                  <a:pt x="10927" y="1236"/>
                </a:lnTo>
                <a:lnTo>
                  <a:pt x="13542" y="1039"/>
                </a:lnTo>
                <a:lnTo>
                  <a:pt x="13542" y="1064"/>
                </a:lnTo>
                <a:close/>
                <a:moveTo>
                  <a:pt x="13607" y="1036"/>
                </a:moveTo>
                <a:lnTo>
                  <a:pt x="16198" y="3251"/>
                </a:lnTo>
                <a:lnTo>
                  <a:pt x="13573" y="3576"/>
                </a:lnTo>
                <a:lnTo>
                  <a:pt x="13573" y="1073"/>
                </a:lnTo>
                <a:lnTo>
                  <a:pt x="13607" y="1036"/>
                </a:lnTo>
                <a:close/>
                <a:moveTo>
                  <a:pt x="13573" y="3610"/>
                </a:moveTo>
                <a:lnTo>
                  <a:pt x="16187" y="3285"/>
                </a:lnTo>
                <a:lnTo>
                  <a:pt x="13573" y="6120"/>
                </a:lnTo>
                <a:lnTo>
                  <a:pt x="13573" y="3610"/>
                </a:lnTo>
                <a:close/>
                <a:moveTo>
                  <a:pt x="13610" y="6157"/>
                </a:moveTo>
                <a:lnTo>
                  <a:pt x="16243" y="5663"/>
                </a:lnTo>
                <a:lnTo>
                  <a:pt x="14959" y="7077"/>
                </a:lnTo>
                <a:lnTo>
                  <a:pt x="13610" y="6157"/>
                </a:lnTo>
                <a:close/>
                <a:moveTo>
                  <a:pt x="14651" y="8048"/>
                </a:moveTo>
                <a:lnTo>
                  <a:pt x="14953" y="7715"/>
                </a:lnTo>
                <a:lnTo>
                  <a:pt x="14956" y="7974"/>
                </a:lnTo>
                <a:lnTo>
                  <a:pt x="14651" y="8048"/>
                </a:lnTo>
                <a:close/>
                <a:moveTo>
                  <a:pt x="14928" y="8017"/>
                </a:moveTo>
                <a:lnTo>
                  <a:pt x="14793" y="8155"/>
                </a:lnTo>
                <a:lnTo>
                  <a:pt x="14654" y="8082"/>
                </a:lnTo>
                <a:lnTo>
                  <a:pt x="14928" y="8017"/>
                </a:lnTo>
                <a:close/>
                <a:moveTo>
                  <a:pt x="14934" y="7667"/>
                </a:moveTo>
                <a:lnTo>
                  <a:pt x="14313" y="7845"/>
                </a:lnTo>
                <a:lnTo>
                  <a:pt x="14948" y="7145"/>
                </a:lnTo>
                <a:lnTo>
                  <a:pt x="14953" y="7664"/>
                </a:lnTo>
                <a:lnTo>
                  <a:pt x="14934" y="7667"/>
                </a:lnTo>
                <a:close/>
                <a:moveTo>
                  <a:pt x="14917" y="7091"/>
                </a:moveTo>
                <a:lnTo>
                  <a:pt x="13573" y="7368"/>
                </a:lnTo>
                <a:lnTo>
                  <a:pt x="13573" y="6174"/>
                </a:lnTo>
                <a:lnTo>
                  <a:pt x="14917" y="7091"/>
                </a:lnTo>
                <a:close/>
                <a:moveTo>
                  <a:pt x="13573" y="7424"/>
                </a:moveTo>
                <a:lnTo>
                  <a:pt x="14208" y="7870"/>
                </a:lnTo>
                <a:lnTo>
                  <a:pt x="13573" y="7988"/>
                </a:lnTo>
                <a:lnTo>
                  <a:pt x="13573" y="7424"/>
                </a:lnTo>
                <a:close/>
                <a:moveTo>
                  <a:pt x="14206" y="7909"/>
                </a:moveTo>
                <a:lnTo>
                  <a:pt x="13923" y="8220"/>
                </a:lnTo>
                <a:lnTo>
                  <a:pt x="13613" y="8019"/>
                </a:lnTo>
                <a:lnTo>
                  <a:pt x="14206" y="7909"/>
                </a:lnTo>
                <a:close/>
                <a:moveTo>
                  <a:pt x="13573" y="8039"/>
                </a:moveTo>
                <a:lnTo>
                  <a:pt x="13901" y="8248"/>
                </a:lnTo>
                <a:lnTo>
                  <a:pt x="13573" y="8606"/>
                </a:lnTo>
                <a:lnTo>
                  <a:pt x="13573" y="8039"/>
                </a:lnTo>
                <a:close/>
                <a:moveTo>
                  <a:pt x="13616" y="8612"/>
                </a:moveTo>
                <a:lnTo>
                  <a:pt x="13929" y="8265"/>
                </a:lnTo>
                <a:lnTo>
                  <a:pt x="14217" y="8451"/>
                </a:lnTo>
                <a:cubicBezTo>
                  <a:pt x="13935" y="8525"/>
                  <a:pt x="13717" y="8584"/>
                  <a:pt x="13616" y="8612"/>
                </a:cubicBezTo>
                <a:close/>
                <a:moveTo>
                  <a:pt x="13954" y="8240"/>
                </a:moveTo>
                <a:lnTo>
                  <a:pt x="14239" y="7924"/>
                </a:lnTo>
                <a:lnTo>
                  <a:pt x="14242" y="8423"/>
                </a:lnTo>
                <a:lnTo>
                  <a:pt x="13954" y="8240"/>
                </a:lnTo>
                <a:close/>
                <a:moveTo>
                  <a:pt x="13599" y="7399"/>
                </a:moveTo>
                <a:lnTo>
                  <a:pt x="14914" y="7128"/>
                </a:lnTo>
                <a:lnTo>
                  <a:pt x="14251" y="7859"/>
                </a:lnTo>
                <a:lnTo>
                  <a:pt x="13599" y="7399"/>
                </a:lnTo>
                <a:close/>
                <a:moveTo>
                  <a:pt x="14270" y="7909"/>
                </a:moveTo>
                <a:lnTo>
                  <a:pt x="14578" y="8079"/>
                </a:lnTo>
                <a:lnTo>
                  <a:pt x="14273" y="8415"/>
                </a:lnTo>
                <a:lnTo>
                  <a:pt x="14270" y="7909"/>
                </a:lnTo>
                <a:close/>
                <a:moveTo>
                  <a:pt x="14307" y="8429"/>
                </a:moveTo>
                <a:lnTo>
                  <a:pt x="14595" y="8113"/>
                </a:lnTo>
                <a:lnTo>
                  <a:pt x="14601" y="8355"/>
                </a:lnTo>
                <a:cubicBezTo>
                  <a:pt x="14499" y="8378"/>
                  <a:pt x="14400" y="8403"/>
                  <a:pt x="14307" y="8429"/>
                </a:cubicBezTo>
                <a:close/>
                <a:moveTo>
                  <a:pt x="14299" y="7887"/>
                </a:moveTo>
                <a:lnTo>
                  <a:pt x="14911" y="7712"/>
                </a:lnTo>
                <a:lnTo>
                  <a:pt x="14601" y="8051"/>
                </a:lnTo>
                <a:lnTo>
                  <a:pt x="14299" y="7887"/>
                </a:lnTo>
                <a:close/>
                <a:moveTo>
                  <a:pt x="14632" y="8327"/>
                </a:moveTo>
                <a:lnTo>
                  <a:pt x="14626" y="8104"/>
                </a:lnTo>
                <a:lnTo>
                  <a:pt x="14773" y="8183"/>
                </a:lnTo>
                <a:lnTo>
                  <a:pt x="14632" y="8327"/>
                </a:lnTo>
                <a:close/>
                <a:moveTo>
                  <a:pt x="14680" y="8333"/>
                </a:moveTo>
                <a:lnTo>
                  <a:pt x="14807" y="8200"/>
                </a:lnTo>
                <a:lnTo>
                  <a:pt x="14934" y="8271"/>
                </a:lnTo>
                <a:cubicBezTo>
                  <a:pt x="14846" y="8290"/>
                  <a:pt x="14761" y="8313"/>
                  <a:pt x="14680" y="8333"/>
                </a:cubicBezTo>
                <a:close/>
                <a:moveTo>
                  <a:pt x="14829" y="8175"/>
                </a:moveTo>
                <a:lnTo>
                  <a:pt x="14956" y="8042"/>
                </a:lnTo>
                <a:lnTo>
                  <a:pt x="14959" y="8245"/>
                </a:lnTo>
                <a:lnTo>
                  <a:pt x="14829" y="8175"/>
                </a:lnTo>
                <a:close/>
                <a:moveTo>
                  <a:pt x="14979" y="7133"/>
                </a:moveTo>
                <a:lnTo>
                  <a:pt x="15571" y="7537"/>
                </a:lnTo>
                <a:lnTo>
                  <a:pt x="14984" y="7653"/>
                </a:lnTo>
                <a:lnTo>
                  <a:pt x="14979" y="7133"/>
                </a:lnTo>
                <a:close/>
                <a:moveTo>
                  <a:pt x="14987" y="7720"/>
                </a:moveTo>
                <a:lnTo>
                  <a:pt x="15244" y="7904"/>
                </a:lnTo>
                <a:lnTo>
                  <a:pt x="14990" y="7969"/>
                </a:lnTo>
                <a:lnTo>
                  <a:pt x="14987" y="7720"/>
                </a:lnTo>
                <a:close/>
                <a:moveTo>
                  <a:pt x="14990" y="8005"/>
                </a:moveTo>
                <a:lnTo>
                  <a:pt x="15258" y="7938"/>
                </a:lnTo>
                <a:lnTo>
                  <a:pt x="14993" y="8234"/>
                </a:lnTo>
                <a:lnTo>
                  <a:pt x="14990" y="8005"/>
                </a:lnTo>
                <a:close/>
                <a:moveTo>
                  <a:pt x="15281" y="8186"/>
                </a:moveTo>
                <a:cubicBezTo>
                  <a:pt x="15196" y="8206"/>
                  <a:pt x="15109" y="8225"/>
                  <a:pt x="15027" y="8245"/>
                </a:cubicBezTo>
                <a:lnTo>
                  <a:pt x="15281" y="7960"/>
                </a:lnTo>
                <a:lnTo>
                  <a:pt x="15281" y="8186"/>
                </a:lnTo>
                <a:close/>
                <a:moveTo>
                  <a:pt x="15301" y="7890"/>
                </a:moveTo>
                <a:lnTo>
                  <a:pt x="15289" y="7892"/>
                </a:lnTo>
                <a:lnTo>
                  <a:pt x="15007" y="7689"/>
                </a:lnTo>
                <a:lnTo>
                  <a:pt x="15580" y="7576"/>
                </a:lnTo>
                <a:lnTo>
                  <a:pt x="15301" y="7890"/>
                </a:lnTo>
                <a:close/>
                <a:moveTo>
                  <a:pt x="15315" y="8175"/>
                </a:moveTo>
                <a:lnTo>
                  <a:pt x="15315" y="7955"/>
                </a:lnTo>
                <a:lnTo>
                  <a:pt x="15433" y="8031"/>
                </a:lnTo>
                <a:lnTo>
                  <a:pt x="15315" y="8175"/>
                </a:lnTo>
                <a:close/>
                <a:moveTo>
                  <a:pt x="15326" y="7921"/>
                </a:moveTo>
                <a:lnTo>
                  <a:pt x="15557" y="7876"/>
                </a:lnTo>
                <a:lnTo>
                  <a:pt x="15453" y="8003"/>
                </a:lnTo>
                <a:lnTo>
                  <a:pt x="15326" y="7921"/>
                </a:lnTo>
                <a:close/>
                <a:moveTo>
                  <a:pt x="15363" y="8169"/>
                </a:moveTo>
                <a:lnTo>
                  <a:pt x="15461" y="8048"/>
                </a:lnTo>
                <a:lnTo>
                  <a:pt x="15574" y="8121"/>
                </a:lnTo>
                <a:cubicBezTo>
                  <a:pt x="15504" y="8135"/>
                  <a:pt x="15433" y="8152"/>
                  <a:pt x="15363" y="8169"/>
                </a:cubicBezTo>
                <a:close/>
                <a:moveTo>
                  <a:pt x="15605" y="8096"/>
                </a:moveTo>
                <a:lnTo>
                  <a:pt x="15484" y="8019"/>
                </a:lnTo>
                <a:lnTo>
                  <a:pt x="15605" y="7873"/>
                </a:lnTo>
                <a:lnTo>
                  <a:pt x="15605" y="8096"/>
                </a:lnTo>
                <a:close/>
                <a:moveTo>
                  <a:pt x="15605" y="7830"/>
                </a:moveTo>
                <a:lnTo>
                  <a:pt x="15354" y="7878"/>
                </a:lnTo>
                <a:lnTo>
                  <a:pt x="15608" y="7596"/>
                </a:lnTo>
                <a:lnTo>
                  <a:pt x="15605" y="7830"/>
                </a:lnTo>
                <a:close/>
                <a:moveTo>
                  <a:pt x="15007" y="7108"/>
                </a:moveTo>
                <a:lnTo>
                  <a:pt x="16221" y="6854"/>
                </a:lnTo>
                <a:lnTo>
                  <a:pt x="15622" y="7528"/>
                </a:lnTo>
                <a:lnTo>
                  <a:pt x="15007" y="7108"/>
                </a:lnTo>
                <a:close/>
                <a:moveTo>
                  <a:pt x="15639" y="7585"/>
                </a:moveTo>
                <a:lnTo>
                  <a:pt x="15902" y="7763"/>
                </a:lnTo>
                <a:lnTo>
                  <a:pt x="15636" y="7822"/>
                </a:lnTo>
                <a:lnTo>
                  <a:pt x="15639" y="7585"/>
                </a:lnTo>
                <a:close/>
                <a:moveTo>
                  <a:pt x="15639" y="7859"/>
                </a:moveTo>
                <a:lnTo>
                  <a:pt x="15896" y="7802"/>
                </a:lnTo>
                <a:lnTo>
                  <a:pt x="15636" y="8087"/>
                </a:lnTo>
                <a:lnTo>
                  <a:pt x="15639" y="7859"/>
                </a:lnTo>
                <a:close/>
                <a:moveTo>
                  <a:pt x="15667" y="8098"/>
                </a:moveTo>
                <a:lnTo>
                  <a:pt x="15933" y="7813"/>
                </a:lnTo>
                <a:lnTo>
                  <a:pt x="15936" y="8042"/>
                </a:lnTo>
                <a:cubicBezTo>
                  <a:pt x="15848" y="8059"/>
                  <a:pt x="15758" y="8079"/>
                  <a:pt x="15667" y="8098"/>
                </a:cubicBezTo>
                <a:close/>
                <a:moveTo>
                  <a:pt x="15667" y="7559"/>
                </a:moveTo>
                <a:lnTo>
                  <a:pt x="16221" y="7433"/>
                </a:lnTo>
                <a:lnTo>
                  <a:pt x="15944" y="7749"/>
                </a:lnTo>
                <a:lnTo>
                  <a:pt x="15667" y="7559"/>
                </a:lnTo>
                <a:close/>
                <a:moveTo>
                  <a:pt x="15969" y="8034"/>
                </a:moveTo>
                <a:lnTo>
                  <a:pt x="15967" y="7805"/>
                </a:lnTo>
                <a:lnTo>
                  <a:pt x="16226" y="7983"/>
                </a:lnTo>
                <a:cubicBezTo>
                  <a:pt x="16142" y="8000"/>
                  <a:pt x="16057" y="8017"/>
                  <a:pt x="15969" y="8034"/>
                </a:cubicBezTo>
                <a:close/>
                <a:moveTo>
                  <a:pt x="16254" y="7960"/>
                </a:moveTo>
                <a:lnTo>
                  <a:pt x="15992" y="7780"/>
                </a:lnTo>
                <a:lnTo>
                  <a:pt x="16254" y="7723"/>
                </a:lnTo>
                <a:lnTo>
                  <a:pt x="16254" y="7960"/>
                </a:lnTo>
                <a:close/>
                <a:moveTo>
                  <a:pt x="16254" y="7689"/>
                </a:moveTo>
                <a:lnTo>
                  <a:pt x="15995" y="7746"/>
                </a:lnTo>
                <a:lnTo>
                  <a:pt x="16254" y="7444"/>
                </a:lnTo>
                <a:lnTo>
                  <a:pt x="16254" y="7689"/>
                </a:lnTo>
                <a:close/>
                <a:moveTo>
                  <a:pt x="16254" y="7385"/>
                </a:moveTo>
                <a:lnTo>
                  <a:pt x="15679" y="7517"/>
                </a:lnTo>
                <a:lnTo>
                  <a:pt x="16254" y="6868"/>
                </a:lnTo>
                <a:lnTo>
                  <a:pt x="16254" y="7385"/>
                </a:lnTo>
                <a:close/>
                <a:moveTo>
                  <a:pt x="16254" y="6812"/>
                </a:moveTo>
                <a:lnTo>
                  <a:pt x="15010" y="7071"/>
                </a:lnTo>
                <a:lnTo>
                  <a:pt x="16254" y="5700"/>
                </a:lnTo>
                <a:lnTo>
                  <a:pt x="16254" y="6812"/>
                </a:lnTo>
                <a:close/>
                <a:moveTo>
                  <a:pt x="16254" y="5626"/>
                </a:moveTo>
                <a:lnTo>
                  <a:pt x="13619" y="6120"/>
                </a:lnTo>
                <a:lnTo>
                  <a:pt x="16237" y="3282"/>
                </a:lnTo>
                <a:lnTo>
                  <a:pt x="16254" y="3294"/>
                </a:lnTo>
                <a:lnTo>
                  <a:pt x="16254" y="5626"/>
                </a:lnTo>
                <a:close/>
                <a:moveTo>
                  <a:pt x="16254" y="3220"/>
                </a:moveTo>
                <a:lnTo>
                  <a:pt x="16235" y="3237"/>
                </a:lnTo>
                <a:lnTo>
                  <a:pt x="13652" y="1030"/>
                </a:lnTo>
                <a:lnTo>
                  <a:pt x="16254" y="872"/>
                </a:lnTo>
                <a:lnTo>
                  <a:pt x="16254" y="3220"/>
                </a:lnTo>
                <a:close/>
                <a:moveTo>
                  <a:pt x="16288" y="870"/>
                </a:moveTo>
                <a:lnTo>
                  <a:pt x="16305" y="870"/>
                </a:lnTo>
                <a:lnTo>
                  <a:pt x="18938" y="788"/>
                </a:lnTo>
                <a:lnTo>
                  <a:pt x="16285" y="3192"/>
                </a:lnTo>
                <a:lnTo>
                  <a:pt x="16285" y="870"/>
                </a:lnTo>
                <a:lnTo>
                  <a:pt x="16288" y="870"/>
                </a:lnTo>
                <a:close/>
                <a:moveTo>
                  <a:pt x="16288" y="5666"/>
                </a:moveTo>
                <a:lnTo>
                  <a:pt x="16297" y="5657"/>
                </a:lnTo>
                <a:lnTo>
                  <a:pt x="17629" y="6623"/>
                </a:lnTo>
                <a:lnTo>
                  <a:pt x="16288" y="6806"/>
                </a:lnTo>
                <a:lnTo>
                  <a:pt x="16288" y="5666"/>
                </a:lnTo>
                <a:close/>
                <a:moveTo>
                  <a:pt x="16288" y="6857"/>
                </a:moveTo>
                <a:lnTo>
                  <a:pt x="16918" y="7300"/>
                </a:lnTo>
                <a:lnTo>
                  <a:pt x="16288" y="7379"/>
                </a:lnTo>
                <a:lnTo>
                  <a:pt x="16288" y="6857"/>
                </a:lnTo>
                <a:close/>
                <a:moveTo>
                  <a:pt x="16288" y="7433"/>
                </a:moveTo>
                <a:lnTo>
                  <a:pt x="16585" y="7636"/>
                </a:lnTo>
                <a:lnTo>
                  <a:pt x="16288" y="7684"/>
                </a:lnTo>
                <a:lnTo>
                  <a:pt x="16288" y="7433"/>
                </a:lnTo>
                <a:close/>
                <a:moveTo>
                  <a:pt x="16288" y="7718"/>
                </a:moveTo>
                <a:lnTo>
                  <a:pt x="16576" y="7672"/>
                </a:lnTo>
                <a:lnTo>
                  <a:pt x="16288" y="7952"/>
                </a:lnTo>
                <a:lnTo>
                  <a:pt x="16288" y="7718"/>
                </a:lnTo>
                <a:close/>
                <a:moveTo>
                  <a:pt x="16610" y="7904"/>
                </a:moveTo>
                <a:cubicBezTo>
                  <a:pt x="16483" y="7929"/>
                  <a:pt x="16387" y="7949"/>
                  <a:pt x="16328" y="7963"/>
                </a:cubicBezTo>
                <a:lnTo>
                  <a:pt x="16610" y="7689"/>
                </a:lnTo>
                <a:lnTo>
                  <a:pt x="16610" y="7904"/>
                </a:lnTo>
                <a:close/>
                <a:moveTo>
                  <a:pt x="16317" y="7413"/>
                </a:moveTo>
                <a:lnTo>
                  <a:pt x="16918" y="7337"/>
                </a:lnTo>
                <a:lnTo>
                  <a:pt x="16624" y="7622"/>
                </a:lnTo>
                <a:lnTo>
                  <a:pt x="16317" y="7413"/>
                </a:lnTo>
                <a:close/>
                <a:moveTo>
                  <a:pt x="16644" y="7675"/>
                </a:moveTo>
                <a:lnTo>
                  <a:pt x="16765" y="7746"/>
                </a:lnTo>
                <a:lnTo>
                  <a:pt x="16644" y="7876"/>
                </a:lnTo>
                <a:lnTo>
                  <a:pt x="16644" y="7675"/>
                </a:lnTo>
                <a:close/>
                <a:moveTo>
                  <a:pt x="16672" y="7653"/>
                </a:moveTo>
                <a:lnTo>
                  <a:pt x="16904" y="7602"/>
                </a:lnTo>
                <a:lnTo>
                  <a:pt x="16788" y="7723"/>
                </a:lnTo>
                <a:lnTo>
                  <a:pt x="16672" y="7653"/>
                </a:lnTo>
                <a:close/>
                <a:moveTo>
                  <a:pt x="16675" y="7892"/>
                </a:moveTo>
                <a:lnTo>
                  <a:pt x="16796" y="7766"/>
                </a:lnTo>
                <a:lnTo>
                  <a:pt x="16929" y="7845"/>
                </a:lnTo>
                <a:cubicBezTo>
                  <a:pt x="16839" y="7861"/>
                  <a:pt x="16751" y="7876"/>
                  <a:pt x="16675" y="7892"/>
                </a:cubicBezTo>
                <a:close/>
                <a:moveTo>
                  <a:pt x="16954" y="7822"/>
                </a:moveTo>
                <a:lnTo>
                  <a:pt x="16819" y="7740"/>
                </a:lnTo>
                <a:lnTo>
                  <a:pt x="16954" y="7596"/>
                </a:lnTo>
                <a:lnTo>
                  <a:pt x="16954" y="7822"/>
                </a:lnTo>
                <a:close/>
                <a:moveTo>
                  <a:pt x="16954" y="7557"/>
                </a:moveTo>
                <a:lnTo>
                  <a:pt x="16683" y="7616"/>
                </a:lnTo>
                <a:lnTo>
                  <a:pt x="16954" y="7353"/>
                </a:lnTo>
                <a:lnTo>
                  <a:pt x="16954" y="7557"/>
                </a:lnTo>
                <a:close/>
                <a:moveTo>
                  <a:pt x="16319" y="6837"/>
                </a:moveTo>
                <a:lnTo>
                  <a:pt x="17615" y="6659"/>
                </a:lnTo>
                <a:lnTo>
                  <a:pt x="16966" y="7289"/>
                </a:lnTo>
                <a:lnTo>
                  <a:pt x="16319" y="6837"/>
                </a:lnTo>
                <a:close/>
                <a:moveTo>
                  <a:pt x="16988" y="7551"/>
                </a:moveTo>
                <a:lnTo>
                  <a:pt x="16988" y="7348"/>
                </a:lnTo>
                <a:lnTo>
                  <a:pt x="17251" y="7506"/>
                </a:lnTo>
                <a:lnTo>
                  <a:pt x="16988" y="7551"/>
                </a:lnTo>
                <a:close/>
                <a:moveTo>
                  <a:pt x="17251" y="7537"/>
                </a:moveTo>
                <a:lnTo>
                  <a:pt x="17126" y="7664"/>
                </a:lnTo>
                <a:lnTo>
                  <a:pt x="16999" y="7579"/>
                </a:lnTo>
                <a:lnTo>
                  <a:pt x="17251" y="7537"/>
                </a:lnTo>
                <a:close/>
                <a:moveTo>
                  <a:pt x="16988" y="7613"/>
                </a:moveTo>
                <a:lnTo>
                  <a:pt x="17107" y="7689"/>
                </a:lnTo>
                <a:lnTo>
                  <a:pt x="16988" y="7811"/>
                </a:lnTo>
                <a:lnTo>
                  <a:pt x="16988" y="7613"/>
                </a:lnTo>
                <a:close/>
                <a:moveTo>
                  <a:pt x="17022" y="7828"/>
                </a:moveTo>
                <a:lnTo>
                  <a:pt x="17135" y="7709"/>
                </a:lnTo>
                <a:lnTo>
                  <a:pt x="17253" y="7785"/>
                </a:lnTo>
                <a:cubicBezTo>
                  <a:pt x="17172" y="7799"/>
                  <a:pt x="17095" y="7813"/>
                  <a:pt x="17022" y="7828"/>
                </a:cubicBezTo>
                <a:close/>
                <a:moveTo>
                  <a:pt x="17279" y="7766"/>
                </a:moveTo>
                <a:lnTo>
                  <a:pt x="17158" y="7686"/>
                </a:lnTo>
                <a:lnTo>
                  <a:pt x="17282" y="7557"/>
                </a:lnTo>
                <a:lnTo>
                  <a:pt x="17279" y="7766"/>
                </a:lnTo>
                <a:close/>
                <a:moveTo>
                  <a:pt x="17016" y="7322"/>
                </a:moveTo>
                <a:lnTo>
                  <a:pt x="17623" y="7210"/>
                </a:lnTo>
                <a:lnTo>
                  <a:pt x="17299" y="7492"/>
                </a:lnTo>
                <a:lnTo>
                  <a:pt x="17016" y="7322"/>
                </a:lnTo>
                <a:close/>
                <a:moveTo>
                  <a:pt x="17313" y="7777"/>
                </a:moveTo>
                <a:lnTo>
                  <a:pt x="17316" y="7543"/>
                </a:lnTo>
                <a:lnTo>
                  <a:pt x="17620" y="7726"/>
                </a:lnTo>
                <a:cubicBezTo>
                  <a:pt x="17513" y="7743"/>
                  <a:pt x="17412" y="7760"/>
                  <a:pt x="17313" y="7777"/>
                </a:cubicBezTo>
                <a:close/>
                <a:moveTo>
                  <a:pt x="17651" y="7703"/>
                </a:moveTo>
                <a:lnTo>
                  <a:pt x="17347" y="7520"/>
                </a:lnTo>
                <a:lnTo>
                  <a:pt x="17651" y="7469"/>
                </a:lnTo>
                <a:lnTo>
                  <a:pt x="17651" y="7703"/>
                </a:lnTo>
                <a:close/>
                <a:moveTo>
                  <a:pt x="17651" y="7438"/>
                </a:moveTo>
                <a:lnTo>
                  <a:pt x="17355" y="7486"/>
                </a:lnTo>
                <a:lnTo>
                  <a:pt x="17651" y="7229"/>
                </a:lnTo>
                <a:lnTo>
                  <a:pt x="17651" y="7438"/>
                </a:lnTo>
                <a:close/>
                <a:moveTo>
                  <a:pt x="17651" y="7170"/>
                </a:moveTo>
                <a:lnTo>
                  <a:pt x="17634" y="7173"/>
                </a:lnTo>
                <a:lnTo>
                  <a:pt x="17028" y="7283"/>
                </a:lnTo>
                <a:lnTo>
                  <a:pt x="17651" y="6676"/>
                </a:lnTo>
                <a:lnTo>
                  <a:pt x="17651" y="7170"/>
                </a:lnTo>
                <a:close/>
                <a:moveTo>
                  <a:pt x="16336" y="5649"/>
                </a:moveTo>
                <a:lnTo>
                  <a:pt x="18955" y="5358"/>
                </a:lnTo>
                <a:lnTo>
                  <a:pt x="17666" y="6611"/>
                </a:lnTo>
                <a:lnTo>
                  <a:pt x="16336" y="5649"/>
                </a:lnTo>
                <a:close/>
                <a:moveTo>
                  <a:pt x="17685" y="7433"/>
                </a:moveTo>
                <a:lnTo>
                  <a:pt x="17685" y="7210"/>
                </a:lnTo>
                <a:lnTo>
                  <a:pt x="17953" y="7401"/>
                </a:lnTo>
                <a:lnTo>
                  <a:pt x="17685" y="7433"/>
                </a:lnTo>
                <a:close/>
                <a:moveTo>
                  <a:pt x="17948" y="7435"/>
                </a:moveTo>
                <a:lnTo>
                  <a:pt x="17832" y="7548"/>
                </a:lnTo>
                <a:lnTo>
                  <a:pt x="17713" y="7464"/>
                </a:lnTo>
                <a:lnTo>
                  <a:pt x="17948" y="7435"/>
                </a:lnTo>
                <a:close/>
                <a:moveTo>
                  <a:pt x="17685" y="6668"/>
                </a:moveTo>
                <a:lnTo>
                  <a:pt x="18267" y="7091"/>
                </a:lnTo>
                <a:lnTo>
                  <a:pt x="17685" y="7167"/>
                </a:lnTo>
                <a:lnTo>
                  <a:pt x="17685" y="6668"/>
                </a:lnTo>
                <a:close/>
                <a:moveTo>
                  <a:pt x="17685" y="7483"/>
                </a:moveTo>
                <a:lnTo>
                  <a:pt x="17809" y="7574"/>
                </a:lnTo>
                <a:lnTo>
                  <a:pt x="17685" y="7695"/>
                </a:lnTo>
                <a:lnTo>
                  <a:pt x="17685" y="7483"/>
                </a:lnTo>
                <a:close/>
                <a:moveTo>
                  <a:pt x="17716" y="7712"/>
                </a:moveTo>
                <a:lnTo>
                  <a:pt x="17838" y="7593"/>
                </a:lnTo>
                <a:lnTo>
                  <a:pt x="17953" y="7678"/>
                </a:lnTo>
                <a:lnTo>
                  <a:pt x="17716" y="7712"/>
                </a:lnTo>
                <a:close/>
                <a:moveTo>
                  <a:pt x="17979" y="7655"/>
                </a:moveTo>
                <a:lnTo>
                  <a:pt x="17860" y="7571"/>
                </a:lnTo>
                <a:lnTo>
                  <a:pt x="17979" y="7455"/>
                </a:lnTo>
                <a:lnTo>
                  <a:pt x="17979" y="7655"/>
                </a:lnTo>
                <a:close/>
                <a:moveTo>
                  <a:pt x="17722" y="7195"/>
                </a:moveTo>
                <a:lnTo>
                  <a:pt x="18269" y="7125"/>
                </a:lnTo>
                <a:lnTo>
                  <a:pt x="17996" y="7393"/>
                </a:lnTo>
                <a:lnTo>
                  <a:pt x="17722" y="7195"/>
                </a:lnTo>
                <a:close/>
                <a:moveTo>
                  <a:pt x="18044" y="7390"/>
                </a:moveTo>
                <a:lnTo>
                  <a:pt x="18300" y="7139"/>
                </a:lnTo>
                <a:lnTo>
                  <a:pt x="18303" y="7359"/>
                </a:lnTo>
                <a:lnTo>
                  <a:pt x="18300" y="7359"/>
                </a:lnTo>
                <a:lnTo>
                  <a:pt x="18044" y="7390"/>
                </a:lnTo>
                <a:close/>
                <a:moveTo>
                  <a:pt x="18275" y="7396"/>
                </a:moveTo>
                <a:lnTo>
                  <a:pt x="18159" y="7509"/>
                </a:lnTo>
                <a:lnTo>
                  <a:pt x="18044" y="7424"/>
                </a:lnTo>
                <a:lnTo>
                  <a:pt x="18275" y="7396"/>
                </a:lnTo>
                <a:close/>
                <a:moveTo>
                  <a:pt x="18013" y="7444"/>
                </a:moveTo>
                <a:lnTo>
                  <a:pt x="18137" y="7531"/>
                </a:lnTo>
                <a:lnTo>
                  <a:pt x="18013" y="7653"/>
                </a:lnTo>
                <a:lnTo>
                  <a:pt x="18013" y="7444"/>
                </a:lnTo>
                <a:close/>
                <a:moveTo>
                  <a:pt x="18046" y="7664"/>
                </a:moveTo>
                <a:lnTo>
                  <a:pt x="18162" y="7551"/>
                </a:lnTo>
                <a:lnTo>
                  <a:pt x="18281" y="7636"/>
                </a:lnTo>
                <a:cubicBezTo>
                  <a:pt x="18202" y="7644"/>
                  <a:pt x="18126" y="7655"/>
                  <a:pt x="18046" y="7664"/>
                </a:cubicBezTo>
                <a:close/>
                <a:moveTo>
                  <a:pt x="18188" y="7528"/>
                </a:moveTo>
                <a:lnTo>
                  <a:pt x="18303" y="7413"/>
                </a:lnTo>
                <a:lnTo>
                  <a:pt x="18306" y="7613"/>
                </a:lnTo>
                <a:lnTo>
                  <a:pt x="18188" y="7528"/>
                </a:lnTo>
                <a:close/>
                <a:moveTo>
                  <a:pt x="17716" y="6648"/>
                </a:moveTo>
                <a:lnTo>
                  <a:pt x="18935" y="6481"/>
                </a:lnTo>
                <a:lnTo>
                  <a:pt x="18315" y="7080"/>
                </a:lnTo>
                <a:lnTo>
                  <a:pt x="17716" y="6648"/>
                </a:lnTo>
                <a:close/>
                <a:moveTo>
                  <a:pt x="18332" y="7136"/>
                </a:moveTo>
                <a:lnTo>
                  <a:pt x="18591" y="7325"/>
                </a:lnTo>
                <a:lnTo>
                  <a:pt x="18334" y="7353"/>
                </a:lnTo>
                <a:lnTo>
                  <a:pt x="18332" y="7136"/>
                </a:lnTo>
                <a:close/>
                <a:moveTo>
                  <a:pt x="18334" y="7387"/>
                </a:moveTo>
                <a:lnTo>
                  <a:pt x="18588" y="7359"/>
                </a:lnTo>
                <a:lnTo>
                  <a:pt x="18337" y="7605"/>
                </a:lnTo>
                <a:lnTo>
                  <a:pt x="18334" y="7387"/>
                </a:lnTo>
                <a:close/>
                <a:moveTo>
                  <a:pt x="18368" y="7624"/>
                </a:moveTo>
                <a:lnTo>
                  <a:pt x="18622" y="7373"/>
                </a:lnTo>
                <a:lnTo>
                  <a:pt x="18628" y="7596"/>
                </a:lnTo>
                <a:cubicBezTo>
                  <a:pt x="18543" y="7607"/>
                  <a:pt x="18456" y="7616"/>
                  <a:pt x="18368" y="7624"/>
                </a:cubicBezTo>
                <a:close/>
                <a:moveTo>
                  <a:pt x="18360" y="7114"/>
                </a:moveTo>
                <a:lnTo>
                  <a:pt x="18947" y="7057"/>
                </a:lnTo>
                <a:lnTo>
                  <a:pt x="18639" y="7314"/>
                </a:lnTo>
                <a:lnTo>
                  <a:pt x="18360" y="7114"/>
                </a:lnTo>
                <a:close/>
                <a:moveTo>
                  <a:pt x="18662" y="7596"/>
                </a:moveTo>
                <a:lnTo>
                  <a:pt x="18656" y="7373"/>
                </a:lnTo>
                <a:lnTo>
                  <a:pt x="18935" y="7576"/>
                </a:lnTo>
                <a:cubicBezTo>
                  <a:pt x="18845" y="7579"/>
                  <a:pt x="18755" y="7588"/>
                  <a:pt x="18662" y="7596"/>
                </a:cubicBezTo>
                <a:close/>
                <a:moveTo>
                  <a:pt x="18967" y="7551"/>
                </a:moveTo>
                <a:lnTo>
                  <a:pt x="18687" y="7348"/>
                </a:lnTo>
                <a:lnTo>
                  <a:pt x="18967" y="7320"/>
                </a:lnTo>
                <a:lnTo>
                  <a:pt x="18967" y="7551"/>
                </a:lnTo>
                <a:close/>
                <a:moveTo>
                  <a:pt x="18967" y="7289"/>
                </a:moveTo>
                <a:lnTo>
                  <a:pt x="18690" y="7317"/>
                </a:lnTo>
                <a:lnTo>
                  <a:pt x="18967" y="7091"/>
                </a:lnTo>
                <a:lnTo>
                  <a:pt x="18967" y="7289"/>
                </a:lnTo>
                <a:close/>
                <a:moveTo>
                  <a:pt x="18967" y="7020"/>
                </a:moveTo>
                <a:lnTo>
                  <a:pt x="18955" y="7020"/>
                </a:lnTo>
                <a:lnTo>
                  <a:pt x="18360" y="7077"/>
                </a:lnTo>
                <a:lnTo>
                  <a:pt x="18967" y="6493"/>
                </a:lnTo>
                <a:lnTo>
                  <a:pt x="18967" y="7020"/>
                </a:lnTo>
                <a:close/>
                <a:moveTo>
                  <a:pt x="18967" y="6442"/>
                </a:moveTo>
                <a:lnTo>
                  <a:pt x="17719" y="6611"/>
                </a:lnTo>
                <a:lnTo>
                  <a:pt x="18967" y="5401"/>
                </a:lnTo>
                <a:lnTo>
                  <a:pt x="18967" y="6442"/>
                </a:lnTo>
                <a:close/>
                <a:moveTo>
                  <a:pt x="18967" y="5324"/>
                </a:moveTo>
                <a:lnTo>
                  <a:pt x="16285" y="5621"/>
                </a:lnTo>
                <a:lnTo>
                  <a:pt x="16285" y="3322"/>
                </a:lnTo>
                <a:lnTo>
                  <a:pt x="18967" y="5324"/>
                </a:lnTo>
                <a:close/>
                <a:moveTo>
                  <a:pt x="18967" y="5282"/>
                </a:moveTo>
                <a:lnTo>
                  <a:pt x="16285" y="3280"/>
                </a:lnTo>
                <a:lnTo>
                  <a:pt x="16285" y="3277"/>
                </a:lnTo>
                <a:lnTo>
                  <a:pt x="18950" y="3071"/>
                </a:lnTo>
                <a:lnTo>
                  <a:pt x="18967" y="3085"/>
                </a:lnTo>
                <a:lnTo>
                  <a:pt x="18967" y="5282"/>
                </a:lnTo>
                <a:close/>
                <a:moveTo>
                  <a:pt x="18967" y="3037"/>
                </a:moveTo>
                <a:lnTo>
                  <a:pt x="18952" y="3037"/>
                </a:lnTo>
                <a:lnTo>
                  <a:pt x="16285" y="3243"/>
                </a:lnTo>
                <a:lnTo>
                  <a:pt x="16285" y="3237"/>
                </a:lnTo>
                <a:lnTo>
                  <a:pt x="18967" y="805"/>
                </a:lnTo>
                <a:lnTo>
                  <a:pt x="18967" y="3037"/>
                </a:lnTo>
                <a:close/>
                <a:moveTo>
                  <a:pt x="19000" y="802"/>
                </a:moveTo>
                <a:lnTo>
                  <a:pt x="21625" y="3037"/>
                </a:lnTo>
                <a:lnTo>
                  <a:pt x="19000" y="3037"/>
                </a:lnTo>
                <a:lnTo>
                  <a:pt x="19000" y="802"/>
                </a:lnTo>
                <a:close/>
                <a:moveTo>
                  <a:pt x="20341" y="4112"/>
                </a:moveTo>
                <a:lnTo>
                  <a:pt x="19009" y="3074"/>
                </a:lnTo>
                <a:lnTo>
                  <a:pt x="21648" y="3071"/>
                </a:lnTo>
                <a:lnTo>
                  <a:pt x="21665" y="3074"/>
                </a:lnTo>
                <a:lnTo>
                  <a:pt x="21667" y="3076"/>
                </a:lnTo>
                <a:lnTo>
                  <a:pt x="20341" y="4112"/>
                </a:lnTo>
                <a:close/>
                <a:moveTo>
                  <a:pt x="20344" y="4160"/>
                </a:moveTo>
                <a:lnTo>
                  <a:pt x="21653" y="5319"/>
                </a:lnTo>
                <a:lnTo>
                  <a:pt x="19057" y="5319"/>
                </a:lnTo>
                <a:lnTo>
                  <a:pt x="20344" y="4160"/>
                </a:lnTo>
                <a:close/>
                <a:moveTo>
                  <a:pt x="19000" y="3110"/>
                </a:moveTo>
                <a:lnTo>
                  <a:pt x="20313" y="4135"/>
                </a:lnTo>
                <a:lnTo>
                  <a:pt x="19006" y="5313"/>
                </a:lnTo>
                <a:lnTo>
                  <a:pt x="18998" y="5308"/>
                </a:lnTo>
                <a:lnTo>
                  <a:pt x="18998" y="3110"/>
                </a:lnTo>
                <a:lnTo>
                  <a:pt x="19000" y="3110"/>
                </a:lnTo>
                <a:close/>
                <a:moveTo>
                  <a:pt x="19000" y="5367"/>
                </a:moveTo>
                <a:lnTo>
                  <a:pt x="19009" y="5361"/>
                </a:lnTo>
                <a:lnTo>
                  <a:pt x="20225" y="6402"/>
                </a:lnTo>
                <a:lnTo>
                  <a:pt x="19000" y="6439"/>
                </a:lnTo>
                <a:lnTo>
                  <a:pt x="19000" y="5367"/>
                </a:lnTo>
                <a:close/>
                <a:moveTo>
                  <a:pt x="19376" y="7255"/>
                </a:moveTo>
                <a:lnTo>
                  <a:pt x="19627" y="7026"/>
                </a:lnTo>
                <a:lnTo>
                  <a:pt x="19633" y="7235"/>
                </a:lnTo>
                <a:lnTo>
                  <a:pt x="19376" y="7255"/>
                </a:lnTo>
                <a:close/>
                <a:moveTo>
                  <a:pt x="19618" y="7269"/>
                </a:moveTo>
                <a:lnTo>
                  <a:pt x="19486" y="7396"/>
                </a:lnTo>
                <a:lnTo>
                  <a:pt x="19367" y="7289"/>
                </a:lnTo>
                <a:lnTo>
                  <a:pt x="19618" y="7269"/>
                </a:lnTo>
                <a:close/>
                <a:moveTo>
                  <a:pt x="19029" y="6473"/>
                </a:moveTo>
                <a:lnTo>
                  <a:pt x="20228" y="6436"/>
                </a:lnTo>
                <a:lnTo>
                  <a:pt x="19641" y="6970"/>
                </a:lnTo>
                <a:lnTo>
                  <a:pt x="19029" y="6473"/>
                </a:lnTo>
                <a:close/>
                <a:moveTo>
                  <a:pt x="19000" y="6490"/>
                </a:moveTo>
                <a:lnTo>
                  <a:pt x="19599" y="6975"/>
                </a:lnTo>
                <a:lnTo>
                  <a:pt x="19000" y="7018"/>
                </a:lnTo>
                <a:lnTo>
                  <a:pt x="19000" y="6490"/>
                </a:lnTo>
                <a:close/>
                <a:moveTo>
                  <a:pt x="19000" y="7060"/>
                </a:moveTo>
                <a:lnTo>
                  <a:pt x="19280" y="7263"/>
                </a:lnTo>
                <a:lnTo>
                  <a:pt x="19000" y="7286"/>
                </a:lnTo>
                <a:lnTo>
                  <a:pt x="19000" y="7060"/>
                </a:lnTo>
                <a:close/>
                <a:moveTo>
                  <a:pt x="19283" y="7297"/>
                </a:moveTo>
                <a:lnTo>
                  <a:pt x="19153" y="7416"/>
                </a:lnTo>
                <a:lnTo>
                  <a:pt x="19029" y="7317"/>
                </a:lnTo>
                <a:lnTo>
                  <a:pt x="19283" y="7297"/>
                </a:lnTo>
                <a:close/>
                <a:moveTo>
                  <a:pt x="19000" y="7337"/>
                </a:moveTo>
                <a:lnTo>
                  <a:pt x="19127" y="7438"/>
                </a:lnTo>
                <a:lnTo>
                  <a:pt x="19000" y="7554"/>
                </a:lnTo>
                <a:lnTo>
                  <a:pt x="19000" y="7337"/>
                </a:lnTo>
                <a:close/>
                <a:moveTo>
                  <a:pt x="19029" y="7568"/>
                </a:moveTo>
                <a:lnTo>
                  <a:pt x="19153" y="7455"/>
                </a:lnTo>
                <a:lnTo>
                  <a:pt x="19283" y="7557"/>
                </a:lnTo>
                <a:cubicBezTo>
                  <a:pt x="19164" y="7562"/>
                  <a:pt x="19077" y="7568"/>
                  <a:pt x="19029" y="7568"/>
                </a:cubicBezTo>
                <a:close/>
                <a:moveTo>
                  <a:pt x="19308" y="7537"/>
                </a:moveTo>
                <a:lnTo>
                  <a:pt x="19175" y="7433"/>
                </a:lnTo>
                <a:lnTo>
                  <a:pt x="19308" y="7314"/>
                </a:lnTo>
                <a:lnTo>
                  <a:pt x="19308" y="7537"/>
                </a:lnTo>
                <a:close/>
                <a:moveTo>
                  <a:pt x="19046" y="7052"/>
                </a:moveTo>
                <a:lnTo>
                  <a:pt x="19593" y="7015"/>
                </a:lnTo>
                <a:lnTo>
                  <a:pt x="19328" y="7255"/>
                </a:lnTo>
                <a:lnTo>
                  <a:pt x="19046" y="7052"/>
                </a:lnTo>
                <a:close/>
                <a:moveTo>
                  <a:pt x="19342" y="7311"/>
                </a:moveTo>
                <a:lnTo>
                  <a:pt x="19460" y="7421"/>
                </a:lnTo>
                <a:lnTo>
                  <a:pt x="19342" y="7534"/>
                </a:lnTo>
                <a:lnTo>
                  <a:pt x="19342" y="7311"/>
                </a:lnTo>
                <a:close/>
                <a:moveTo>
                  <a:pt x="19370" y="7557"/>
                </a:moveTo>
                <a:lnTo>
                  <a:pt x="19486" y="7447"/>
                </a:lnTo>
                <a:lnTo>
                  <a:pt x="19602" y="7551"/>
                </a:lnTo>
                <a:cubicBezTo>
                  <a:pt x="19517" y="7551"/>
                  <a:pt x="19438" y="7554"/>
                  <a:pt x="19370" y="7557"/>
                </a:cubicBezTo>
                <a:close/>
                <a:moveTo>
                  <a:pt x="19511" y="7421"/>
                </a:moveTo>
                <a:lnTo>
                  <a:pt x="19635" y="7303"/>
                </a:lnTo>
                <a:lnTo>
                  <a:pt x="19644" y="7543"/>
                </a:lnTo>
                <a:lnTo>
                  <a:pt x="19511" y="7421"/>
                </a:lnTo>
                <a:close/>
                <a:moveTo>
                  <a:pt x="19658" y="7026"/>
                </a:moveTo>
                <a:lnTo>
                  <a:pt x="19884" y="7229"/>
                </a:lnTo>
                <a:lnTo>
                  <a:pt x="19664" y="7229"/>
                </a:lnTo>
                <a:lnTo>
                  <a:pt x="19658" y="7026"/>
                </a:lnTo>
                <a:close/>
                <a:moveTo>
                  <a:pt x="19689" y="7012"/>
                </a:moveTo>
                <a:lnTo>
                  <a:pt x="20236" y="7012"/>
                </a:lnTo>
                <a:lnTo>
                  <a:pt x="19937" y="7232"/>
                </a:lnTo>
                <a:lnTo>
                  <a:pt x="19689" y="7012"/>
                </a:lnTo>
                <a:close/>
                <a:moveTo>
                  <a:pt x="19903" y="7266"/>
                </a:moveTo>
                <a:lnTo>
                  <a:pt x="19813" y="7370"/>
                </a:lnTo>
                <a:lnTo>
                  <a:pt x="19709" y="7266"/>
                </a:lnTo>
                <a:lnTo>
                  <a:pt x="19903" y="7266"/>
                </a:lnTo>
                <a:close/>
                <a:moveTo>
                  <a:pt x="19666" y="7277"/>
                </a:moveTo>
                <a:lnTo>
                  <a:pt x="19788" y="7396"/>
                </a:lnTo>
                <a:lnTo>
                  <a:pt x="19675" y="7523"/>
                </a:lnTo>
                <a:lnTo>
                  <a:pt x="19666" y="7277"/>
                </a:lnTo>
                <a:close/>
                <a:moveTo>
                  <a:pt x="19695" y="7548"/>
                </a:moveTo>
                <a:lnTo>
                  <a:pt x="19813" y="7418"/>
                </a:lnTo>
                <a:lnTo>
                  <a:pt x="19946" y="7545"/>
                </a:lnTo>
                <a:cubicBezTo>
                  <a:pt x="19856" y="7548"/>
                  <a:pt x="19774" y="7548"/>
                  <a:pt x="19695" y="7548"/>
                </a:cubicBezTo>
                <a:close/>
                <a:moveTo>
                  <a:pt x="19836" y="7393"/>
                </a:moveTo>
                <a:lnTo>
                  <a:pt x="19937" y="7280"/>
                </a:lnTo>
                <a:lnTo>
                  <a:pt x="19951" y="7294"/>
                </a:lnTo>
                <a:lnTo>
                  <a:pt x="19963" y="7523"/>
                </a:lnTo>
                <a:lnTo>
                  <a:pt x="19836" y="7393"/>
                </a:lnTo>
                <a:close/>
                <a:moveTo>
                  <a:pt x="19983" y="7274"/>
                </a:moveTo>
                <a:lnTo>
                  <a:pt x="19980" y="7274"/>
                </a:lnTo>
                <a:lnTo>
                  <a:pt x="19971" y="7266"/>
                </a:lnTo>
                <a:lnTo>
                  <a:pt x="20231" y="7266"/>
                </a:lnTo>
                <a:lnTo>
                  <a:pt x="20112" y="7393"/>
                </a:lnTo>
                <a:lnTo>
                  <a:pt x="19983" y="7277"/>
                </a:lnTo>
                <a:lnTo>
                  <a:pt x="19983" y="7274"/>
                </a:lnTo>
                <a:close/>
                <a:moveTo>
                  <a:pt x="19985" y="7325"/>
                </a:moveTo>
                <a:lnTo>
                  <a:pt x="20090" y="7418"/>
                </a:lnTo>
                <a:lnTo>
                  <a:pt x="19997" y="7520"/>
                </a:lnTo>
                <a:lnTo>
                  <a:pt x="19985" y="7325"/>
                </a:lnTo>
                <a:close/>
                <a:moveTo>
                  <a:pt x="20016" y="7545"/>
                </a:moveTo>
                <a:lnTo>
                  <a:pt x="20118" y="7441"/>
                </a:lnTo>
                <a:lnTo>
                  <a:pt x="20236" y="7548"/>
                </a:lnTo>
                <a:cubicBezTo>
                  <a:pt x="20157" y="7545"/>
                  <a:pt x="20084" y="7545"/>
                  <a:pt x="20016" y="7545"/>
                </a:cubicBezTo>
                <a:close/>
                <a:moveTo>
                  <a:pt x="20256" y="7523"/>
                </a:moveTo>
                <a:lnTo>
                  <a:pt x="20138" y="7418"/>
                </a:lnTo>
                <a:lnTo>
                  <a:pt x="20256" y="7294"/>
                </a:lnTo>
                <a:lnTo>
                  <a:pt x="20256" y="7523"/>
                </a:lnTo>
                <a:close/>
                <a:moveTo>
                  <a:pt x="20256" y="7232"/>
                </a:moveTo>
                <a:lnTo>
                  <a:pt x="19991" y="7232"/>
                </a:lnTo>
                <a:lnTo>
                  <a:pt x="20256" y="7035"/>
                </a:lnTo>
                <a:lnTo>
                  <a:pt x="20256" y="7232"/>
                </a:lnTo>
                <a:close/>
                <a:moveTo>
                  <a:pt x="20256" y="6973"/>
                </a:moveTo>
                <a:lnTo>
                  <a:pt x="19686" y="6973"/>
                </a:lnTo>
                <a:lnTo>
                  <a:pt x="20256" y="6453"/>
                </a:lnTo>
                <a:lnTo>
                  <a:pt x="20256" y="6973"/>
                </a:lnTo>
                <a:close/>
                <a:moveTo>
                  <a:pt x="19054" y="5353"/>
                </a:moveTo>
                <a:lnTo>
                  <a:pt x="21648" y="5353"/>
                </a:lnTo>
                <a:lnTo>
                  <a:pt x="20276" y="6397"/>
                </a:lnTo>
                <a:lnTo>
                  <a:pt x="19054" y="5353"/>
                </a:lnTo>
                <a:close/>
                <a:moveTo>
                  <a:pt x="20290" y="6973"/>
                </a:moveTo>
                <a:lnTo>
                  <a:pt x="20290" y="6459"/>
                </a:lnTo>
                <a:lnTo>
                  <a:pt x="20928" y="7006"/>
                </a:lnTo>
                <a:lnTo>
                  <a:pt x="20330" y="6975"/>
                </a:lnTo>
                <a:lnTo>
                  <a:pt x="20290" y="6975"/>
                </a:lnTo>
                <a:lnTo>
                  <a:pt x="20290" y="6973"/>
                </a:lnTo>
                <a:close/>
                <a:moveTo>
                  <a:pt x="20612" y="7246"/>
                </a:moveTo>
                <a:lnTo>
                  <a:pt x="20290" y="7235"/>
                </a:lnTo>
                <a:lnTo>
                  <a:pt x="20290" y="7012"/>
                </a:lnTo>
                <a:lnTo>
                  <a:pt x="20612" y="7246"/>
                </a:lnTo>
                <a:close/>
                <a:moveTo>
                  <a:pt x="20290" y="7266"/>
                </a:moveTo>
                <a:lnTo>
                  <a:pt x="20623" y="7280"/>
                </a:lnTo>
                <a:lnTo>
                  <a:pt x="20290" y="7528"/>
                </a:lnTo>
                <a:lnTo>
                  <a:pt x="20290" y="7266"/>
                </a:lnTo>
                <a:close/>
                <a:moveTo>
                  <a:pt x="20649" y="7554"/>
                </a:moveTo>
                <a:cubicBezTo>
                  <a:pt x="20536" y="7551"/>
                  <a:pt x="20426" y="7548"/>
                  <a:pt x="20318" y="7548"/>
                </a:cubicBezTo>
                <a:lnTo>
                  <a:pt x="20649" y="7300"/>
                </a:lnTo>
                <a:lnTo>
                  <a:pt x="20649" y="7554"/>
                </a:lnTo>
                <a:close/>
                <a:moveTo>
                  <a:pt x="20349" y="7012"/>
                </a:moveTo>
                <a:lnTo>
                  <a:pt x="20939" y="7043"/>
                </a:lnTo>
                <a:lnTo>
                  <a:pt x="20668" y="7246"/>
                </a:lnTo>
                <a:lnTo>
                  <a:pt x="20349" y="7012"/>
                </a:lnTo>
                <a:close/>
                <a:moveTo>
                  <a:pt x="20682" y="7557"/>
                </a:moveTo>
                <a:lnTo>
                  <a:pt x="20682" y="7303"/>
                </a:lnTo>
                <a:lnTo>
                  <a:pt x="20967" y="7568"/>
                </a:lnTo>
                <a:cubicBezTo>
                  <a:pt x="20871" y="7562"/>
                  <a:pt x="20776" y="7559"/>
                  <a:pt x="20682" y="7557"/>
                </a:cubicBezTo>
                <a:close/>
                <a:moveTo>
                  <a:pt x="20998" y="7548"/>
                </a:moveTo>
                <a:lnTo>
                  <a:pt x="20713" y="7286"/>
                </a:lnTo>
                <a:lnTo>
                  <a:pt x="20998" y="7308"/>
                </a:lnTo>
                <a:lnTo>
                  <a:pt x="20998" y="7548"/>
                </a:lnTo>
                <a:close/>
                <a:moveTo>
                  <a:pt x="20998" y="7272"/>
                </a:moveTo>
                <a:lnTo>
                  <a:pt x="20716" y="7249"/>
                </a:lnTo>
                <a:lnTo>
                  <a:pt x="20984" y="7049"/>
                </a:lnTo>
                <a:lnTo>
                  <a:pt x="21001" y="7063"/>
                </a:lnTo>
                <a:lnTo>
                  <a:pt x="21001" y="7272"/>
                </a:lnTo>
                <a:lnTo>
                  <a:pt x="20998" y="7272"/>
                </a:lnTo>
                <a:close/>
                <a:moveTo>
                  <a:pt x="20987" y="7006"/>
                </a:moveTo>
                <a:lnTo>
                  <a:pt x="20324" y="6439"/>
                </a:lnTo>
                <a:lnTo>
                  <a:pt x="21650" y="6510"/>
                </a:lnTo>
                <a:lnTo>
                  <a:pt x="20987" y="7006"/>
                </a:lnTo>
                <a:close/>
                <a:moveTo>
                  <a:pt x="21030" y="7091"/>
                </a:moveTo>
                <a:lnTo>
                  <a:pt x="21269" y="7297"/>
                </a:lnTo>
                <a:lnTo>
                  <a:pt x="21030" y="7274"/>
                </a:lnTo>
                <a:lnTo>
                  <a:pt x="21030" y="7091"/>
                </a:lnTo>
                <a:close/>
                <a:moveTo>
                  <a:pt x="21030" y="7311"/>
                </a:moveTo>
                <a:lnTo>
                  <a:pt x="21289" y="7334"/>
                </a:lnTo>
                <a:lnTo>
                  <a:pt x="21030" y="7548"/>
                </a:lnTo>
                <a:lnTo>
                  <a:pt x="21030" y="7311"/>
                </a:lnTo>
                <a:close/>
                <a:moveTo>
                  <a:pt x="21329" y="7588"/>
                </a:moveTo>
                <a:cubicBezTo>
                  <a:pt x="21238" y="7582"/>
                  <a:pt x="21148" y="7576"/>
                  <a:pt x="21055" y="7571"/>
                </a:cubicBezTo>
                <a:lnTo>
                  <a:pt x="21329" y="7348"/>
                </a:lnTo>
                <a:lnTo>
                  <a:pt x="21329" y="7588"/>
                </a:lnTo>
                <a:close/>
                <a:moveTo>
                  <a:pt x="21038" y="7049"/>
                </a:moveTo>
                <a:lnTo>
                  <a:pt x="21642" y="7094"/>
                </a:lnTo>
                <a:lnTo>
                  <a:pt x="21331" y="7300"/>
                </a:lnTo>
                <a:lnTo>
                  <a:pt x="21038" y="7049"/>
                </a:lnTo>
                <a:close/>
                <a:moveTo>
                  <a:pt x="21360" y="7373"/>
                </a:moveTo>
                <a:lnTo>
                  <a:pt x="21487" y="7480"/>
                </a:lnTo>
                <a:lnTo>
                  <a:pt x="21360" y="7568"/>
                </a:lnTo>
                <a:lnTo>
                  <a:pt x="21360" y="7373"/>
                </a:lnTo>
                <a:close/>
                <a:moveTo>
                  <a:pt x="21379" y="7342"/>
                </a:moveTo>
                <a:lnTo>
                  <a:pt x="21653" y="7368"/>
                </a:lnTo>
                <a:lnTo>
                  <a:pt x="21518" y="7461"/>
                </a:lnTo>
                <a:lnTo>
                  <a:pt x="21379" y="7342"/>
                </a:lnTo>
                <a:close/>
                <a:moveTo>
                  <a:pt x="21385" y="7593"/>
                </a:moveTo>
                <a:lnTo>
                  <a:pt x="21512" y="7506"/>
                </a:lnTo>
                <a:lnTo>
                  <a:pt x="21642" y="7619"/>
                </a:lnTo>
                <a:cubicBezTo>
                  <a:pt x="21557" y="7607"/>
                  <a:pt x="21473" y="7602"/>
                  <a:pt x="21385" y="7593"/>
                </a:cubicBezTo>
                <a:close/>
                <a:moveTo>
                  <a:pt x="21679" y="7599"/>
                </a:moveTo>
                <a:lnTo>
                  <a:pt x="21543" y="7483"/>
                </a:lnTo>
                <a:lnTo>
                  <a:pt x="21679" y="7387"/>
                </a:lnTo>
                <a:lnTo>
                  <a:pt x="21679" y="7599"/>
                </a:lnTo>
                <a:close/>
                <a:moveTo>
                  <a:pt x="21679" y="7334"/>
                </a:moveTo>
                <a:lnTo>
                  <a:pt x="21385" y="7308"/>
                </a:lnTo>
                <a:lnTo>
                  <a:pt x="21679" y="7114"/>
                </a:lnTo>
                <a:lnTo>
                  <a:pt x="21679" y="7334"/>
                </a:lnTo>
                <a:close/>
                <a:moveTo>
                  <a:pt x="21679" y="7063"/>
                </a:moveTo>
                <a:lnTo>
                  <a:pt x="21032" y="7012"/>
                </a:lnTo>
                <a:lnTo>
                  <a:pt x="21679" y="6527"/>
                </a:lnTo>
                <a:lnTo>
                  <a:pt x="21679" y="7063"/>
                </a:lnTo>
                <a:close/>
                <a:moveTo>
                  <a:pt x="21679" y="6476"/>
                </a:moveTo>
                <a:lnTo>
                  <a:pt x="20318" y="6402"/>
                </a:lnTo>
                <a:lnTo>
                  <a:pt x="21679" y="5367"/>
                </a:lnTo>
                <a:lnTo>
                  <a:pt x="21679" y="6476"/>
                </a:lnTo>
                <a:close/>
                <a:moveTo>
                  <a:pt x="21679" y="5299"/>
                </a:moveTo>
                <a:lnTo>
                  <a:pt x="20369" y="4137"/>
                </a:lnTo>
                <a:lnTo>
                  <a:pt x="21679" y="3110"/>
                </a:lnTo>
                <a:lnTo>
                  <a:pt x="21679" y="5299"/>
                </a:lnTo>
                <a:close/>
                <a:moveTo>
                  <a:pt x="21679" y="3040"/>
                </a:moveTo>
                <a:lnTo>
                  <a:pt x="19026" y="788"/>
                </a:lnTo>
                <a:lnTo>
                  <a:pt x="21645" y="788"/>
                </a:lnTo>
                <a:lnTo>
                  <a:pt x="21679" y="791"/>
                </a:lnTo>
                <a:lnTo>
                  <a:pt x="21679" y="3040"/>
                </a:lnTo>
                <a:close/>
                <a:moveTo>
                  <a:pt x="21712" y="791"/>
                </a:moveTo>
                <a:lnTo>
                  <a:pt x="24368" y="965"/>
                </a:lnTo>
                <a:lnTo>
                  <a:pt x="24385" y="968"/>
                </a:lnTo>
                <a:lnTo>
                  <a:pt x="21712" y="3037"/>
                </a:lnTo>
                <a:lnTo>
                  <a:pt x="21712" y="791"/>
                </a:lnTo>
                <a:close/>
                <a:moveTo>
                  <a:pt x="23064" y="4372"/>
                </a:moveTo>
                <a:lnTo>
                  <a:pt x="21724" y="3079"/>
                </a:lnTo>
                <a:lnTo>
                  <a:pt x="24337" y="3460"/>
                </a:lnTo>
                <a:lnTo>
                  <a:pt x="24388" y="3474"/>
                </a:lnTo>
                <a:lnTo>
                  <a:pt x="23067" y="4377"/>
                </a:lnTo>
                <a:lnTo>
                  <a:pt x="23064" y="4372"/>
                </a:lnTo>
                <a:close/>
                <a:moveTo>
                  <a:pt x="24377" y="5909"/>
                </a:moveTo>
                <a:lnTo>
                  <a:pt x="21738" y="5327"/>
                </a:lnTo>
                <a:lnTo>
                  <a:pt x="23064" y="4422"/>
                </a:lnTo>
                <a:lnTo>
                  <a:pt x="24377" y="5909"/>
                </a:lnTo>
                <a:close/>
                <a:moveTo>
                  <a:pt x="21712" y="3116"/>
                </a:moveTo>
                <a:lnTo>
                  <a:pt x="23042" y="4400"/>
                </a:lnTo>
                <a:lnTo>
                  <a:pt x="21712" y="5308"/>
                </a:lnTo>
                <a:lnTo>
                  <a:pt x="21712" y="3116"/>
                </a:lnTo>
                <a:close/>
                <a:moveTo>
                  <a:pt x="21712" y="5381"/>
                </a:moveTo>
                <a:lnTo>
                  <a:pt x="22999" y="6758"/>
                </a:lnTo>
                <a:lnTo>
                  <a:pt x="21712" y="6481"/>
                </a:lnTo>
                <a:lnTo>
                  <a:pt x="21712" y="5381"/>
                </a:lnTo>
                <a:close/>
                <a:moveTo>
                  <a:pt x="21712" y="6532"/>
                </a:moveTo>
                <a:lnTo>
                  <a:pt x="22370" y="7162"/>
                </a:lnTo>
                <a:lnTo>
                  <a:pt x="21712" y="7066"/>
                </a:lnTo>
                <a:lnTo>
                  <a:pt x="21712" y="6532"/>
                </a:lnTo>
                <a:close/>
                <a:moveTo>
                  <a:pt x="21712" y="7116"/>
                </a:moveTo>
                <a:lnTo>
                  <a:pt x="22023" y="7376"/>
                </a:lnTo>
                <a:lnTo>
                  <a:pt x="21712" y="7337"/>
                </a:lnTo>
                <a:lnTo>
                  <a:pt x="21712" y="7116"/>
                </a:lnTo>
                <a:close/>
                <a:moveTo>
                  <a:pt x="22034" y="7410"/>
                </a:moveTo>
                <a:lnTo>
                  <a:pt x="21882" y="7503"/>
                </a:lnTo>
                <a:lnTo>
                  <a:pt x="21744" y="7373"/>
                </a:lnTo>
                <a:lnTo>
                  <a:pt x="22034" y="7410"/>
                </a:lnTo>
                <a:close/>
                <a:moveTo>
                  <a:pt x="21712" y="7393"/>
                </a:moveTo>
                <a:lnTo>
                  <a:pt x="21851" y="7523"/>
                </a:lnTo>
                <a:lnTo>
                  <a:pt x="21712" y="7607"/>
                </a:lnTo>
                <a:lnTo>
                  <a:pt x="21712" y="7393"/>
                </a:lnTo>
                <a:close/>
                <a:moveTo>
                  <a:pt x="21746" y="7624"/>
                </a:moveTo>
                <a:lnTo>
                  <a:pt x="21873" y="7545"/>
                </a:lnTo>
                <a:lnTo>
                  <a:pt x="22009" y="7672"/>
                </a:lnTo>
                <a:cubicBezTo>
                  <a:pt x="21887" y="7650"/>
                  <a:pt x="21797" y="7633"/>
                  <a:pt x="21746" y="7624"/>
                </a:cubicBezTo>
                <a:close/>
                <a:moveTo>
                  <a:pt x="22054" y="7667"/>
                </a:moveTo>
                <a:lnTo>
                  <a:pt x="21904" y="7526"/>
                </a:lnTo>
                <a:lnTo>
                  <a:pt x="22060" y="7430"/>
                </a:lnTo>
                <a:lnTo>
                  <a:pt x="22054" y="7667"/>
                </a:lnTo>
                <a:close/>
                <a:moveTo>
                  <a:pt x="21752" y="7108"/>
                </a:moveTo>
                <a:lnTo>
                  <a:pt x="22373" y="7201"/>
                </a:lnTo>
                <a:lnTo>
                  <a:pt x="22079" y="7385"/>
                </a:lnTo>
                <a:lnTo>
                  <a:pt x="21752" y="7108"/>
                </a:lnTo>
                <a:close/>
                <a:moveTo>
                  <a:pt x="22093" y="7444"/>
                </a:moveTo>
                <a:lnTo>
                  <a:pt x="22206" y="7574"/>
                </a:lnTo>
                <a:lnTo>
                  <a:pt x="22088" y="7672"/>
                </a:lnTo>
                <a:lnTo>
                  <a:pt x="22093" y="7444"/>
                </a:lnTo>
                <a:close/>
                <a:moveTo>
                  <a:pt x="22116" y="7421"/>
                </a:moveTo>
                <a:lnTo>
                  <a:pt x="22345" y="7458"/>
                </a:lnTo>
                <a:lnTo>
                  <a:pt x="22232" y="7551"/>
                </a:lnTo>
                <a:lnTo>
                  <a:pt x="22116" y="7421"/>
                </a:lnTo>
                <a:close/>
                <a:moveTo>
                  <a:pt x="22110" y="7695"/>
                </a:moveTo>
                <a:lnTo>
                  <a:pt x="22229" y="7599"/>
                </a:lnTo>
                <a:lnTo>
                  <a:pt x="22359" y="7746"/>
                </a:lnTo>
                <a:cubicBezTo>
                  <a:pt x="22268" y="7726"/>
                  <a:pt x="22187" y="7709"/>
                  <a:pt x="22110" y="7695"/>
                </a:cubicBezTo>
                <a:close/>
                <a:moveTo>
                  <a:pt x="22373" y="7712"/>
                </a:moveTo>
                <a:lnTo>
                  <a:pt x="22254" y="7576"/>
                </a:lnTo>
                <a:lnTo>
                  <a:pt x="22376" y="7475"/>
                </a:lnTo>
                <a:lnTo>
                  <a:pt x="22373" y="7712"/>
                </a:lnTo>
                <a:close/>
                <a:moveTo>
                  <a:pt x="22379" y="7433"/>
                </a:moveTo>
                <a:lnTo>
                  <a:pt x="22122" y="7390"/>
                </a:lnTo>
                <a:lnTo>
                  <a:pt x="22381" y="7229"/>
                </a:lnTo>
                <a:lnTo>
                  <a:pt x="22379" y="7433"/>
                </a:lnTo>
                <a:close/>
                <a:moveTo>
                  <a:pt x="22412" y="7441"/>
                </a:moveTo>
                <a:lnTo>
                  <a:pt x="22418" y="7212"/>
                </a:lnTo>
                <a:lnTo>
                  <a:pt x="22647" y="7492"/>
                </a:lnTo>
                <a:lnTo>
                  <a:pt x="22412" y="7441"/>
                </a:lnTo>
                <a:close/>
                <a:moveTo>
                  <a:pt x="22649" y="7523"/>
                </a:moveTo>
                <a:lnTo>
                  <a:pt x="22537" y="7616"/>
                </a:lnTo>
                <a:lnTo>
                  <a:pt x="22421" y="7475"/>
                </a:lnTo>
                <a:lnTo>
                  <a:pt x="22649" y="7523"/>
                </a:lnTo>
                <a:close/>
                <a:moveTo>
                  <a:pt x="22508" y="7636"/>
                </a:moveTo>
                <a:lnTo>
                  <a:pt x="22407" y="7718"/>
                </a:lnTo>
                <a:lnTo>
                  <a:pt x="22410" y="7514"/>
                </a:lnTo>
                <a:lnTo>
                  <a:pt x="22508" y="7636"/>
                </a:lnTo>
                <a:close/>
                <a:moveTo>
                  <a:pt x="22412" y="7757"/>
                </a:moveTo>
                <a:lnTo>
                  <a:pt x="22531" y="7664"/>
                </a:lnTo>
                <a:lnTo>
                  <a:pt x="22652" y="7811"/>
                </a:lnTo>
                <a:cubicBezTo>
                  <a:pt x="22568" y="7791"/>
                  <a:pt x="22486" y="7771"/>
                  <a:pt x="22412" y="7757"/>
                </a:cubicBezTo>
                <a:close/>
                <a:moveTo>
                  <a:pt x="22686" y="7797"/>
                </a:moveTo>
                <a:lnTo>
                  <a:pt x="22559" y="7641"/>
                </a:lnTo>
                <a:lnTo>
                  <a:pt x="22689" y="7540"/>
                </a:lnTo>
                <a:lnTo>
                  <a:pt x="22692" y="7543"/>
                </a:lnTo>
                <a:lnTo>
                  <a:pt x="22686" y="7797"/>
                </a:lnTo>
                <a:close/>
                <a:moveTo>
                  <a:pt x="22466" y="7215"/>
                </a:moveTo>
                <a:lnTo>
                  <a:pt x="22985" y="7331"/>
                </a:lnTo>
                <a:lnTo>
                  <a:pt x="22695" y="7492"/>
                </a:lnTo>
                <a:lnTo>
                  <a:pt x="22466" y="7215"/>
                </a:lnTo>
                <a:close/>
                <a:moveTo>
                  <a:pt x="22720" y="7579"/>
                </a:moveTo>
                <a:lnTo>
                  <a:pt x="22836" y="7720"/>
                </a:lnTo>
                <a:lnTo>
                  <a:pt x="22714" y="7808"/>
                </a:lnTo>
                <a:lnTo>
                  <a:pt x="22720" y="7579"/>
                </a:lnTo>
                <a:close/>
                <a:moveTo>
                  <a:pt x="22734" y="7543"/>
                </a:moveTo>
                <a:lnTo>
                  <a:pt x="22985" y="7610"/>
                </a:lnTo>
                <a:lnTo>
                  <a:pt x="22864" y="7698"/>
                </a:lnTo>
                <a:lnTo>
                  <a:pt x="22734" y="7543"/>
                </a:lnTo>
                <a:close/>
                <a:moveTo>
                  <a:pt x="22740" y="7830"/>
                </a:moveTo>
                <a:lnTo>
                  <a:pt x="22858" y="7746"/>
                </a:lnTo>
                <a:lnTo>
                  <a:pt x="22977" y="7890"/>
                </a:lnTo>
                <a:cubicBezTo>
                  <a:pt x="22895" y="7867"/>
                  <a:pt x="22816" y="7850"/>
                  <a:pt x="22740" y="7830"/>
                </a:cubicBezTo>
                <a:close/>
                <a:moveTo>
                  <a:pt x="23008" y="7876"/>
                </a:moveTo>
                <a:lnTo>
                  <a:pt x="22884" y="7726"/>
                </a:lnTo>
                <a:lnTo>
                  <a:pt x="23008" y="7639"/>
                </a:lnTo>
                <a:lnTo>
                  <a:pt x="23008" y="7876"/>
                </a:lnTo>
                <a:close/>
                <a:moveTo>
                  <a:pt x="23008" y="7585"/>
                </a:moveTo>
                <a:lnTo>
                  <a:pt x="22731" y="7509"/>
                </a:lnTo>
                <a:lnTo>
                  <a:pt x="23008" y="7353"/>
                </a:lnTo>
                <a:lnTo>
                  <a:pt x="23008" y="7585"/>
                </a:lnTo>
                <a:close/>
                <a:moveTo>
                  <a:pt x="23008" y="7300"/>
                </a:moveTo>
                <a:lnTo>
                  <a:pt x="22460" y="7179"/>
                </a:lnTo>
                <a:lnTo>
                  <a:pt x="23008" y="6837"/>
                </a:lnTo>
                <a:lnTo>
                  <a:pt x="23008" y="7300"/>
                </a:lnTo>
                <a:close/>
                <a:moveTo>
                  <a:pt x="23008" y="6803"/>
                </a:moveTo>
                <a:lnTo>
                  <a:pt x="22424" y="7167"/>
                </a:lnTo>
                <a:lnTo>
                  <a:pt x="21755" y="6524"/>
                </a:lnTo>
                <a:lnTo>
                  <a:pt x="23011" y="6795"/>
                </a:lnTo>
                <a:lnTo>
                  <a:pt x="23011" y="6803"/>
                </a:lnTo>
                <a:lnTo>
                  <a:pt x="23008" y="6803"/>
                </a:lnTo>
                <a:close/>
                <a:moveTo>
                  <a:pt x="21749" y="5364"/>
                </a:moveTo>
                <a:lnTo>
                  <a:pt x="24385" y="5945"/>
                </a:lnTo>
                <a:lnTo>
                  <a:pt x="23061" y="6769"/>
                </a:lnTo>
                <a:lnTo>
                  <a:pt x="23050" y="6767"/>
                </a:lnTo>
                <a:lnTo>
                  <a:pt x="23033" y="6747"/>
                </a:lnTo>
                <a:lnTo>
                  <a:pt x="21749" y="5364"/>
                </a:lnTo>
                <a:close/>
                <a:moveTo>
                  <a:pt x="23042" y="7593"/>
                </a:moveTo>
                <a:lnTo>
                  <a:pt x="23042" y="7353"/>
                </a:lnTo>
                <a:lnTo>
                  <a:pt x="23321" y="7675"/>
                </a:lnTo>
                <a:lnTo>
                  <a:pt x="23042" y="7593"/>
                </a:lnTo>
                <a:close/>
                <a:moveTo>
                  <a:pt x="23338" y="7709"/>
                </a:moveTo>
                <a:lnTo>
                  <a:pt x="23205" y="7791"/>
                </a:lnTo>
                <a:lnTo>
                  <a:pt x="23073" y="7636"/>
                </a:lnTo>
                <a:lnTo>
                  <a:pt x="23338" y="7709"/>
                </a:lnTo>
                <a:close/>
                <a:moveTo>
                  <a:pt x="23042" y="7308"/>
                </a:moveTo>
                <a:lnTo>
                  <a:pt x="23042" y="6820"/>
                </a:lnTo>
                <a:lnTo>
                  <a:pt x="23050" y="6814"/>
                </a:lnTo>
                <a:lnTo>
                  <a:pt x="23615" y="7480"/>
                </a:lnTo>
                <a:lnTo>
                  <a:pt x="23078" y="7317"/>
                </a:lnTo>
                <a:lnTo>
                  <a:pt x="23042" y="7308"/>
                </a:lnTo>
                <a:close/>
                <a:moveTo>
                  <a:pt x="23042" y="7650"/>
                </a:moveTo>
                <a:lnTo>
                  <a:pt x="23177" y="7808"/>
                </a:lnTo>
                <a:lnTo>
                  <a:pt x="23042" y="7890"/>
                </a:lnTo>
                <a:lnTo>
                  <a:pt x="23042" y="7650"/>
                </a:lnTo>
                <a:close/>
                <a:moveTo>
                  <a:pt x="23070" y="7912"/>
                </a:moveTo>
                <a:lnTo>
                  <a:pt x="23200" y="7833"/>
                </a:lnTo>
                <a:lnTo>
                  <a:pt x="23327" y="7983"/>
                </a:lnTo>
                <a:cubicBezTo>
                  <a:pt x="23239" y="7957"/>
                  <a:pt x="23155" y="7935"/>
                  <a:pt x="23070" y="7912"/>
                </a:cubicBezTo>
                <a:close/>
                <a:moveTo>
                  <a:pt x="23228" y="7816"/>
                </a:moveTo>
                <a:lnTo>
                  <a:pt x="23352" y="7740"/>
                </a:lnTo>
                <a:lnTo>
                  <a:pt x="23358" y="7969"/>
                </a:lnTo>
                <a:lnTo>
                  <a:pt x="23228" y="7816"/>
                </a:lnTo>
                <a:close/>
                <a:moveTo>
                  <a:pt x="23084" y="7356"/>
                </a:moveTo>
                <a:lnTo>
                  <a:pt x="23640" y="7528"/>
                </a:lnTo>
                <a:lnTo>
                  <a:pt x="23378" y="7689"/>
                </a:lnTo>
                <a:lnTo>
                  <a:pt x="23084" y="7356"/>
                </a:lnTo>
                <a:close/>
                <a:moveTo>
                  <a:pt x="23414" y="7703"/>
                </a:moveTo>
                <a:lnTo>
                  <a:pt x="23671" y="7548"/>
                </a:lnTo>
                <a:lnTo>
                  <a:pt x="23688" y="7568"/>
                </a:lnTo>
                <a:lnTo>
                  <a:pt x="23694" y="7791"/>
                </a:lnTo>
                <a:lnTo>
                  <a:pt x="23414" y="7703"/>
                </a:lnTo>
                <a:close/>
                <a:moveTo>
                  <a:pt x="23694" y="7822"/>
                </a:moveTo>
                <a:lnTo>
                  <a:pt x="23553" y="7901"/>
                </a:lnTo>
                <a:lnTo>
                  <a:pt x="23414" y="7734"/>
                </a:lnTo>
                <a:lnTo>
                  <a:pt x="23694" y="7822"/>
                </a:lnTo>
                <a:close/>
                <a:moveTo>
                  <a:pt x="23386" y="7749"/>
                </a:moveTo>
                <a:lnTo>
                  <a:pt x="23527" y="7915"/>
                </a:lnTo>
                <a:lnTo>
                  <a:pt x="23394" y="7988"/>
                </a:lnTo>
                <a:lnTo>
                  <a:pt x="23386" y="7749"/>
                </a:lnTo>
                <a:close/>
                <a:moveTo>
                  <a:pt x="23423" y="8011"/>
                </a:moveTo>
                <a:lnTo>
                  <a:pt x="23547" y="7940"/>
                </a:lnTo>
                <a:lnTo>
                  <a:pt x="23668" y="8087"/>
                </a:lnTo>
                <a:cubicBezTo>
                  <a:pt x="23586" y="8059"/>
                  <a:pt x="23505" y="8034"/>
                  <a:pt x="23423" y="8011"/>
                </a:cubicBezTo>
                <a:close/>
                <a:moveTo>
                  <a:pt x="23575" y="7924"/>
                </a:moveTo>
                <a:lnTo>
                  <a:pt x="23694" y="7856"/>
                </a:lnTo>
                <a:lnTo>
                  <a:pt x="23699" y="8076"/>
                </a:lnTo>
                <a:lnTo>
                  <a:pt x="23575" y="7924"/>
                </a:lnTo>
                <a:close/>
                <a:moveTo>
                  <a:pt x="23691" y="7495"/>
                </a:moveTo>
                <a:lnTo>
                  <a:pt x="23680" y="7500"/>
                </a:lnTo>
                <a:lnTo>
                  <a:pt x="23668" y="7497"/>
                </a:lnTo>
                <a:lnTo>
                  <a:pt x="23090" y="6814"/>
                </a:lnTo>
                <a:lnTo>
                  <a:pt x="24360" y="7195"/>
                </a:lnTo>
                <a:lnTo>
                  <a:pt x="23691" y="7495"/>
                </a:lnTo>
                <a:close/>
                <a:moveTo>
                  <a:pt x="23719" y="7607"/>
                </a:moveTo>
                <a:lnTo>
                  <a:pt x="23965" y="7898"/>
                </a:lnTo>
                <a:lnTo>
                  <a:pt x="23733" y="7805"/>
                </a:lnTo>
                <a:lnTo>
                  <a:pt x="23725" y="7802"/>
                </a:lnTo>
                <a:lnTo>
                  <a:pt x="23719" y="7607"/>
                </a:lnTo>
                <a:close/>
                <a:moveTo>
                  <a:pt x="23987" y="7938"/>
                </a:moveTo>
                <a:lnTo>
                  <a:pt x="23886" y="8000"/>
                </a:lnTo>
                <a:lnTo>
                  <a:pt x="23775" y="7850"/>
                </a:lnTo>
                <a:lnTo>
                  <a:pt x="23987" y="7938"/>
                </a:lnTo>
                <a:close/>
                <a:moveTo>
                  <a:pt x="23728" y="7839"/>
                </a:moveTo>
                <a:lnTo>
                  <a:pt x="23860" y="8017"/>
                </a:lnTo>
                <a:lnTo>
                  <a:pt x="23736" y="8093"/>
                </a:lnTo>
                <a:lnTo>
                  <a:pt x="23728" y="7839"/>
                </a:lnTo>
                <a:close/>
                <a:moveTo>
                  <a:pt x="23764" y="8118"/>
                </a:moveTo>
                <a:lnTo>
                  <a:pt x="23880" y="8045"/>
                </a:lnTo>
                <a:lnTo>
                  <a:pt x="23993" y="8200"/>
                </a:lnTo>
                <a:cubicBezTo>
                  <a:pt x="23919" y="8169"/>
                  <a:pt x="23840" y="8144"/>
                  <a:pt x="23764" y="8118"/>
                </a:cubicBezTo>
                <a:close/>
                <a:moveTo>
                  <a:pt x="23905" y="8028"/>
                </a:moveTo>
                <a:lnTo>
                  <a:pt x="24015" y="7957"/>
                </a:lnTo>
                <a:lnTo>
                  <a:pt x="24018" y="7960"/>
                </a:lnTo>
                <a:lnTo>
                  <a:pt x="24021" y="8186"/>
                </a:lnTo>
                <a:lnTo>
                  <a:pt x="23905" y="8028"/>
                </a:lnTo>
                <a:close/>
                <a:moveTo>
                  <a:pt x="23719" y="7554"/>
                </a:moveTo>
                <a:lnTo>
                  <a:pt x="24360" y="7782"/>
                </a:lnTo>
                <a:lnTo>
                  <a:pt x="24027" y="7915"/>
                </a:lnTo>
                <a:lnTo>
                  <a:pt x="23719" y="7554"/>
                </a:lnTo>
                <a:close/>
                <a:moveTo>
                  <a:pt x="24058" y="8223"/>
                </a:moveTo>
                <a:lnTo>
                  <a:pt x="24052" y="8000"/>
                </a:lnTo>
                <a:lnTo>
                  <a:pt x="24340" y="8338"/>
                </a:lnTo>
                <a:cubicBezTo>
                  <a:pt x="24250" y="8299"/>
                  <a:pt x="24156" y="8259"/>
                  <a:pt x="24058" y="8223"/>
                </a:cubicBezTo>
                <a:close/>
                <a:moveTo>
                  <a:pt x="24394" y="8350"/>
                </a:moveTo>
                <a:lnTo>
                  <a:pt x="24072" y="7972"/>
                </a:lnTo>
                <a:lnTo>
                  <a:pt x="24394" y="8096"/>
                </a:lnTo>
                <a:lnTo>
                  <a:pt x="24394" y="8350"/>
                </a:lnTo>
                <a:close/>
                <a:moveTo>
                  <a:pt x="24394" y="8062"/>
                </a:moveTo>
                <a:lnTo>
                  <a:pt x="24066" y="7938"/>
                </a:lnTo>
                <a:lnTo>
                  <a:pt x="24394" y="7808"/>
                </a:lnTo>
                <a:lnTo>
                  <a:pt x="24394" y="8062"/>
                </a:lnTo>
                <a:close/>
                <a:moveTo>
                  <a:pt x="24394" y="7757"/>
                </a:moveTo>
                <a:lnTo>
                  <a:pt x="23728" y="7517"/>
                </a:lnTo>
                <a:lnTo>
                  <a:pt x="24394" y="7218"/>
                </a:lnTo>
                <a:lnTo>
                  <a:pt x="24394" y="7757"/>
                </a:lnTo>
                <a:close/>
                <a:moveTo>
                  <a:pt x="24394" y="7173"/>
                </a:moveTo>
                <a:lnTo>
                  <a:pt x="23101" y="6783"/>
                </a:lnTo>
                <a:lnTo>
                  <a:pt x="24394" y="5979"/>
                </a:lnTo>
                <a:lnTo>
                  <a:pt x="24394" y="7173"/>
                </a:lnTo>
                <a:close/>
                <a:moveTo>
                  <a:pt x="24394" y="5872"/>
                </a:moveTo>
                <a:lnTo>
                  <a:pt x="23093" y="4403"/>
                </a:lnTo>
                <a:lnTo>
                  <a:pt x="24394" y="3514"/>
                </a:lnTo>
                <a:lnTo>
                  <a:pt x="24394" y="5872"/>
                </a:lnTo>
                <a:close/>
                <a:moveTo>
                  <a:pt x="24346" y="3426"/>
                </a:moveTo>
                <a:lnTo>
                  <a:pt x="21752" y="3054"/>
                </a:lnTo>
                <a:lnTo>
                  <a:pt x="24391" y="1011"/>
                </a:lnTo>
                <a:lnTo>
                  <a:pt x="24391" y="3440"/>
                </a:lnTo>
                <a:lnTo>
                  <a:pt x="24346" y="3426"/>
                </a:lnTo>
                <a:close/>
                <a:moveTo>
                  <a:pt x="24425" y="982"/>
                </a:moveTo>
                <a:lnTo>
                  <a:pt x="27013" y="4219"/>
                </a:lnTo>
                <a:lnTo>
                  <a:pt x="24425" y="3449"/>
                </a:lnTo>
                <a:lnTo>
                  <a:pt x="24425" y="982"/>
                </a:lnTo>
                <a:close/>
                <a:moveTo>
                  <a:pt x="24425" y="3491"/>
                </a:moveTo>
                <a:lnTo>
                  <a:pt x="24430" y="3488"/>
                </a:lnTo>
                <a:lnTo>
                  <a:pt x="27021" y="4262"/>
                </a:lnTo>
                <a:lnTo>
                  <a:pt x="24430" y="5914"/>
                </a:lnTo>
                <a:lnTo>
                  <a:pt x="24425" y="5909"/>
                </a:lnTo>
                <a:lnTo>
                  <a:pt x="24425" y="3491"/>
                </a:lnTo>
                <a:close/>
                <a:moveTo>
                  <a:pt x="24425" y="5959"/>
                </a:moveTo>
                <a:lnTo>
                  <a:pt x="25697" y="7740"/>
                </a:lnTo>
                <a:lnTo>
                  <a:pt x="24425" y="7184"/>
                </a:lnTo>
                <a:lnTo>
                  <a:pt x="24425" y="5959"/>
                </a:lnTo>
                <a:close/>
                <a:moveTo>
                  <a:pt x="25757" y="8759"/>
                </a:moveTo>
                <a:lnTo>
                  <a:pt x="25757" y="8463"/>
                </a:lnTo>
                <a:lnTo>
                  <a:pt x="26042" y="8954"/>
                </a:lnTo>
                <a:lnTo>
                  <a:pt x="25757" y="8759"/>
                </a:lnTo>
                <a:close/>
                <a:moveTo>
                  <a:pt x="26056" y="8990"/>
                </a:moveTo>
                <a:lnTo>
                  <a:pt x="25923" y="9038"/>
                </a:lnTo>
                <a:lnTo>
                  <a:pt x="25788" y="8815"/>
                </a:lnTo>
                <a:lnTo>
                  <a:pt x="26056" y="8990"/>
                </a:lnTo>
                <a:close/>
                <a:moveTo>
                  <a:pt x="25757" y="8406"/>
                </a:moveTo>
                <a:lnTo>
                  <a:pt x="25759" y="7833"/>
                </a:lnTo>
                <a:lnTo>
                  <a:pt x="26358" y="8821"/>
                </a:lnTo>
                <a:lnTo>
                  <a:pt x="25799" y="8429"/>
                </a:lnTo>
                <a:lnTo>
                  <a:pt x="25757" y="8406"/>
                </a:lnTo>
                <a:close/>
                <a:moveTo>
                  <a:pt x="25757" y="7768"/>
                </a:moveTo>
                <a:lnTo>
                  <a:pt x="24484" y="5988"/>
                </a:lnTo>
                <a:lnTo>
                  <a:pt x="27024" y="7232"/>
                </a:lnTo>
                <a:lnTo>
                  <a:pt x="25774" y="7780"/>
                </a:lnTo>
                <a:lnTo>
                  <a:pt x="25757" y="7768"/>
                </a:lnTo>
                <a:close/>
                <a:moveTo>
                  <a:pt x="24425" y="7241"/>
                </a:moveTo>
                <a:lnTo>
                  <a:pt x="25057" y="8042"/>
                </a:lnTo>
                <a:lnTo>
                  <a:pt x="24425" y="7768"/>
                </a:lnTo>
                <a:lnTo>
                  <a:pt x="24425" y="7241"/>
                </a:lnTo>
                <a:close/>
                <a:moveTo>
                  <a:pt x="25068" y="8087"/>
                </a:moveTo>
                <a:lnTo>
                  <a:pt x="24775" y="8217"/>
                </a:lnTo>
                <a:lnTo>
                  <a:pt x="24470" y="7828"/>
                </a:lnTo>
                <a:lnTo>
                  <a:pt x="25068" y="8087"/>
                </a:lnTo>
                <a:close/>
                <a:moveTo>
                  <a:pt x="24425" y="7830"/>
                </a:moveTo>
                <a:lnTo>
                  <a:pt x="24718" y="8200"/>
                </a:lnTo>
                <a:lnTo>
                  <a:pt x="24425" y="8076"/>
                </a:lnTo>
                <a:lnTo>
                  <a:pt x="24425" y="7830"/>
                </a:lnTo>
                <a:close/>
                <a:moveTo>
                  <a:pt x="24425" y="8107"/>
                </a:moveTo>
                <a:lnTo>
                  <a:pt x="24729" y="8237"/>
                </a:lnTo>
                <a:lnTo>
                  <a:pt x="24425" y="8369"/>
                </a:lnTo>
                <a:lnTo>
                  <a:pt x="24425" y="8107"/>
                </a:lnTo>
                <a:close/>
                <a:moveTo>
                  <a:pt x="24447" y="8395"/>
                </a:moveTo>
                <a:lnTo>
                  <a:pt x="24763" y="8257"/>
                </a:lnTo>
                <a:lnTo>
                  <a:pt x="25043" y="8705"/>
                </a:lnTo>
                <a:cubicBezTo>
                  <a:pt x="24752" y="8547"/>
                  <a:pt x="24529" y="8434"/>
                  <a:pt x="24447" y="8395"/>
                </a:cubicBezTo>
                <a:close/>
                <a:moveTo>
                  <a:pt x="25074" y="8697"/>
                </a:moveTo>
                <a:lnTo>
                  <a:pt x="24811" y="8276"/>
                </a:lnTo>
                <a:lnTo>
                  <a:pt x="25082" y="8423"/>
                </a:lnTo>
                <a:lnTo>
                  <a:pt x="25074" y="8697"/>
                </a:lnTo>
                <a:close/>
                <a:moveTo>
                  <a:pt x="25085" y="8389"/>
                </a:moveTo>
                <a:lnTo>
                  <a:pt x="24806" y="8240"/>
                </a:lnTo>
                <a:lnTo>
                  <a:pt x="25096" y="8113"/>
                </a:lnTo>
                <a:lnTo>
                  <a:pt x="25085" y="8389"/>
                </a:lnTo>
                <a:close/>
                <a:moveTo>
                  <a:pt x="25367" y="8542"/>
                </a:moveTo>
                <a:lnTo>
                  <a:pt x="25116" y="8406"/>
                </a:lnTo>
                <a:lnTo>
                  <a:pt x="25124" y="8138"/>
                </a:lnTo>
                <a:lnTo>
                  <a:pt x="25367" y="8542"/>
                </a:lnTo>
                <a:close/>
                <a:moveTo>
                  <a:pt x="25158" y="8132"/>
                </a:moveTo>
                <a:lnTo>
                  <a:pt x="25714" y="8429"/>
                </a:lnTo>
                <a:lnTo>
                  <a:pt x="25415" y="8558"/>
                </a:lnTo>
                <a:lnTo>
                  <a:pt x="25158" y="8132"/>
                </a:lnTo>
                <a:close/>
                <a:moveTo>
                  <a:pt x="25378" y="8578"/>
                </a:moveTo>
                <a:lnTo>
                  <a:pt x="25105" y="8722"/>
                </a:lnTo>
                <a:lnTo>
                  <a:pt x="25113" y="8437"/>
                </a:lnTo>
                <a:lnTo>
                  <a:pt x="25378" y="8578"/>
                </a:lnTo>
                <a:close/>
                <a:moveTo>
                  <a:pt x="25124" y="8750"/>
                </a:moveTo>
                <a:lnTo>
                  <a:pt x="25404" y="8601"/>
                </a:lnTo>
                <a:lnTo>
                  <a:pt x="25689" y="9075"/>
                </a:lnTo>
                <a:cubicBezTo>
                  <a:pt x="25489" y="8956"/>
                  <a:pt x="25297" y="8846"/>
                  <a:pt x="25124" y="8750"/>
                </a:cubicBezTo>
                <a:close/>
                <a:moveTo>
                  <a:pt x="25720" y="9061"/>
                </a:moveTo>
                <a:lnTo>
                  <a:pt x="25455" y="8621"/>
                </a:lnTo>
                <a:lnTo>
                  <a:pt x="25723" y="8770"/>
                </a:lnTo>
                <a:lnTo>
                  <a:pt x="25720" y="9061"/>
                </a:lnTo>
                <a:close/>
                <a:moveTo>
                  <a:pt x="25720" y="8736"/>
                </a:moveTo>
                <a:lnTo>
                  <a:pt x="25443" y="8581"/>
                </a:lnTo>
                <a:lnTo>
                  <a:pt x="25723" y="8463"/>
                </a:lnTo>
                <a:lnTo>
                  <a:pt x="25720" y="8736"/>
                </a:lnTo>
                <a:close/>
                <a:moveTo>
                  <a:pt x="25723" y="8389"/>
                </a:moveTo>
                <a:lnTo>
                  <a:pt x="25153" y="8087"/>
                </a:lnTo>
                <a:lnTo>
                  <a:pt x="25726" y="7836"/>
                </a:lnTo>
                <a:lnTo>
                  <a:pt x="25723" y="8389"/>
                </a:lnTo>
                <a:close/>
                <a:moveTo>
                  <a:pt x="25726" y="7799"/>
                </a:moveTo>
                <a:lnTo>
                  <a:pt x="25116" y="8065"/>
                </a:lnTo>
                <a:lnTo>
                  <a:pt x="24461" y="7232"/>
                </a:lnTo>
                <a:lnTo>
                  <a:pt x="25723" y="7785"/>
                </a:lnTo>
                <a:lnTo>
                  <a:pt x="25726" y="7799"/>
                </a:lnTo>
                <a:close/>
                <a:moveTo>
                  <a:pt x="25757" y="8821"/>
                </a:moveTo>
                <a:lnTo>
                  <a:pt x="25892" y="9050"/>
                </a:lnTo>
                <a:lnTo>
                  <a:pt x="25754" y="9100"/>
                </a:lnTo>
                <a:lnTo>
                  <a:pt x="25757" y="8821"/>
                </a:lnTo>
                <a:close/>
                <a:moveTo>
                  <a:pt x="25776" y="9129"/>
                </a:moveTo>
                <a:lnTo>
                  <a:pt x="25912" y="9081"/>
                </a:lnTo>
                <a:lnTo>
                  <a:pt x="26039" y="9292"/>
                </a:lnTo>
                <a:cubicBezTo>
                  <a:pt x="25949" y="9236"/>
                  <a:pt x="25861" y="9182"/>
                  <a:pt x="25776" y="9129"/>
                </a:cubicBezTo>
                <a:close/>
                <a:moveTo>
                  <a:pt x="26070" y="9287"/>
                </a:moveTo>
                <a:lnTo>
                  <a:pt x="25940" y="9069"/>
                </a:lnTo>
                <a:lnTo>
                  <a:pt x="26073" y="9021"/>
                </a:lnTo>
                <a:lnTo>
                  <a:pt x="26070" y="9287"/>
                </a:lnTo>
                <a:close/>
                <a:moveTo>
                  <a:pt x="25807" y="8482"/>
                </a:moveTo>
                <a:lnTo>
                  <a:pt x="26372" y="8877"/>
                </a:lnTo>
                <a:lnTo>
                  <a:pt x="26095" y="8979"/>
                </a:lnTo>
                <a:lnTo>
                  <a:pt x="25807" y="8482"/>
                </a:lnTo>
                <a:close/>
                <a:moveTo>
                  <a:pt x="26121" y="9004"/>
                </a:moveTo>
                <a:lnTo>
                  <a:pt x="26394" y="8906"/>
                </a:lnTo>
                <a:lnTo>
                  <a:pt x="26403" y="9205"/>
                </a:lnTo>
                <a:lnTo>
                  <a:pt x="26121" y="9004"/>
                </a:lnTo>
                <a:close/>
                <a:moveTo>
                  <a:pt x="26383" y="9224"/>
                </a:moveTo>
                <a:lnTo>
                  <a:pt x="26262" y="9267"/>
                </a:lnTo>
                <a:lnTo>
                  <a:pt x="26135" y="9050"/>
                </a:lnTo>
                <a:lnTo>
                  <a:pt x="26383" y="9224"/>
                </a:lnTo>
                <a:close/>
                <a:moveTo>
                  <a:pt x="26107" y="9061"/>
                </a:moveTo>
                <a:lnTo>
                  <a:pt x="26234" y="9278"/>
                </a:lnTo>
                <a:lnTo>
                  <a:pt x="26104" y="9323"/>
                </a:lnTo>
                <a:lnTo>
                  <a:pt x="26107" y="9061"/>
                </a:lnTo>
                <a:close/>
                <a:moveTo>
                  <a:pt x="26126" y="9351"/>
                </a:moveTo>
                <a:lnTo>
                  <a:pt x="26251" y="9306"/>
                </a:lnTo>
                <a:lnTo>
                  <a:pt x="26375" y="9518"/>
                </a:lnTo>
                <a:cubicBezTo>
                  <a:pt x="26293" y="9459"/>
                  <a:pt x="26211" y="9405"/>
                  <a:pt x="26126" y="9351"/>
                </a:cubicBezTo>
                <a:close/>
                <a:moveTo>
                  <a:pt x="26282" y="9295"/>
                </a:moveTo>
                <a:lnTo>
                  <a:pt x="26403" y="9253"/>
                </a:lnTo>
                <a:lnTo>
                  <a:pt x="26409" y="9518"/>
                </a:lnTo>
                <a:lnTo>
                  <a:pt x="26282" y="9295"/>
                </a:lnTo>
                <a:close/>
                <a:moveTo>
                  <a:pt x="25796" y="7833"/>
                </a:moveTo>
                <a:lnTo>
                  <a:pt x="27024" y="8612"/>
                </a:lnTo>
                <a:lnTo>
                  <a:pt x="26417" y="8860"/>
                </a:lnTo>
                <a:lnTo>
                  <a:pt x="25796" y="7833"/>
                </a:lnTo>
                <a:close/>
                <a:moveTo>
                  <a:pt x="26428" y="8942"/>
                </a:moveTo>
                <a:lnTo>
                  <a:pt x="26696" y="9439"/>
                </a:lnTo>
                <a:lnTo>
                  <a:pt x="26437" y="9230"/>
                </a:lnTo>
                <a:lnTo>
                  <a:pt x="26428" y="8942"/>
                </a:lnTo>
                <a:close/>
                <a:moveTo>
                  <a:pt x="26702" y="9478"/>
                </a:moveTo>
                <a:lnTo>
                  <a:pt x="26600" y="9509"/>
                </a:lnTo>
                <a:lnTo>
                  <a:pt x="26473" y="9295"/>
                </a:lnTo>
                <a:lnTo>
                  <a:pt x="26702" y="9478"/>
                </a:lnTo>
                <a:close/>
                <a:moveTo>
                  <a:pt x="26437" y="9292"/>
                </a:moveTo>
                <a:lnTo>
                  <a:pt x="26569" y="9518"/>
                </a:lnTo>
                <a:lnTo>
                  <a:pt x="26445" y="9555"/>
                </a:lnTo>
                <a:lnTo>
                  <a:pt x="26437" y="9292"/>
                </a:lnTo>
                <a:close/>
                <a:moveTo>
                  <a:pt x="26465" y="9583"/>
                </a:moveTo>
                <a:lnTo>
                  <a:pt x="26586" y="9546"/>
                </a:lnTo>
                <a:lnTo>
                  <a:pt x="26719" y="9772"/>
                </a:lnTo>
                <a:cubicBezTo>
                  <a:pt x="26640" y="9707"/>
                  <a:pt x="26553" y="9645"/>
                  <a:pt x="26465" y="9583"/>
                </a:cubicBezTo>
                <a:close/>
                <a:moveTo>
                  <a:pt x="26617" y="9538"/>
                </a:moveTo>
                <a:lnTo>
                  <a:pt x="26727" y="9504"/>
                </a:lnTo>
                <a:lnTo>
                  <a:pt x="26736" y="9735"/>
                </a:lnTo>
                <a:lnTo>
                  <a:pt x="26617" y="9538"/>
                </a:lnTo>
                <a:close/>
                <a:moveTo>
                  <a:pt x="26459" y="8937"/>
                </a:moveTo>
                <a:lnTo>
                  <a:pt x="27029" y="9332"/>
                </a:lnTo>
                <a:lnTo>
                  <a:pt x="26744" y="9464"/>
                </a:lnTo>
                <a:lnTo>
                  <a:pt x="26459" y="8937"/>
                </a:lnTo>
                <a:close/>
                <a:moveTo>
                  <a:pt x="26756" y="9800"/>
                </a:moveTo>
                <a:lnTo>
                  <a:pt x="26767" y="9797"/>
                </a:lnTo>
                <a:lnTo>
                  <a:pt x="26761" y="9566"/>
                </a:lnTo>
                <a:lnTo>
                  <a:pt x="27001" y="10015"/>
                </a:lnTo>
                <a:cubicBezTo>
                  <a:pt x="26928" y="9941"/>
                  <a:pt x="26843" y="9871"/>
                  <a:pt x="26756" y="9800"/>
                </a:cubicBezTo>
                <a:close/>
                <a:moveTo>
                  <a:pt x="27046" y="10029"/>
                </a:moveTo>
                <a:lnTo>
                  <a:pt x="26781" y="9532"/>
                </a:lnTo>
                <a:lnTo>
                  <a:pt x="27046" y="9704"/>
                </a:lnTo>
                <a:lnTo>
                  <a:pt x="27046" y="10029"/>
                </a:lnTo>
                <a:close/>
                <a:moveTo>
                  <a:pt x="27046" y="9662"/>
                </a:moveTo>
                <a:lnTo>
                  <a:pt x="26761" y="9490"/>
                </a:lnTo>
                <a:lnTo>
                  <a:pt x="27046" y="9360"/>
                </a:lnTo>
                <a:lnTo>
                  <a:pt x="27046" y="9662"/>
                </a:lnTo>
                <a:close/>
                <a:moveTo>
                  <a:pt x="27046" y="9303"/>
                </a:moveTo>
                <a:lnTo>
                  <a:pt x="26448" y="8886"/>
                </a:lnTo>
                <a:lnTo>
                  <a:pt x="27046" y="8640"/>
                </a:lnTo>
                <a:lnTo>
                  <a:pt x="27046" y="9303"/>
                </a:lnTo>
                <a:close/>
                <a:moveTo>
                  <a:pt x="27046" y="8584"/>
                </a:moveTo>
                <a:lnTo>
                  <a:pt x="25805" y="7799"/>
                </a:lnTo>
                <a:lnTo>
                  <a:pt x="27046" y="7258"/>
                </a:lnTo>
                <a:lnTo>
                  <a:pt x="27046" y="8584"/>
                </a:lnTo>
                <a:close/>
                <a:moveTo>
                  <a:pt x="27046" y="7207"/>
                </a:moveTo>
                <a:lnTo>
                  <a:pt x="24461" y="5934"/>
                </a:lnTo>
                <a:lnTo>
                  <a:pt x="27046" y="4284"/>
                </a:lnTo>
                <a:lnTo>
                  <a:pt x="27046" y="7207"/>
                </a:lnTo>
                <a:close/>
                <a:moveTo>
                  <a:pt x="27046" y="4208"/>
                </a:moveTo>
                <a:lnTo>
                  <a:pt x="24467" y="980"/>
                </a:lnTo>
                <a:lnTo>
                  <a:pt x="27046" y="1414"/>
                </a:lnTo>
                <a:lnTo>
                  <a:pt x="27046" y="42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85CFD-1358-A64F-9E14-9D796ED97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6412" y="693179"/>
            <a:ext cx="6251328" cy="2377281"/>
          </a:xfrm>
        </p:spPr>
        <p:txBody>
          <a:bodyPr anchor="b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21A80-50F6-3143-A06B-5F4C112BB6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16412" y="3092949"/>
            <a:ext cx="6251328" cy="1250156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0E6A76D-E4C3-7145-B94D-C148BD9E520E}"/>
              </a:ext>
            </a:extLst>
          </p:cNvPr>
          <p:cNvCxnSpPr/>
          <p:nvPr userDrawn="1"/>
        </p:nvCxnSpPr>
        <p:spPr>
          <a:xfrm>
            <a:off x="2383866" y="3070459"/>
            <a:ext cx="6172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Date Placeholder 2">
            <a:extLst>
              <a:ext uri="{FF2B5EF4-FFF2-40B4-BE49-F238E27FC236}">
                <a16:creationId xmlns:a16="http://schemas.microsoft.com/office/drawing/2014/main" id="{B6C80F20-F5F3-984B-897E-4EDAF9BB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3136" y="5451682"/>
            <a:ext cx="784860" cy="26517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DD84092-022B-4948-A559-1A6C46E5AAFC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169" name="Footer Placeholder 3">
            <a:extLst>
              <a:ext uri="{FF2B5EF4-FFF2-40B4-BE49-F238E27FC236}">
                <a16:creationId xmlns:a16="http://schemas.microsoft.com/office/drawing/2014/main" id="{F3FB732C-ECE4-E147-808D-E3764BFF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869" y="5451682"/>
            <a:ext cx="4079165" cy="26517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170" name="Slide Number Placeholder 4">
            <a:extLst>
              <a:ext uri="{FF2B5EF4-FFF2-40B4-BE49-F238E27FC236}">
                <a16:creationId xmlns:a16="http://schemas.microsoft.com/office/drawing/2014/main" id="{3A76334B-DD80-C44A-9086-A53D95AA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450919"/>
            <a:ext cx="480852" cy="26669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FD5C1C8-339A-4EFC-8213-F7D4C9150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A63A-F78F-B14B-A7F0-EBC07C920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CEFF8-5E80-C046-8842-F9B8A7781E1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1483" y="1257301"/>
            <a:ext cx="3886200" cy="4022873"/>
          </a:xfrm>
        </p:spPr>
        <p:txBody>
          <a:bodyPr/>
          <a:lstStyle>
            <a:lvl1pPr>
              <a:defRPr/>
            </a:lvl1pPr>
            <a:lvl5pPr marL="7144" marR="0" indent="0" algn="l" defTabSz="685785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2BBC0-4A22-D94D-A478-A90F2936A8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51983" y="1257301"/>
            <a:ext cx="3886200" cy="4022873"/>
          </a:xfrm>
        </p:spPr>
        <p:txBody>
          <a:bodyPr/>
          <a:lstStyle>
            <a:lvl1pPr>
              <a:defRPr/>
            </a:lvl1pPr>
            <a:lvl5pPr marL="7144" marR="0" indent="0" algn="l" defTabSz="685785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86F34-DFD7-714E-ADF1-99CCEC44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D474-594F-E54E-801E-9C5443EC7783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469D5-1F2C-8F4A-9F02-F1882BF4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2867" y="5337372"/>
            <a:ext cx="4397588" cy="225993"/>
          </a:xfrm>
        </p:spPr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47F83-9058-4F4D-99C0-81904F60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0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09B76-96B5-F040-ABF1-2C8A62CFB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1483" y="1210426"/>
            <a:ext cx="3868340" cy="43431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5" indent="0">
              <a:buNone/>
              <a:defRPr sz="1350" b="1"/>
            </a:lvl3pPr>
            <a:lvl4pPr marL="1028678" indent="0">
              <a:buNone/>
              <a:defRPr sz="1200" b="1"/>
            </a:lvl4pPr>
            <a:lvl5pPr marL="1371570" indent="0">
              <a:buNone/>
              <a:defRPr sz="1200" b="1"/>
            </a:lvl5pPr>
            <a:lvl6pPr marL="1714462" indent="0">
              <a:buNone/>
              <a:defRPr sz="1200" b="1"/>
            </a:lvl6pPr>
            <a:lvl7pPr marL="2057355" indent="0">
              <a:buNone/>
              <a:defRPr sz="1200" b="1"/>
            </a:lvl7pPr>
            <a:lvl8pPr marL="2400247" indent="0">
              <a:buNone/>
              <a:defRPr sz="1200" b="1"/>
            </a:lvl8pPr>
            <a:lvl9pPr marL="2743140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40D75-AB74-7149-A00F-50EE7F8B67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1483" y="1644744"/>
            <a:ext cx="3868340" cy="3432402"/>
          </a:xfrm>
        </p:spPr>
        <p:txBody>
          <a:bodyPr/>
          <a:lstStyle>
            <a:lvl1pPr>
              <a:defRPr/>
            </a:lvl1pPr>
            <a:lvl5pPr marL="7144" marR="0" indent="0" algn="l" defTabSz="685785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645C0-C2CF-C748-8234-14D188A004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50792" y="1210426"/>
            <a:ext cx="3887391" cy="43431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5" indent="0">
              <a:buNone/>
              <a:defRPr sz="1350" b="1"/>
            </a:lvl3pPr>
            <a:lvl4pPr marL="1028678" indent="0">
              <a:buNone/>
              <a:defRPr sz="1200" b="1"/>
            </a:lvl4pPr>
            <a:lvl5pPr marL="1371570" indent="0">
              <a:buNone/>
              <a:defRPr sz="1200" b="1"/>
            </a:lvl5pPr>
            <a:lvl6pPr marL="1714462" indent="0">
              <a:buNone/>
              <a:defRPr sz="1200" b="1"/>
            </a:lvl6pPr>
            <a:lvl7pPr marL="2057355" indent="0">
              <a:buNone/>
              <a:defRPr sz="1200" b="1"/>
            </a:lvl7pPr>
            <a:lvl8pPr marL="2400247" indent="0">
              <a:buNone/>
              <a:defRPr sz="1200" b="1"/>
            </a:lvl8pPr>
            <a:lvl9pPr marL="2743140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94A98-C626-7548-9719-9C5178E92B9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50792" y="1644744"/>
            <a:ext cx="3887391" cy="3432402"/>
          </a:xfrm>
        </p:spPr>
        <p:txBody>
          <a:bodyPr/>
          <a:lstStyle>
            <a:lvl1pPr>
              <a:defRPr/>
            </a:lvl1pPr>
            <a:lvl5pPr marL="7144" marR="0" indent="0" algn="l" defTabSz="685785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1DF906-2967-3F46-B3B2-77FC3AF2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DAFF-AD71-9F47-A46D-0F545503ED59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48405-D877-A444-846F-B5801259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26562F-FB96-5642-9098-6135C3A8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3E186C-D18C-AD45-8E27-76606D40F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1483" y="217940"/>
            <a:ext cx="78867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230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D93E-A4B0-3641-9E4D-F68392226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8A5-7721-8A4D-B980-CB75F1B1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60A7-9FA7-F542-8BC1-0556D3FD342B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E1DB2-0719-2C4E-A1F5-3C98CBD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9FEC3-5739-324A-AB4C-93149A18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8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">
            <a:extLst>
              <a:ext uri="{FF2B5EF4-FFF2-40B4-BE49-F238E27FC236}">
                <a16:creationId xmlns:a16="http://schemas.microsoft.com/office/drawing/2014/main" id="{7B0659A3-6F54-3742-B8A5-D892C6590449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2422281" y="2492619"/>
            <a:ext cx="5644664" cy="800100"/>
          </a:xfrm>
          <a:custGeom>
            <a:avLst/>
            <a:gdLst>
              <a:gd name="T0" fmla="*/ 23008 w 27073"/>
              <a:gd name="T1" fmla="*/ 195 h 4019"/>
              <a:gd name="T2" fmla="*/ 19599 w 27073"/>
              <a:gd name="T3" fmla="*/ 367 h 4019"/>
              <a:gd name="T4" fmla="*/ 14920 w 27073"/>
              <a:gd name="T5" fmla="*/ 486 h 4019"/>
              <a:gd name="T6" fmla="*/ 7651 w 27073"/>
              <a:gd name="T7" fmla="*/ 3 h 4019"/>
              <a:gd name="T8" fmla="*/ 0 w 27073"/>
              <a:gd name="T9" fmla="*/ 3485 h 4019"/>
              <a:gd name="T10" fmla="*/ 18986 w 27073"/>
              <a:gd name="T11" fmla="*/ 999 h 4019"/>
              <a:gd name="T12" fmla="*/ 336 w 27073"/>
              <a:gd name="T13" fmla="*/ 3178 h 4019"/>
              <a:gd name="T14" fmla="*/ 412 w 27073"/>
              <a:gd name="T15" fmla="*/ 3198 h 4019"/>
              <a:gd name="T16" fmla="*/ 846 w 27073"/>
              <a:gd name="T17" fmla="*/ 3443 h 4019"/>
              <a:gd name="T18" fmla="*/ 1377 w 27073"/>
              <a:gd name="T19" fmla="*/ 3635 h 4019"/>
              <a:gd name="T20" fmla="*/ 1411 w 27073"/>
              <a:gd name="T21" fmla="*/ 3378 h 4019"/>
              <a:gd name="T22" fmla="*/ 1910 w 27073"/>
              <a:gd name="T23" fmla="*/ 3579 h 4019"/>
              <a:gd name="T24" fmla="*/ 2370 w 27073"/>
              <a:gd name="T25" fmla="*/ 3404 h 4019"/>
              <a:gd name="T26" fmla="*/ 2681 w 27073"/>
              <a:gd name="T27" fmla="*/ 2328 h 4019"/>
              <a:gd name="T28" fmla="*/ 5430 w 27073"/>
              <a:gd name="T29" fmla="*/ 3723 h 4019"/>
              <a:gd name="T30" fmla="*/ 4083 w 27073"/>
              <a:gd name="T31" fmla="*/ 3082 h 4019"/>
              <a:gd name="T32" fmla="*/ 3003 w 27073"/>
              <a:gd name="T33" fmla="*/ 3827 h 4019"/>
              <a:gd name="T34" fmla="*/ 3717 w 27073"/>
              <a:gd name="T35" fmla="*/ 3474 h 4019"/>
              <a:gd name="T36" fmla="*/ 3767 w 27073"/>
              <a:gd name="T37" fmla="*/ 3528 h 4019"/>
              <a:gd name="T38" fmla="*/ 4416 w 27073"/>
              <a:gd name="T39" fmla="*/ 3528 h 4019"/>
              <a:gd name="T40" fmla="*/ 4464 w 27073"/>
              <a:gd name="T41" fmla="*/ 3471 h 4019"/>
              <a:gd name="T42" fmla="*/ 5094 w 27073"/>
              <a:gd name="T43" fmla="*/ 3423 h 4019"/>
              <a:gd name="T44" fmla="*/ 5796 w 27073"/>
              <a:gd name="T45" fmla="*/ 3745 h 4019"/>
              <a:gd name="T46" fmla="*/ 6790 w 27073"/>
              <a:gd name="T47" fmla="*/ 3584 h 4019"/>
              <a:gd name="T48" fmla="*/ 6852 w 27073"/>
              <a:gd name="T49" fmla="*/ 3601 h 4019"/>
              <a:gd name="T50" fmla="*/ 7845 w 27073"/>
              <a:gd name="T51" fmla="*/ 3090 h 4019"/>
              <a:gd name="T52" fmla="*/ 8816 w 27073"/>
              <a:gd name="T53" fmla="*/ 3215 h 4019"/>
              <a:gd name="T54" fmla="*/ 10803 w 27073"/>
              <a:gd name="T55" fmla="*/ 57 h 4019"/>
              <a:gd name="T56" fmla="*/ 10292 w 27073"/>
              <a:gd name="T57" fmla="*/ 2879 h 4019"/>
              <a:gd name="T58" fmla="*/ 11506 w 27073"/>
              <a:gd name="T59" fmla="*/ 1953 h 4019"/>
              <a:gd name="T60" fmla="*/ 12234 w 27073"/>
              <a:gd name="T61" fmla="*/ 1736 h 4019"/>
              <a:gd name="T62" fmla="*/ 13509 w 27073"/>
              <a:gd name="T63" fmla="*/ 810 h 4019"/>
              <a:gd name="T64" fmla="*/ 14928 w 27073"/>
              <a:gd name="T65" fmla="*/ 1408 h 4019"/>
              <a:gd name="T66" fmla="*/ 14242 w 27073"/>
              <a:gd name="T67" fmla="*/ 1815 h 4019"/>
              <a:gd name="T68" fmla="*/ 14956 w 27073"/>
              <a:gd name="T69" fmla="*/ 1434 h 4019"/>
              <a:gd name="T70" fmla="*/ 15315 w 27073"/>
              <a:gd name="T71" fmla="*/ 1564 h 4019"/>
              <a:gd name="T72" fmla="*/ 15636 w 27073"/>
              <a:gd name="T73" fmla="*/ 1479 h 4019"/>
              <a:gd name="T74" fmla="*/ 16918 w 27073"/>
              <a:gd name="T75" fmla="*/ 692 h 4019"/>
              <a:gd name="T76" fmla="*/ 16675 w 27073"/>
              <a:gd name="T77" fmla="*/ 1284 h 4019"/>
              <a:gd name="T78" fmla="*/ 16988 w 27073"/>
              <a:gd name="T79" fmla="*/ 1005 h 4019"/>
              <a:gd name="T80" fmla="*/ 17028 w 27073"/>
              <a:gd name="T81" fmla="*/ 672 h 4019"/>
              <a:gd name="T82" fmla="*/ 17685 w 27073"/>
              <a:gd name="T83" fmla="*/ 875 h 4019"/>
              <a:gd name="T84" fmla="*/ 18334 w 27073"/>
              <a:gd name="T85" fmla="*/ 745 h 4019"/>
              <a:gd name="T86" fmla="*/ 19937 w 27073"/>
              <a:gd name="T87" fmla="*/ 624 h 4019"/>
              <a:gd name="T88" fmla="*/ 19308 w 27073"/>
              <a:gd name="T89" fmla="*/ 929 h 4019"/>
              <a:gd name="T90" fmla="*/ 19903 w 27073"/>
              <a:gd name="T91" fmla="*/ 658 h 4019"/>
              <a:gd name="T92" fmla="*/ 20236 w 27073"/>
              <a:gd name="T93" fmla="*/ 940 h 4019"/>
              <a:gd name="T94" fmla="*/ 20682 w 27073"/>
              <a:gd name="T95" fmla="*/ 695 h 4019"/>
              <a:gd name="T96" fmla="*/ 21331 w 27073"/>
              <a:gd name="T97" fmla="*/ 692 h 4019"/>
              <a:gd name="T98" fmla="*/ 22537 w 27073"/>
              <a:gd name="T99" fmla="*/ 1008 h 4019"/>
              <a:gd name="T100" fmla="*/ 22093 w 27073"/>
              <a:gd name="T101" fmla="*/ 836 h 4019"/>
              <a:gd name="T102" fmla="*/ 22412 w 27073"/>
              <a:gd name="T103" fmla="*/ 1149 h 4019"/>
              <a:gd name="T104" fmla="*/ 22731 w 27073"/>
              <a:gd name="T105" fmla="*/ 901 h 4019"/>
              <a:gd name="T106" fmla="*/ 23327 w 27073"/>
              <a:gd name="T107" fmla="*/ 1375 h 4019"/>
              <a:gd name="T108" fmla="*/ 23575 w 27073"/>
              <a:gd name="T109" fmla="*/ 1315 h 4019"/>
              <a:gd name="T110" fmla="*/ 23905 w 27073"/>
              <a:gd name="T111" fmla="*/ 1420 h 4019"/>
              <a:gd name="T112" fmla="*/ 25796 w 27073"/>
              <a:gd name="T113" fmla="*/ 1821 h 4019"/>
              <a:gd name="T114" fmla="*/ 24447 w 27073"/>
              <a:gd name="T115" fmla="*/ 1787 h 4019"/>
              <a:gd name="T116" fmla="*/ 25124 w 27073"/>
              <a:gd name="T117" fmla="*/ 2142 h 4019"/>
              <a:gd name="T118" fmla="*/ 25940 w 27073"/>
              <a:gd name="T119" fmla="*/ 2461 h 4019"/>
              <a:gd name="T120" fmla="*/ 25796 w 27073"/>
              <a:gd name="T121" fmla="*/ 1225 h 4019"/>
              <a:gd name="T122" fmla="*/ 26459 w 27073"/>
              <a:gd name="T123" fmla="*/ 232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4019">
                <a:moveTo>
                  <a:pt x="27046" y="3"/>
                </a:moveTo>
                <a:lnTo>
                  <a:pt x="27046" y="599"/>
                </a:lnTo>
                <a:lnTo>
                  <a:pt x="25838" y="3"/>
                </a:lnTo>
                <a:lnTo>
                  <a:pt x="25759" y="3"/>
                </a:lnTo>
                <a:lnTo>
                  <a:pt x="27024" y="624"/>
                </a:lnTo>
                <a:lnTo>
                  <a:pt x="25774" y="1171"/>
                </a:lnTo>
                <a:lnTo>
                  <a:pt x="25757" y="1160"/>
                </a:lnTo>
                <a:lnTo>
                  <a:pt x="24930" y="3"/>
                </a:lnTo>
                <a:lnTo>
                  <a:pt x="24890" y="3"/>
                </a:lnTo>
                <a:lnTo>
                  <a:pt x="25697" y="1132"/>
                </a:lnTo>
                <a:lnTo>
                  <a:pt x="24425" y="576"/>
                </a:lnTo>
                <a:lnTo>
                  <a:pt x="24425" y="3"/>
                </a:lnTo>
                <a:lnTo>
                  <a:pt x="24391" y="3"/>
                </a:lnTo>
                <a:lnTo>
                  <a:pt x="24391" y="565"/>
                </a:lnTo>
                <a:lnTo>
                  <a:pt x="23098" y="175"/>
                </a:lnTo>
                <a:lnTo>
                  <a:pt x="23375" y="3"/>
                </a:lnTo>
                <a:lnTo>
                  <a:pt x="23318" y="3"/>
                </a:lnTo>
                <a:lnTo>
                  <a:pt x="23061" y="164"/>
                </a:lnTo>
                <a:lnTo>
                  <a:pt x="23050" y="161"/>
                </a:lnTo>
                <a:lnTo>
                  <a:pt x="23033" y="141"/>
                </a:lnTo>
                <a:lnTo>
                  <a:pt x="22906" y="3"/>
                </a:lnTo>
                <a:lnTo>
                  <a:pt x="22861" y="3"/>
                </a:lnTo>
                <a:lnTo>
                  <a:pt x="22997" y="147"/>
                </a:lnTo>
                <a:lnTo>
                  <a:pt x="22319" y="3"/>
                </a:lnTo>
                <a:lnTo>
                  <a:pt x="22156" y="3"/>
                </a:lnTo>
                <a:lnTo>
                  <a:pt x="23008" y="187"/>
                </a:lnTo>
                <a:lnTo>
                  <a:pt x="23008" y="195"/>
                </a:lnTo>
                <a:lnTo>
                  <a:pt x="22424" y="559"/>
                </a:lnTo>
                <a:lnTo>
                  <a:pt x="21845" y="3"/>
                </a:lnTo>
                <a:lnTo>
                  <a:pt x="21794" y="3"/>
                </a:lnTo>
                <a:lnTo>
                  <a:pt x="22370" y="556"/>
                </a:lnTo>
                <a:lnTo>
                  <a:pt x="21712" y="460"/>
                </a:lnTo>
                <a:lnTo>
                  <a:pt x="21712" y="3"/>
                </a:lnTo>
                <a:lnTo>
                  <a:pt x="21679" y="3"/>
                </a:lnTo>
                <a:lnTo>
                  <a:pt x="21679" y="455"/>
                </a:lnTo>
                <a:lnTo>
                  <a:pt x="21032" y="404"/>
                </a:lnTo>
                <a:lnTo>
                  <a:pt x="21566" y="3"/>
                </a:lnTo>
                <a:lnTo>
                  <a:pt x="21512" y="3"/>
                </a:lnTo>
                <a:lnTo>
                  <a:pt x="20984" y="398"/>
                </a:lnTo>
                <a:lnTo>
                  <a:pt x="20522" y="3"/>
                </a:lnTo>
                <a:lnTo>
                  <a:pt x="20465" y="3"/>
                </a:lnTo>
                <a:lnTo>
                  <a:pt x="20925" y="395"/>
                </a:lnTo>
                <a:lnTo>
                  <a:pt x="20327" y="364"/>
                </a:lnTo>
                <a:lnTo>
                  <a:pt x="20287" y="364"/>
                </a:lnTo>
                <a:lnTo>
                  <a:pt x="20287" y="3"/>
                </a:lnTo>
                <a:lnTo>
                  <a:pt x="20256" y="3"/>
                </a:lnTo>
                <a:lnTo>
                  <a:pt x="20256" y="364"/>
                </a:lnTo>
                <a:lnTo>
                  <a:pt x="19686" y="364"/>
                </a:lnTo>
                <a:lnTo>
                  <a:pt x="20084" y="3"/>
                </a:lnTo>
                <a:lnTo>
                  <a:pt x="20036" y="3"/>
                </a:lnTo>
                <a:lnTo>
                  <a:pt x="19641" y="362"/>
                </a:lnTo>
                <a:lnTo>
                  <a:pt x="19201" y="3"/>
                </a:lnTo>
                <a:lnTo>
                  <a:pt x="19150" y="3"/>
                </a:lnTo>
                <a:lnTo>
                  <a:pt x="19599" y="367"/>
                </a:lnTo>
                <a:lnTo>
                  <a:pt x="19000" y="410"/>
                </a:lnTo>
                <a:lnTo>
                  <a:pt x="19000" y="3"/>
                </a:lnTo>
                <a:lnTo>
                  <a:pt x="18967" y="3"/>
                </a:lnTo>
                <a:lnTo>
                  <a:pt x="18967" y="412"/>
                </a:lnTo>
                <a:lnTo>
                  <a:pt x="18955" y="412"/>
                </a:lnTo>
                <a:lnTo>
                  <a:pt x="18360" y="469"/>
                </a:lnTo>
                <a:lnTo>
                  <a:pt x="18845" y="3"/>
                </a:lnTo>
                <a:lnTo>
                  <a:pt x="18800" y="3"/>
                </a:lnTo>
                <a:lnTo>
                  <a:pt x="18315" y="472"/>
                </a:lnTo>
                <a:lnTo>
                  <a:pt x="17716" y="37"/>
                </a:lnTo>
                <a:lnTo>
                  <a:pt x="17979" y="0"/>
                </a:lnTo>
                <a:lnTo>
                  <a:pt x="17725" y="0"/>
                </a:lnTo>
                <a:lnTo>
                  <a:pt x="17722" y="0"/>
                </a:lnTo>
                <a:lnTo>
                  <a:pt x="17668" y="0"/>
                </a:lnTo>
                <a:lnTo>
                  <a:pt x="17609" y="0"/>
                </a:lnTo>
                <a:lnTo>
                  <a:pt x="17626" y="14"/>
                </a:lnTo>
                <a:lnTo>
                  <a:pt x="16285" y="198"/>
                </a:lnTo>
                <a:lnTo>
                  <a:pt x="16285" y="3"/>
                </a:lnTo>
                <a:lnTo>
                  <a:pt x="16252" y="3"/>
                </a:lnTo>
                <a:lnTo>
                  <a:pt x="16252" y="204"/>
                </a:lnTo>
                <a:lnTo>
                  <a:pt x="15007" y="463"/>
                </a:lnTo>
                <a:lnTo>
                  <a:pt x="15430" y="3"/>
                </a:lnTo>
                <a:lnTo>
                  <a:pt x="15385" y="3"/>
                </a:lnTo>
                <a:lnTo>
                  <a:pt x="14962" y="469"/>
                </a:lnTo>
                <a:lnTo>
                  <a:pt x="14276" y="3"/>
                </a:lnTo>
                <a:lnTo>
                  <a:pt x="14214" y="3"/>
                </a:lnTo>
                <a:lnTo>
                  <a:pt x="14920" y="486"/>
                </a:lnTo>
                <a:lnTo>
                  <a:pt x="13576" y="762"/>
                </a:lnTo>
                <a:lnTo>
                  <a:pt x="13576" y="3"/>
                </a:lnTo>
                <a:lnTo>
                  <a:pt x="13542" y="3"/>
                </a:lnTo>
                <a:lnTo>
                  <a:pt x="13542" y="768"/>
                </a:lnTo>
                <a:lnTo>
                  <a:pt x="12324" y="1042"/>
                </a:lnTo>
                <a:lnTo>
                  <a:pt x="13202" y="3"/>
                </a:lnTo>
                <a:lnTo>
                  <a:pt x="13157" y="3"/>
                </a:lnTo>
                <a:lnTo>
                  <a:pt x="12268" y="1053"/>
                </a:lnTo>
                <a:lnTo>
                  <a:pt x="12251" y="1056"/>
                </a:lnTo>
                <a:lnTo>
                  <a:pt x="10885" y="43"/>
                </a:lnTo>
                <a:lnTo>
                  <a:pt x="10930" y="34"/>
                </a:lnTo>
                <a:lnTo>
                  <a:pt x="11116" y="0"/>
                </a:lnTo>
                <a:lnTo>
                  <a:pt x="10922" y="0"/>
                </a:lnTo>
                <a:lnTo>
                  <a:pt x="10862" y="12"/>
                </a:lnTo>
                <a:lnTo>
                  <a:pt x="10862" y="3"/>
                </a:lnTo>
                <a:lnTo>
                  <a:pt x="10828" y="3"/>
                </a:lnTo>
                <a:lnTo>
                  <a:pt x="10828" y="17"/>
                </a:lnTo>
                <a:lnTo>
                  <a:pt x="8195" y="449"/>
                </a:lnTo>
                <a:lnTo>
                  <a:pt x="8579" y="3"/>
                </a:lnTo>
                <a:lnTo>
                  <a:pt x="8537" y="3"/>
                </a:lnTo>
                <a:lnTo>
                  <a:pt x="8150" y="449"/>
                </a:lnTo>
                <a:lnTo>
                  <a:pt x="8145" y="443"/>
                </a:lnTo>
                <a:lnTo>
                  <a:pt x="8145" y="3"/>
                </a:lnTo>
                <a:lnTo>
                  <a:pt x="8111" y="3"/>
                </a:lnTo>
                <a:lnTo>
                  <a:pt x="8111" y="415"/>
                </a:lnTo>
                <a:lnTo>
                  <a:pt x="7699" y="3"/>
                </a:lnTo>
                <a:lnTo>
                  <a:pt x="7651" y="3"/>
                </a:lnTo>
                <a:lnTo>
                  <a:pt x="8116" y="463"/>
                </a:lnTo>
                <a:lnTo>
                  <a:pt x="5461" y="878"/>
                </a:lnTo>
                <a:lnTo>
                  <a:pt x="5461" y="3"/>
                </a:lnTo>
                <a:lnTo>
                  <a:pt x="5427" y="3"/>
                </a:lnTo>
                <a:lnTo>
                  <a:pt x="5427" y="875"/>
                </a:lnTo>
                <a:lnTo>
                  <a:pt x="2774" y="875"/>
                </a:lnTo>
                <a:lnTo>
                  <a:pt x="3542" y="3"/>
                </a:lnTo>
                <a:lnTo>
                  <a:pt x="3496" y="3"/>
                </a:lnTo>
                <a:lnTo>
                  <a:pt x="2737" y="869"/>
                </a:lnTo>
                <a:lnTo>
                  <a:pt x="2715" y="841"/>
                </a:lnTo>
                <a:lnTo>
                  <a:pt x="2715" y="3"/>
                </a:lnTo>
                <a:lnTo>
                  <a:pt x="2681" y="3"/>
                </a:lnTo>
                <a:lnTo>
                  <a:pt x="2681" y="802"/>
                </a:lnTo>
                <a:lnTo>
                  <a:pt x="2001" y="3"/>
                </a:lnTo>
                <a:lnTo>
                  <a:pt x="1958" y="3"/>
                </a:lnTo>
                <a:lnTo>
                  <a:pt x="2681" y="850"/>
                </a:lnTo>
                <a:lnTo>
                  <a:pt x="2681" y="869"/>
                </a:lnTo>
                <a:lnTo>
                  <a:pt x="84" y="610"/>
                </a:lnTo>
                <a:lnTo>
                  <a:pt x="671" y="3"/>
                </a:lnTo>
                <a:lnTo>
                  <a:pt x="623" y="3"/>
                </a:lnTo>
                <a:lnTo>
                  <a:pt x="34" y="613"/>
                </a:lnTo>
                <a:lnTo>
                  <a:pt x="34" y="635"/>
                </a:lnTo>
                <a:lnTo>
                  <a:pt x="1349" y="2224"/>
                </a:lnTo>
                <a:lnTo>
                  <a:pt x="28" y="2029"/>
                </a:lnTo>
                <a:lnTo>
                  <a:pt x="28" y="3"/>
                </a:lnTo>
                <a:lnTo>
                  <a:pt x="0" y="3"/>
                </a:lnTo>
                <a:lnTo>
                  <a:pt x="0" y="3485"/>
                </a:lnTo>
                <a:lnTo>
                  <a:pt x="14" y="3505"/>
                </a:lnTo>
                <a:cubicBezTo>
                  <a:pt x="20" y="3505"/>
                  <a:pt x="285" y="3545"/>
                  <a:pt x="671" y="3598"/>
                </a:cubicBezTo>
                <a:lnTo>
                  <a:pt x="677" y="3604"/>
                </a:lnTo>
                <a:lnTo>
                  <a:pt x="683" y="3598"/>
                </a:lnTo>
                <a:cubicBezTo>
                  <a:pt x="686" y="3598"/>
                  <a:pt x="691" y="3598"/>
                  <a:pt x="694" y="3601"/>
                </a:cubicBezTo>
                <a:lnTo>
                  <a:pt x="700" y="3604"/>
                </a:lnTo>
                <a:lnTo>
                  <a:pt x="702" y="3601"/>
                </a:lnTo>
                <a:cubicBezTo>
                  <a:pt x="1258" y="3677"/>
                  <a:pt x="2054" y="3782"/>
                  <a:pt x="2695" y="3838"/>
                </a:cubicBezTo>
                <a:lnTo>
                  <a:pt x="2695" y="3833"/>
                </a:lnTo>
                <a:lnTo>
                  <a:pt x="2698" y="3841"/>
                </a:lnTo>
                <a:cubicBezTo>
                  <a:pt x="5063" y="4018"/>
                  <a:pt x="7064" y="3615"/>
                  <a:pt x="7919" y="3440"/>
                </a:cubicBezTo>
                <a:cubicBezTo>
                  <a:pt x="8003" y="3421"/>
                  <a:pt x="8080" y="3406"/>
                  <a:pt x="8139" y="3395"/>
                </a:cubicBezTo>
                <a:cubicBezTo>
                  <a:pt x="8156" y="3392"/>
                  <a:pt x="9996" y="3011"/>
                  <a:pt x="10851" y="2774"/>
                </a:cubicBezTo>
                <a:cubicBezTo>
                  <a:pt x="10851" y="2774"/>
                  <a:pt x="12457" y="2348"/>
                  <a:pt x="13542" y="2060"/>
                </a:cubicBezTo>
                <a:lnTo>
                  <a:pt x="13545" y="2063"/>
                </a:lnTo>
                <a:lnTo>
                  <a:pt x="13568" y="2060"/>
                </a:lnTo>
                <a:lnTo>
                  <a:pt x="13573" y="2055"/>
                </a:lnTo>
                <a:cubicBezTo>
                  <a:pt x="13641" y="2038"/>
                  <a:pt x="14076" y="1916"/>
                  <a:pt x="14629" y="1778"/>
                </a:cubicBezTo>
                <a:lnTo>
                  <a:pt x="14632" y="1778"/>
                </a:lnTo>
                <a:lnTo>
                  <a:pt x="14634" y="1775"/>
                </a:lnTo>
                <a:cubicBezTo>
                  <a:pt x="14841" y="1725"/>
                  <a:pt x="15063" y="1668"/>
                  <a:pt x="15289" y="1617"/>
                </a:cubicBezTo>
                <a:lnTo>
                  <a:pt x="15312" y="1626"/>
                </a:lnTo>
                <a:lnTo>
                  <a:pt x="15326" y="1609"/>
                </a:lnTo>
                <a:cubicBezTo>
                  <a:pt x="15648" y="1533"/>
                  <a:pt x="15978" y="1462"/>
                  <a:pt x="16277" y="1406"/>
                </a:cubicBezTo>
                <a:lnTo>
                  <a:pt x="16274" y="1400"/>
                </a:lnTo>
                <a:lnTo>
                  <a:pt x="16277" y="1403"/>
                </a:lnTo>
                <a:cubicBezTo>
                  <a:pt x="16404" y="1372"/>
                  <a:pt x="17849" y="1067"/>
                  <a:pt x="18986" y="999"/>
                </a:cubicBezTo>
                <a:cubicBezTo>
                  <a:pt x="18998" y="999"/>
                  <a:pt x="19977" y="943"/>
                  <a:pt x="21001" y="996"/>
                </a:cubicBezTo>
                <a:cubicBezTo>
                  <a:pt x="21233" y="1008"/>
                  <a:pt x="21467" y="1025"/>
                  <a:pt x="21696" y="1050"/>
                </a:cubicBezTo>
                <a:cubicBezTo>
                  <a:pt x="21701" y="1050"/>
                  <a:pt x="21839" y="1073"/>
                  <a:pt x="22057" y="1115"/>
                </a:cubicBezTo>
                <a:lnTo>
                  <a:pt x="22060" y="1118"/>
                </a:lnTo>
                <a:lnTo>
                  <a:pt x="22062" y="1118"/>
                </a:lnTo>
                <a:cubicBezTo>
                  <a:pt x="22232" y="1152"/>
                  <a:pt x="22449" y="1197"/>
                  <a:pt x="22686" y="1250"/>
                </a:cubicBezTo>
                <a:cubicBezTo>
                  <a:pt x="22791" y="1276"/>
                  <a:pt x="22901" y="1301"/>
                  <a:pt x="23011" y="1329"/>
                </a:cubicBezTo>
                <a:cubicBezTo>
                  <a:pt x="23239" y="1389"/>
                  <a:pt x="23476" y="1456"/>
                  <a:pt x="23705" y="1530"/>
                </a:cubicBezTo>
                <a:cubicBezTo>
                  <a:pt x="23948" y="1609"/>
                  <a:pt x="24182" y="1699"/>
                  <a:pt x="24385" y="1795"/>
                </a:cubicBezTo>
                <a:lnTo>
                  <a:pt x="24391" y="1801"/>
                </a:lnTo>
                <a:lnTo>
                  <a:pt x="24394" y="1798"/>
                </a:lnTo>
                <a:cubicBezTo>
                  <a:pt x="24394" y="1798"/>
                  <a:pt x="24396" y="1798"/>
                  <a:pt x="24396" y="1801"/>
                </a:cubicBezTo>
                <a:lnTo>
                  <a:pt x="24396" y="1804"/>
                </a:lnTo>
                <a:cubicBezTo>
                  <a:pt x="24413" y="1815"/>
                  <a:pt x="26262" y="2726"/>
                  <a:pt x="27046" y="3502"/>
                </a:cubicBezTo>
                <a:lnTo>
                  <a:pt x="27055" y="3491"/>
                </a:lnTo>
                <a:lnTo>
                  <a:pt x="27072" y="3485"/>
                </a:lnTo>
                <a:lnTo>
                  <a:pt x="27072" y="3"/>
                </a:lnTo>
                <a:lnTo>
                  <a:pt x="27046" y="3"/>
                </a:lnTo>
                <a:close/>
                <a:moveTo>
                  <a:pt x="643" y="2856"/>
                </a:moveTo>
                <a:lnTo>
                  <a:pt x="28" y="2749"/>
                </a:lnTo>
                <a:lnTo>
                  <a:pt x="28" y="2089"/>
                </a:lnTo>
                <a:lnTo>
                  <a:pt x="643" y="2856"/>
                </a:lnTo>
                <a:close/>
                <a:moveTo>
                  <a:pt x="319" y="3144"/>
                </a:moveTo>
                <a:lnTo>
                  <a:pt x="28" y="3085"/>
                </a:lnTo>
                <a:lnTo>
                  <a:pt x="28" y="2803"/>
                </a:lnTo>
                <a:lnTo>
                  <a:pt x="319" y="3144"/>
                </a:lnTo>
                <a:close/>
                <a:moveTo>
                  <a:pt x="336" y="3178"/>
                </a:moveTo>
                <a:lnTo>
                  <a:pt x="203" y="3299"/>
                </a:lnTo>
                <a:lnTo>
                  <a:pt x="59" y="3124"/>
                </a:lnTo>
                <a:lnTo>
                  <a:pt x="336" y="3178"/>
                </a:lnTo>
                <a:close/>
                <a:moveTo>
                  <a:pt x="175" y="3319"/>
                </a:moveTo>
                <a:lnTo>
                  <a:pt x="28" y="3452"/>
                </a:lnTo>
                <a:lnTo>
                  <a:pt x="28" y="3138"/>
                </a:lnTo>
                <a:lnTo>
                  <a:pt x="175" y="3319"/>
                </a:lnTo>
                <a:close/>
                <a:moveTo>
                  <a:pt x="56" y="3474"/>
                </a:moveTo>
                <a:lnTo>
                  <a:pt x="197" y="3347"/>
                </a:lnTo>
                <a:lnTo>
                  <a:pt x="333" y="3517"/>
                </a:lnTo>
                <a:cubicBezTo>
                  <a:pt x="203" y="3497"/>
                  <a:pt x="107" y="3483"/>
                  <a:pt x="56" y="3474"/>
                </a:cubicBezTo>
                <a:close/>
                <a:moveTo>
                  <a:pt x="223" y="3322"/>
                </a:moveTo>
                <a:lnTo>
                  <a:pt x="353" y="3203"/>
                </a:lnTo>
                <a:lnTo>
                  <a:pt x="358" y="3485"/>
                </a:lnTo>
                <a:lnTo>
                  <a:pt x="223" y="3322"/>
                </a:lnTo>
                <a:close/>
                <a:moveTo>
                  <a:pt x="62" y="2783"/>
                </a:moveTo>
                <a:lnTo>
                  <a:pt x="652" y="2890"/>
                </a:lnTo>
                <a:lnTo>
                  <a:pt x="369" y="3144"/>
                </a:lnTo>
                <a:lnTo>
                  <a:pt x="62" y="2783"/>
                </a:lnTo>
                <a:close/>
                <a:moveTo>
                  <a:pt x="389" y="3229"/>
                </a:moveTo>
                <a:lnTo>
                  <a:pt x="513" y="3392"/>
                </a:lnTo>
                <a:lnTo>
                  <a:pt x="395" y="3502"/>
                </a:lnTo>
                <a:lnTo>
                  <a:pt x="389" y="3229"/>
                </a:lnTo>
                <a:close/>
                <a:moveTo>
                  <a:pt x="412" y="3198"/>
                </a:moveTo>
                <a:lnTo>
                  <a:pt x="663" y="3257"/>
                </a:lnTo>
                <a:lnTo>
                  <a:pt x="542" y="3367"/>
                </a:lnTo>
                <a:lnTo>
                  <a:pt x="412" y="3198"/>
                </a:lnTo>
                <a:close/>
                <a:moveTo>
                  <a:pt x="415" y="3525"/>
                </a:moveTo>
                <a:lnTo>
                  <a:pt x="533" y="3418"/>
                </a:lnTo>
                <a:lnTo>
                  <a:pt x="640" y="3556"/>
                </a:lnTo>
                <a:cubicBezTo>
                  <a:pt x="559" y="3548"/>
                  <a:pt x="485" y="3536"/>
                  <a:pt x="415" y="3525"/>
                </a:cubicBezTo>
                <a:close/>
                <a:moveTo>
                  <a:pt x="671" y="3542"/>
                </a:moveTo>
                <a:lnTo>
                  <a:pt x="559" y="3395"/>
                </a:lnTo>
                <a:lnTo>
                  <a:pt x="671" y="3294"/>
                </a:lnTo>
                <a:lnTo>
                  <a:pt x="671" y="3542"/>
                </a:lnTo>
                <a:close/>
                <a:moveTo>
                  <a:pt x="671" y="3226"/>
                </a:moveTo>
                <a:lnTo>
                  <a:pt x="403" y="3164"/>
                </a:lnTo>
                <a:lnTo>
                  <a:pt x="671" y="2921"/>
                </a:lnTo>
                <a:lnTo>
                  <a:pt x="671" y="3226"/>
                </a:lnTo>
                <a:close/>
                <a:moveTo>
                  <a:pt x="691" y="2859"/>
                </a:moveTo>
                <a:lnTo>
                  <a:pt x="59" y="2069"/>
                </a:lnTo>
                <a:lnTo>
                  <a:pt x="1354" y="2261"/>
                </a:lnTo>
                <a:lnTo>
                  <a:pt x="691" y="2859"/>
                </a:lnTo>
                <a:close/>
                <a:moveTo>
                  <a:pt x="711" y="3234"/>
                </a:moveTo>
                <a:lnTo>
                  <a:pt x="702" y="3232"/>
                </a:lnTo>
                <a:lnTo>
                  <a:pt x="702" y="2927"/>
                </a:lnTo>
                <a:lnTo>
                  <a:pt x="1013" y="3277"/>
                </a:lnTo>
                <a:lnTo>
                  <a:pt x="711" y="3234"/>
                </a:lnTo>
                <a:close/>
                <a:moveTo>
                  <a:pt x="1010" y="3311"/>
                </a:moveTo>
                <a:lnTo>
                  <a:pt x="875" y="3418"/>
                </a:lnTo>
                <a:lnTo>
                  <a:pt x="731" y="3271"/>
                </a:lnTo>
                <a:lnTo>
                  <a:pt x="1010" y="3311"/>
                </a:lnTo>
                <a:close/>
                <a:moveTo>
                  <a:pt x="705" y="3299"/>
                </a:moveTo>
                <a:lnTo>
                  <a:pt x="846" y="3443"/>
                </a:lnTo>
                <a:lnTo>
                  <a:pt x="705" y="3556"/>
                </a:lnTo>
                <a:lnTo>
                  <a:pt x="705" y="3299"/>
                </a:lnTo>
                <a:close/>
                <a:moveTo>
                  <a:pt x="739" y="3570"/>
                </a:moveTo>
                <a:lnTo>
                  <a:pt x="872" y="3466"/>
                </a:lnTo>
                <a:lnTo>
                  <a:pt x="1013" y="3610"/>
                </a:lnTo>
                <a:cubicBezTo>
                  <a:pt x="917" y="3596"/>
                  <a:pt x="824" y="3584"/>
                  <a:pt x="739" y="3570"/>
                </a:cubicBezTo>
                <a:close/>
                <a:moveTo>
                  <a:pt x="1041" y="3587"/>
                </a:moveTo>
                <a:lnTo>
                  <a:pt x="897" y="3443"/>
                </a:lnTo>
                <a:lnTo>
                  <a:pt x="1041" y="3330"/>
                </a:lnTo>
                <a:lnTo>
                  <a:pt x="1041" y="3587"/>
                </a:lnTo>
                <a:close/>
                <a:moveTo>
                  <a:pt x="731" y="2904"/>
                </a:moveTo>
                <a:lnTo>
                  <a:pt x="1352" y="2997"/>
                </a:lnTo>
                <a:lnTo>
                  <a:pt x="1055" y="3274"/>
                </a:lnTo>
                <a:lnTo>
                  <a:pt x="731" y="2904"/>
                </a:lnTo>
                <a:close/>
                <a:moveTo>
                  <a:pt x="1075" y="3344"/>
                </a:moveTo>
                <a:lnTo>
                  <a:pt x="1199" y="3483"/>
                </a:lnTo>
                <a:lnTo>
                  <a:pt x="1075" y="3593"/>
                </a:lnTo>
                <a:lnTo>
                  <a:pt x="1075" y="3344"/>
                </a:lnTo>
                <a:close/>
                <a:moveTo>
                  <a:pt x="1100" y="3322"/>
                </a:moveTo>
                <a:lnTo>
                  <a:pt x="1352" y="3347"/>
                </a:lnTo>
                <a:lnTo>
                  <a:pt x="1225" y="3460"/>
                </a:lnTo>
                <a:lnTo>
                  <a:pt x="1100" y="3322"/>
                </a:lnTo>
                <a:close/>
                <a:moveTo>
                  <a:pt x="1092" y="3618"/>
                </a:moveTo>
                <a:lnTo>
                  <a:pt x="1219" y="3505"/>
                </a:lnTo>
                <a:lnTo>
                  <a:pt x="1349" y="3652"/>
                </a:lnTo>
                <a:cubicBezTo>
                  <a:pt x="1261" y="3641"/>
                  <a:pt x="1177" y="3629"/>
                  <a:pt x="1092" y="3618"/>
                </a:cubicBezTo>
                <a:close/>
                <a:moveTo>
                  <a:pt x="1377" y="3635"/>
                </a:moveTo>
                <a:lnTo>
                  <a:pt x="1244" y="3485"/>
                </a:lnTo>
                <a:lnTo>
                  <a:pt x="1377" y="3367"/>
                </a:lnTo>
                <a:lnTo>
                  <a:pt x="1377" y="3635"/>
                </a:lnTo>
                <a:close/>
                <a:moveTo>
                  <a:pt x="1377" y="3316"/>
                </a:moveTo>
                <a:lnTo>
                  <a:pt x="1095" y="3288"/>
                </a:lnTo>
                <a:lnTo>
                  <a:pt x="1377" y="3023"/>
                </a:lnTo>
                <a:lnTo>
                  <a:pt x="1377" y="3316"/>
                </a:lnTo>
                <a:close/>
                <a:moveTo>
                  <a:pt x="1377" y="2966"/>
                </a:moveTo>
                <a:lnTo>
                  <a:pt x="728" y="2870"/>
                </a:lnTo>
                <a:lnTo>
                  <a:pt x="1377" y="2286"/>
                </a:lnTo>
                <a:lnTo>
                  <a:pt x="1377" y="2966"/>
                </a:lnTo>
                <a:close/>
                <a:moveTo>
                  <a:pt x="1670" y="3358"/>
                </a:moveTo>
                <a:lnTo>
                  <a:pt x="1411" y="3322"/>
                </a:lnTo>
                <a:lnTo>
                  <a:pt x="1411" y="3034"/>
                </a:lnTo>
                <a:lnTo>
                  <a:pt x="1670" y="3358"/>
                </a:lnTo>
                <a:close/>
                <a:moveTo>
                  <a:pt x="1408" y="2969"/>
                </a:moveTo>
                <a:lnTo>
                  <a:pt x="1408" y="2295"/>
                </a:lnTo>
                <a:lnTo>
                  <a:pt x="2018" y="3028"/>
                </a:lnTo>
                <a:lnTo>
                  <a:pt x="1414" y="2966"/>
                </a:lnTo>
                <a:lnTo>
                  <a:pt x="1408" y="2969"/>
                </a:lnTo>
                <a:close/>
                <a:moveTo>
                  <a:pt x="1670" y="3392"/>
                </a:moveTo>
                <a:lnTo>
                  <a:pt x="1555" y="3500"/>
                </a:lnTo>
                <a:lnTo>
                  <a:pt x="1436" y="3358"/>
                </a:lnTo>
                <a:lnTo>
                  <a:pt x="1670" y="3392"/>
                </a:lnTo>
                <a:close/>
                <a:moveTo>
                  <a:pt x="1532" y="3522"/>
                </a:moveTo>
                <a:lnTo>
                  <a:pt x="1411" y="3638"/>
                </a:lnTo>
                <a:lnTo>
                  <a:pt x="1411" y="3378"/>
                </a:lnTo>
                <a:lnTo>
                  <a:pt x="1532" y="3522"/>
                </a:lnTo>
                <a:close/>
                <a:moveTo>
                  <a:pt x="1431" y="3663"/>
                </a:moveTo>
                <a:lnTo>
                  <a:pt x="1552" y="3548"/>
                </a:lnTo>
                <a:lnTo>
                  <a:pt x="1673" y="3691"/>
                </a:lnTo>
                <a:cubicBezTo>
                  <a:pt x="1591" y="3683"/>
                  <a:pt x="1512" y="3675"/>
                  <a:pt x="1431" y="3663"/>
                </a:cubicBezTo>
                <a:close/>
                <a:moveTo>
                  <a:pt x="1699" y="3672"/>
                </a:moveTo>
                <a:lnTo>
                  <a:pt x="1575" y="3525"/>
                </a:lnTo>
                <a:lnTo>
                  <a:pt x="1704" y="3404"/>
                </a:lnTo>
                <a:lnTo>
                  <a:pt x="1699" y="3672"/>
                </a:lnTo>
                <a:close/>
                <a:moveTo>
                  <a:pt x="1433" y="3009"/>
                </a:moveTo>
                <a:lnTo>
                  <a:pt x="2018" y="3068"/>
                </a:lnTo>
                <a:lnTo>
                  <a:pt x="1713" y="3356"/>
                </a:lnTo>
                <a:lnTo>
                  <a:pt x="1433" y="3009"/>
                </a:lnTo>
                <a:close/>
                <a:moveTo>
                  <a:pt x="1738" y="3438"/>
                </a:moveTo>
                <a:lnTo>
                  <a:pt x="1860" y="3573"/>
                </a:lnTo>
                <a:lnTo>
                  <a:pt x="1733" y="3683"/>
                </a:lnTo>
                <a:lnTo>
                  <a:pt x="1738" y="3438"/>
                </a:lnTo>
                <a:close/>
                <a:moveTo>
                  <a:pt x="1752" y="3404"/>
                </a:moveTo>
                <a:lnTo>
                  <a:pt x="2020" y="3435"/>
                </a:lnTo>
                <a:lnTo>
                  <a:pt x="1885" y="3550"/>
                </a:lnTo>
                <a:lnTo>
                  <a:pt x="1752" y="3404"/>
                </a:lnTo>
                <a:close/>
                <a:moveTo>
                  <a:pt x="1761" y="3703"/>
                </a:moveTo>
                <a:lnTo>
                  <a:pt x="1885" y="3598"/>
                </a:lnTo>
                <a:lnTo>
                  <a:pt x="2006" y="3734"/>
                </a:lnTo>
                <a:cubicBezTo>
                  <a:pt x="1922" y="3723"/>
                  <a:pt x="1840" y="3714"/>
                  <a:pt x="1761" y="3703"/>
                </a:cubicBezTo>
                <a:close/>
                <a:moveTo>
                  <a:pt x="2032" y="3714"/>
                </a:moveTo>
                <a:lnTo>
                  <a:pt x="1910" y="3579"/>
                </a:lnTo>
                <a:lnTo>
                  <a:pt x="2037" y="3471"/>
                </a:lnTo>
                <a:lnTo>
                  <a:pt x="2032" y="3714"/>
                </a:lnTo>
                <a:close/>
                <a:moveTo>
                  <a:pt x="2035" y="3404"/>
                </a:moveTo>
                <a:lnTo>
                  <a:pt x="1744" y="3367"/>
                </a:lnTo>
                <a:lnTo>
                  <a:pt x="2040" y="3088"/>
                </a:lnTo>
                <a:lnTo>
                  <a:pt x="2035" y="3404"/>
                </a:lnTo>
                <a:close/>
                <a:moveTo>
                  <a:pt x="1431" y="2269"/>
                </a:moveTo>
                <a:lnTo>
                  <a:pt x="2658" y="2362"/>
                </a:lnTo>
                <a:lnTo>
                  <a:pt x="2057" y="3026"/>
                </a:lnTo>
                <a:lnTo>
                  <a:pt x="1431" y="2269"/>
                </a:lnTo>
                <a:close/>
                <a:moveTo>
                  <a:pt x="2074" y="3099"/>
                </a:moveTo>
                <a:lnTo>
                  <a:pt x="2348" y="3429"/>
                </a:lnTo>
                <a:lnTo>
                  <a:pt x="2342" y="3435"/>
                </a:lnTo>
                <a:lnTo>
                  <a:pt x="2077" y="3412"/>
                </a:lnTo>
                <a:lnTo>
                  <a:pt x="2068" y="3412"/>
                </a:lnTo>
                <a:lnTo>
                  <a:pt x="2074" y="3099"/>
                </a:lnTo>
                <a:close/>
                <a:moveTo>
                  <a:pt x="2068" y="3440"/>
                </a:moveTo>
                <a:lnTo>
                  <a:pt x="2314" y="3460"/>
                </a:lnTo>
                <a:lnTo>
                  <a:pt x="2063" y="3714"/>
                </a:lnTo>
                <a:lnTo>
                  <a:pt x="2068" y="3440"/>
                </a:lnTo>
                <a:close/>
                <a:moveTo>
                  <a:pt x="2085" y="3742"/>
                </a:moveTo>
                <a:lnTo>
                  <a:pt x="2356" y="3469"/>
                </a:lnTo>
                <a:lnTo>
                  <a:pt x="2365" y="3773"/>
                </a:lnTo>
                <a:cubicBezTo>
                  <a:pt x="2272" y="3762"/>
                  <a:pt x="2178" y="3754"/>
                  <a:pt x="2085" y="3742"/>
                </a:cubicBezTo>
                <a:close/>
                <a:moveTo>
                  <a:pt x="2097" y="3073"/>
                </a:moveTo>
                <a:lnTo>
                  <a:pt x="2658" y="3113"/>
                </a:lnTo>
                <a:lnTo>
                  <a:pt x="2370" y="3404"/>
                </a:lnTo>
                <a:lnTo>
                  <a:pt x="2097" y="3073"/>
                </a:lnTo>
                <a:close/>
                <a:moveTo>
                  <a:pt x="2387" y="3480"/>
                </a:moveTo>
                <a:lnTo>
                  <a:pt x="2511" y="3629"/>
                </a:lnTo>
                <a:lnTo>
                  <a:pt x="2399" y="3754"/>
                </a:lnTo>
                <a:lnTo>
                  <a:pt x="2387" y="3480"/>
                </a:lnTo>
                <a:close/>
                <a:moveTo>
                  <a:pt x="2421" y="3466"/>
                </a:moveTo>
                <a:lnTo>
                  <a:pt x="2655" y="3466"/>
                </a:lnTo>
                <a:lnTo>
                  <a:pt x="2534" y="3601"/>
                </a:lnTo>
                <a:lnTo>
                  <a:pt x="2421" y="3466"/>
                </a:lnTo>
                <a:close/>
                <a:moveTo>
                  <a:pt x="2418" y="3779"/>
                </a:moveTo>
                <a:lnTo>
                  <a:pt x="2531" y="3652"/>
                </a:lnTo>
                <a:lnTo>
                  <a:pt x="2655" y="3802"/>
                </a:lnTo>
                <a:cubicBezTo>
                  <a:pt x="2579" y="3796"/>
                  <a:pt x="2500" y="3787"/>
                  <a:pt x="2418" y="3779"/>
                </a:cubicBezTo>
                <a:close/>
                <a:moveTo>
                  <a:pt x="2681" y="3779"/>
                </a:moveTo>
                <a:lnTo>
                  <a:pt x="2557" y="3627"/>
                </a:lnTo>
                <a:lnTo>
                  <a:pt x="2681" y="3488"/>
                </a:lnTo>
                <a:lnTo>
                  <a:pt x="2681" y="3779"/>
                </a:lnTo>
                <a:close/>
                <a:moveTo>
                  <a:pt x="2396" y="3435"/>
                </a:moveTo>
                <a:lnTo>
                  <a:pt x="2390" y="3429"/>
                </a:lnTo>
                <a:lnTo>
                  <a:pt x="2678" y="3136"/>
                </a:lnTo>
                <a:lnTo>
                  <a:pt x="2678" y="3435"/>
                </a:lnTo>
                <a:lnTo>
                  <a:pt x="2396" y="3435"/>
                </a:lnTo>
                <a:close/>
                <a:moveTo>
                  <a:pt x="2681" y="3079"/>
                </a:moveTo>
                <a:lnTo>
                  <a:pt x="2088" y="3037"/>
                </a:lnTo>
                <a:lnTo>
                  <a:pt x="2681" y="2388"/>
                </a:lnTo>
                <a:lnTo>
                  <a:pt x="2681" y="3079"/>
                </a:lnTo>
                <a:close/>
                <a:moveTo>
                  <a:pt x="2681" y="2328"/>
                </a:moveTo>
                <a:lnTo>
                  <a:pt x="1431" y="2233"/>
                </a:lnTo>
                <a:lnTo>
                  <a:pt x="2681" y="974"/>
                </a:lnTo>
                <a:lnTo>
                  <a:pt x="2681" y="2328"/>
                </a:lnTo>
                <a:close/>
                <a:moveTo>
                  <a:pt x="2681" y="926"/>
                </a:moveTo>
                <a:lnTo>
                  <a:pt x="1394" y="2221"/>
                </a:lnTo>
                <a:lnTo>
                  <a:pt x="87" y="641"/>
                </a:lnTo>
                <a:lnTo>
                  <a:pt x="2684" y="901"/>
                </a:lnTo>
                <a:lnTo>
                  <a:pt x="2684" y="926"/>
                </a:lnTo>
                <a:lnTo>
                  <a:pt x="2681" y="926"/>
                </a:lnTo>
                <a:close/>
                <a:moveTo>
                  <a:pt x="5463" y="920"/>
                </a:moveTo>
                <a:lnTo>
                  <a:pt x="6767" y="2134"/>
                </a:lnTo>
                <a:lnTo>
                  <a:pt x="5463" y="2272"/>
                </a:lnTo>
                <a:lnTo>
                  <a:pt x="5463" y="920"/>
                </a:lnTo>
                <a:close/>
                <a:moveTo>
                  <a:pt x="5463" y="2331"/>
                </a:moveTo>
                <a:lnTo>
                  <a:pt x="6087" y="2955"/>
                </a:lnTo>
                <a:lnTo>
                  <a:pt x="5463" y="3020"/>
                </a:lnTo>
                <a:lnTo>
                  <a:pt x="5463" y="2331"/>
                </a:lnTo>
                <a:close/>
                <a:moveTo>
                  <a:pt x="5463" y="3082"/>
                </a:moveTo>
                <a:lnTo>
                  <a:pt x="5737" y="3370"/>
                </a:lnTo>
                <a:lnTo>
                  <a:pt x="5463" y="3401"/>
                </a:lnTo>
                <a:lnTo>
                  <a:pt x="5463" y="3082"/>
                </a:lnTo>
                <a:close/>
                <a:moveTo>
                  <a:pt x="5463" y="3426"/>
                </a:moveTo>
                <a:lnTo>
                  <a:pt x="5734" y="3395"/>
                </a:lnTo>
                <a:lnTo>
                  <a:pt x="5463" y="3717"/>
                </a:lnTo>
                <a:lnTo>
                  <a:pt x="5463" y="3426"/>
                </a:lnTo>
                <a:close/>
                <a:moveTo>
                  <a:pt x="5430" y="3460"/>
                </a:moveTo>
                <a:lnTo>
                  <a:pt x="5430" y="3723"/>
                </a:lnTo>
                <a:lnTo>
                  <a:pt x="5314" y="3601"/>
                </a:lnTo>
                <a:lnTo>
                  <a:pt x="5430" y="3460"/>
                </a:lnTo>
                <a:close/>
                <a:moveTo>
                  <a:pt x="5291" y="3576"/>
                </a:moveTo>
                <a:lnTo>
                  <a:pt x="5167" y="3446"/>
                </a:lnTo>
                <a:lnTo>
                  <a:pt x="5413" y="3432"/>
                </a:lnTo>
                <a:lnTo>
                  <a:pt x="5291" y="3576"/>
                </a:lnTo>
                <a:close/>
                <a:moveTo>
                  <a:pt x="5142" y="3421"/>
                </a:moveTo>
                <a:lnTo>
                  <a:pt x="5430" y="3082"/>
                </a:lnTo>
                <a:lnTo>
                  <a:pt x="5430" y="3404"/>
                </a:lnTo>
                <a:lnTo>
                  <a:pt x="5142" y="3421"/>
                </a:lnTo>
                <a:close/>
                <a:moveTo>
                  <a:pt x="5421" y="909"/>
                </a:moveTo>
                <a:lnTo>
                  <a:pt x="4086" y="2323"/>
                </a:lnTo>
                <a:lnTo>
                  <a:pt x="2771" y="909"/>
                </a:lnTo>
                <a:lnTo>
                  <a:pt x="5421" y="909"/>
                </a:lnTo>
                <a:close/>
                <a:moveTo>
                  <a:pt x="5430" y="949"/>
                </a:moveTo>
                <a:lnTo>
                  <a:pt x="5430" y="2275"/>
                </a:lnTo>
                <a:lnTo>
                  <a:pt x="4126" y="2328"/>
                </a:lnTo>
                <a:lnTo>
                  <a:pt x="5430" y="949"/>
                </a:lnTo>
                <a:close/>
                <a:moveTo>
                  <a:pt x="3776" y="3474"/>
                </a:moveTo>
                <a:lnTo>
                  <a:pt x="4086" y="3144"/>
                </a:lnTo>
                <a:lnTo>
                  <a:pt x="4089" y="3474"/>
                </a:lnTo>
                <a:lnTo>
                  <a:pt x="3776" y="3474"/>
                </a:lnTo>
                <a:close/>
                <a:moveTo>
                  <a:pt x="4064" y="3505"/>
                </a:moveTo>
                <a:lnTo>
                  <a:pt x="3928" y="3652"/>
                </a:lnTo>
                <a:lnTo>
                  <a:pt x="3790" y="3505"/>
                </a:lnTo>
                <a:lnTo>
                  <a:pt x="4064" y="3505"/>
                </a:lnTo>
                <a:close/>
                <a:moveTo>
                  <a:pt x="4083" y="3082"/>
                </a:moveTo>
                <a:lnTo>
                  <a:pt x="3417" y="3082"/>
                </a:lnTo>
                <a:lnTo>
                  <a:pt x="4075" y="2385"/>
                </a:lnTo>
                <a:lnTo>
                  <a:pt x="4083" y="3082"/>
                </a:lnTo>
                <a:close/>
                <a:moveTo>
                  <a:pt x="2712" y="943"/>
                </a:moveTo>
                <a:lnTo>
                  <a:pt x="2737" y="917"/>
                </a:lnTo>
                <a:lnTo>
                  <a:pt x="4052" y="2331"/>
                </a:lnTo>
                <a:lnTo>
                  <a:pt x="2712" y="2331"/>
                </a:lnTo>
                <a:lnTo>
                  <a:pt x="2712" y="943"/>
                </a:lnTo>
                <a:close/>
                <a:moveTo>
                  <a:pt x="2712" y="2393"/>
                </a:moveTo>
                <a:lnTo>
                  <a:pt x="3344" y="3082"/>
                </a:lnTo>
                <a:lnTo>
                  <a:pt x="2712" y="3082"/>
                </a:lnTo>
                <a:lnTo>
                  <a:pt x="2712" y="2393"/>
                </a:lnTo>
                <a:close/>
                <a:moveTo>
                  <a:pt x="2712" y="3141"/>
                </a:moveTo>
                <a:lnTo>
                  <a:pt x="3011" y="3435"/>
                </a:lnTo>
                <a:lnTo>
                  <a:pt x="2712" y="3435"/>
                </a:lnTo>
                <a:lnTo>
                  <a:pt x="2712" y="3141"/>
                </a:lnTo>
                <a:close/>
                <a:moveTo>
                  <a:pt x="3008" y="3466"/>
                </a:moveTo>
                <a:lnTo>
                  <a:pt x="2867" y="3615"/>
                </a:lnTo>
                <a:lnTo>
                  <a:pt x="2737" y="3466"/>
                </a:lnTo>
                <a:lnTo>
                  <a:pt x="3008" y="3466"/>
                </a:lnTo>
                <a:close/>
                <a:moveTo>
                  <a:pt x="2712" y="3494"/>
                </a:moveTo>
                <a:lnTo>
                  <a:pt x="2842" y="3641"/>
                </a:lnTo>
                <a:lnTo>
                  <a:pt x="2712" y="3776"/>
                </a:lnTo>
                <a:lnTo>
                  <a:pt x="2712" y="3494"/>
                </a:lnTo>
                <a:close/>
                <a:moveTo>
                  <a:pt x="2732" y="3810"/>
                </a:moveTo>
                <a:lnTo>
                  <a:pt x="2864" y="3669"/>
                </a:lnTo>
                <a:lnTo>
                  <a:pt x="3003" y="3827"/>
                </a:lnTo>
                <a:cubicBezTo>
                  <a:pt x="2915" y="3821"/>
                  <a:pt x="2822" y="3816"/>
                  <a:pt x="2732" y="3810"/>
                </a:cubicBezTo>
                <a:close/>
                <a:moveTo>
                  <a:pt x="3028" y="3802"/>
                </a:moveTo>
                <a:lnTo>
                  <a:pt x="2887" y="3641"/>
                </a:lnTo>
                <a:lnTo>
                  <a:pt x="3031" y="3488"/>
                </a:lnTo>
                <a:lnTo>
                  <a:pt x="3028" y="3802"/>
                </a:lnTo>
                <a:close/>
                <a:moveTo>
                  <a:pt x="2737" y="3116"/>
                </a:moveTo>
                <a:lnTo>
                  <a:pt x="3338" y="3116"/>
                </a:lnTo>
                <a:lnTo>
                  <a:pt x="3048" y="3423"/>
                </a:lnTo>
                <a:lnTo>
                  <a:pt x="2737" y="3116"/>
                </a:lnTo>
                <a:close/>
                <a:moveTo>
                  <a:pt x="3364" y="3138"/>
                </a:moveTo>
                <a:lnTo>
                  <a:pt x="3369" y="3469"/>
                </a:lnTo>
                <a:lnTo>
                  <a:pt x="3079" y="3438"/>
                </a:lnTo>
                <a:lnTo>
                  <a:pt x="3364" y="3138"/>
                </a:lnTo>
                <a:close/>
                <a:moveTo>
                  <a:pt x="3062" y="3830"/>
                </a:moveTo>
                <a:lnTo>
                  <a:pt x="3065" y="3494"/>
                </a:lnTo>
                <a:lnTo>
                  <a:pt x="3358" y="3844"/>
                </a:lnTo>
                <a:cubicBezTo>
                  <a:pt x="3259" y="3838"/>
                  <a:pt x="3161" y="3835"/>
                  <a:pt x="3062" y="3830"/>
                </a:cubicBezTo>
                <a:close/>
                <a:moveTo>
                  <a:pt x="3090" y="3471"/>
                </a:moveTo>
                <a:lnTo>
                  <a:pt x="3369" y="3500"/>
                </a:lnTo>
                <a:lnTo>
                  <a:pt x="3375" y="3816"/>
                </a:lnTo>
                <a:lnTo>
                  <a:pt x="3090" y="3471"/>
                </a:lnTo>
                <a:close/>
                <a:moveTo>
                  <a:pt x="2734" y="2365"/>
                </a:moveTo>
                <a:lnTo>
                  <a:pt x="4050" y="2365"/>
                </a:lnTo>
                <a:lnTo>
                  <a:pt x="3381" y="3073"/>
                </a:lnTo>
                <a:lnTo>
                  <a:pt x="2734" y="2365"/>
                </a:lnTo>
                <a:close/>
                <a:moveTo>
                  <a:pt x="3398" y="3136"/>
                </a:moveTo>
                <a:lnTo>
                  <a:pt x="3717" y="3474"/>
                </a:lnTo>
                <a:lnTo>
                  <a:pt x="3417" y="3474"/>
                </a:lnTo>
                <a:lnTo>
                  <a:pt x="3400" y="3471"/>
                </a:lnTo>
                <a:lnTo>
                  <a:pt x="3398" y="3136"/>
                </a:lnTo>
                <a:close/>
                <a:moveTo>
                  <a:pt x="3700" y="3505"/>
                </a:moveTo>
                <a:lnTo>
                  <a:pt x="3564" y="3649"/>
                </a:lnTo>
                <a:lnTo>
                  <a:pt x="3429" y="3505"/>
                </a:lnTo>
                <a:lnTo>
                  <a:pt x="3700" y="3505"/>
                </a:lnTo>
                <a:close/>
                <a:moveTo>
                  <a:pt x="3403" y="3528"/>
                </a:moveTo>
                <a:lnTo>
                  <a:pt x="3542" y="3675"/>
                </a:lnTo>
                <a:lnTo>
                  <a:pt x="3406" y="3818"/>
                </a:lnTo>
                <a:lnTo>
                  <a:pt x="3403" y="3528"/>
                </a:lnTo>
                <a:close/>
                <a:moveTo>
                  <a:pt x="3429" y="3844"/>
                </a:moveTo>
                <a:lnTo>
                  <a:pt x="3564" y="3697"/>
                </a:lnTo>
                <a:lnTo>
                  <a:pt x="3708" y="3850"/>
                </a:lnTo>
                <a:cubicBezTo>
                  <a:pt x="3615" y="3850"/>
                  <a:pt x="3522" y="3847"/>
                  <a:pt x="3429" y="3844"/>
                </a:cubicBezTo>
                <a:close/>
                <a:moveTo>
                  <a:pt x="3733" y="3827"/>
                </a:moveTo>
                <a:lnTo>
                  <a:pt x="3587" y="3672"/>
                </a:lnTo>
                <a:lnTo>
                  <a:pt x="3733" y="3517"/>
                </a:lnTo>
                <a:lnTo>
                  <a:pt x="3733" y="3827"/>
                </a:lnTo>
                <a:close/>
                <a:moveTo>
                  <a:pt x="3420" y="3116"/>
                </a:moveTo>
                <a:lnTo>
                  <a:pt x="4064" y="3116"/>
                </a:lnTo>
                <a:lnTo>
                  <a:pt x="3745" y="3457"/>
                </a:lnTo>
                <a:lnTo>
                  <a:pt x="3420" y="3116"/>
                </a:lnTo>
                <a:close/>
                <a:moveTo>
                  <a:pt x="3767" y="3528"/>
                </a:moveTo>
                <a:lnTo>
                  <a:pt x="3906" y="3675"/>
                </a:lnTo>
                <a:lnTo>
                  <a:pt x="3767" y="3824"/>
                </a:lnTo>
                <a:lnTo>
                  <a:pt x="3767" y="3528"/>
                </a:lnTo>
                <a:close/>
                <a:moveTo>
                  <a:pt x="3793" y="3850"/>
                </a:moveTo>
                <a:lnTo>
                  <a:pt x="3931" y="3700"/>
                </a:lnTo>
                <a:lnTo>
                  <a:pt x="4072" y="3850"/>
                </a:lnTo>
                <a:cubicBezTo>
                  <a:pt x="3979" y="3850"/>
                  <a:pt x="3886" y="3852"/>
                  <a:pt x="3793" y="3850"/>
                </a:cubicBezTo>
                <a:close/>
                <a:moveTo>
                  <a:pt x="3954" y="3677"/>
                </a:moveTo>
                <a:lnTo>
                  <a:pt x="4089" y="3531"/>
                </a:lnTo>
                <a:lnTo>
                  <a:pt x="4092" y="3827"/>
                </a:lnTo>
                <a:lnTo>
                  <a:pt x="3954" y="3677"/>
                </a:lnTo>
                <a:close/>
                <a:moveTo>
                  <a:pt x="4109" y="2388"/>
                </a:moveTo>
                <a:lnTo>
                  <a:pt x="4744" y="3051"/>
                </a:lnTo>
                <a:lnTo>
                  <a:pt x="4117" y="3079"/>
                </a:lnTo>
                <a:lnTo>
                  <a:pt x="4109" y="2388"/>
                </a:lnTo>
                <a:close/>
                <a:moveTo>
                  <a:pt x="4123" y="3533"/>
                </a:moveTo>
                <a:lnTo>
                  <a:pt x="4250" y="3677"/>
                </a:lnTo>
                <a:lnTo>
                  <a:pt x="4126" y="3824"/>
                </a:lnTo>
                <a:lnTo>
                  <a:pt x="4123" y="3533"/>
                </a:lnTo>
                <a:close/>
                <a:moveTo>
                  <a:pt x="4146" y="3505"/>
                </a:moveTo>
                <a:lnTo>
                  <a:pt x="4394" y="3505"/>
                </a:lnTo>
                <a:lnTo>
                  <a:pt x="4270" y="3652"/>
                </a:lnTo>
                <a:lnTo>
                  <a:pt x="4146" y="3505"/>
                </a:lnTo>
                <a:close/>
                <a:moveTo>
                  <a:pt x="4146" y="3850"/>
                </a:moveTo>
                <a:lnTo>
                  <a:pt x="4270" y="3703"/>
                </a:lnTo>
                <a:lnTo>
                  <a:pt x="4394" y="3844"/>
                </a:lnTo>
                <a:cubicBezTo>
                  <a:pt x="4315" y="3847"/>
                  <a:pt x="4230" y="3847"/>
                  <a:pt x="4146" y="3850"/>
                </a:cubicBezTo>
                <a:close/>
                <a:moveTo>
                  <a:pt x="4416" y="3818"/>
                </a:moveTo>
                <a:lnTo>
                  <a:pt x="4292" y="3675"/>
                </a:lnTo>
                <a:lnTo>
                  <a:pt x="4416" y="3528"/>
                </a:lnTo>
                <a:lnTo>
                  <a:pt x="4416" y="3818"/>
                </a:lnTo>
                <a:close/>
                <a:moveTo>
                  <a:pt x="4120" y="3474"/>
                </a:moveTo>
                <a:lnTo>
                  <a:pt x="4117" y="3138"/>
                </a:lnTo>
                <a:lnTo>
                  <a:pt x="4419" y="3474"/>
                </a:lnTo>
                <a:lnTo>
                  <a:pt x="4120" y="3474"/>
                </a:lnTo>
                <a:close/>
                <a:moveTo>
                  <a:pt x="4140" y="3113"/>
                </a:moveTo>
                <a:lnTo>
                  <a:pt x="4744" y="3085"/>
                </a:lnTo>
                <a:lnTo>
                  <a:pt x="4442" y="3446"/>
                </a:lnTo>
                <a:lnTo>
                  <a:pt x="4140" y="3113"/>
                </a:lnTo>
                <a:close/>
                <a:moveTo>
                  <a:pt x="4450" y="3508"/>
                </a:moveTo>
                <a:lnTo>
                  <a:pt x="4583" y="3658"/>
                </a:lnTo>
                <a:lnTo>
                  <a:pt x="4450" y="3816"/>
                </a:lnTo>
                <a:lnTo>
                  <a:pt x="4450" y="3508"/>
                </a:lnTo>
                <a:close/>
                <a:moveTo>
                  <a:pt x="4487" y="3500"/>
                </a:moveTo>
                <a:lnTo>
                  <a:pt x="4733" y="3480"/>
                </a:lnTo>
                <a:lnTo>
                  <a:pt x="4603" y="3629"/>
                </a:lnTo>
                <a:lnTo>
                  <a:pt x="4487" y="3500"/>
                </a:lnTo>
                <a:close/>
                <a:moveTo>
                  <a:pt x="4467" y="3841"/>
                </a:moveTo>
                <a:lnTo>
                  <a:pt x="4606" y="3680"/>
                </a:lnTo>
                <a:lnTo>
                  <a:pt x="4738" y="3830"/>
                </a:lnTo>
                <a:cubicBezTo>
                  <a:pt x="4648" y="3833"/>
                  <a:pt x="4558" y="3838"/>
                  <a:pt x="4467" y="3841"/>
                </a:cubicBezTo>
                <a:close/>
                <a:moveTo>
                  <a:pt x="4758" y="3799"/>
                </a:moveTo>
                <a:lnTo>
                  <a:pt x="4628" y="3655"/>
                </a:lnTo>
                <a:lnTo>
                  <a:pt x="4758" y="3505"/>
                </a:lnTo>
                <a:lnTo>
                  <a:pt x="4758" y="3799"/>
                </a:lnTo>
                <a:close/>
                <a:moveTo>
                  <a:pt x="4758" y="3449"/>
                </a:moveTo>
                <a:lnTo>
                  <a:pt x="4464" y="3471"/>
                </a:lnTo>
                <a:lnTo>
                  <a:pt x="4764" y="3116"/>
                </a:lnTo>
                <a:lnTo>
                  <a:pt x="4758" y="3449"/>
                </a:lnTo>
                <a:close/>
                <a:moveTo>
                  <a:pt x="4129" y="2362"/>
                </a:moveTo>
                <a:lnTo>
                  <a:pt x="5410" y="2309"/>
                </a:lnTo>
                <a:lnTo>
                  <a:pt x="4781" y="3042"/>
                </a:lnTo>
                <a:lnTo>
                  <a:pt x="4129" y="2362"/>
                </a:lnTo>
                <a:close/>
                <a:moveTo>
                  <a:pt x="5430" y="2337"/>
                </a:moveTo>
                <a:lnTo>
                  <a:pt x="5430" y="3023"/>
                </a:lnTo>
                <a:lnTo>
                  <a:pt x="4823" y="3051"/>
                </a:lnTo>
                <a:lnTo>
                  <a:pt x="5430" y="2337"/>
                </a:lnTo>
                <a:close/>
                <a:moveTo>
                  <a:pt x="4789" y="3505"/>
                </a:moveTo>
                <a:lnTo>
                  <a:pt x="4916" y="3644"/>
                </a:lnTo>
                <a:lnTo>
                  <a:pt x="4789" y="3799"/>
                </a:lnTo>
                <a:lnTo>
                  <a:pt x="4789" y="3505"/>
                </a:lnTo>
                <a:close/>
                <a:moveTo>
                  <a:pt x="4809" y="3474"/>
                </a:moveTo>
                <a:lnTo>
                  <a:pt x="5074" y="3452"/>
                </a:lnTo>
                <a:lnTo>
                  <a:pt x="4939" y="3615"/>
                </a:lnTo>
                <a:lnTo>
                  <a:pt x="4809" y="3474"/>
                </a:lnTo>
                <a:close/>
                <a:moveTo>
                  <a:pt x="4812" y="3827"/>
                </a:moveTo>
                <a:lnTo>
                  <a:pt x="4941" y="3669"/>
                </a:lnTo>
                <a:lnTo>
                  <a:pt x="5071" y="3810"/>
                </a:lnTo>
                <a:cubicBezTo>
                  <a:pt x="4987" y="3816"/>
                  <a:pt x="4899" y="3821"/>
                  <a:pt x="4812" y="3827"/>
                </a:cubicBezTo>
                <a:close/>
                <a:moveTo>
                  <a:pt x="5091" y="3785"/>
                </a:moveTo>
                <a:lnTo>
                  <a:pt x="4961" y="3641"/>
                </a:lnTo>
                <a:lnTo>
                  <a:pt x="5091" y="3480"/>
                </a:lnTo>
                <a:lnTo>
                  <a:pt x="5091" y="3785"/>
                </a:lnTo>
                <a:close/>
                <a:moveTo>
                  <a:pt x="5094" y="3423"/>
                </a:moveTo>
                <a:lnTo>
                  <a:pt x="4792" y="3446"/>
                </a:lnTo>
                <a:lnTo>
                  <a:pt x="4797" y="3107"/>
                </a:lnTo>
                <a:lnTo>
                  <a:pt x="5094" y="3423"/>
                </a:lnTo>
                <a:close/>
                <a:moveTo>
                  <a:pt x="4817" y="3085"/>
                </a:moveTo>
                <a:lnTo>
                  <a:pt x="5407" y="3057"/>
                </a:lnTo>
                <a:lnTo>
                  <a:pt x="5116" y="3395"/>
                </a:lnTo>
                <a:lnTo>
                  <a:pt x="4817" y="3085"/>
                </a:lnTo>
                <a:close/>
                <a:moveTo>
                  <a:pt x="5125" y="3452"/>
                </a:moveTo>
                <a:lnTo>
                  <a:pt x="5269" y="3601"/>
                </a:lnTo>
                <a:lnTo>
                  <a:pt x="5125" y="3776"/>
                </a:lnTo>
                <a:lnTo>
                  <a:pt x="5125" y="3452"/>
                </a:lnTo>
                <a:close/>
                <a:moveTo>
                  <a:pt x="5147" y="3804"/>
                </a:moveTo>
                <a:lnTo>
                  <a:pt x="5291" y="3627"/>
                </a:lnTo>
                <a:lnTo>
                  <a:pt x="5432" y="3773"/>
                </a:lnTo>
                <a:lnTo>
                  <a:pt x="5441" y="3768"/>
                </a:lnTo>
                <a:lnTo>
                  <a:pt x="5458" y="3773"/>
                </a:lnTo>
                <a:lnTo>
                  <a:pt x="5754" y="3421"/>
                </a:lnTo>
                <a:lnTo>
                  <a:pt x="5763" y="3745"/>
                </a:lnTo>
                <a:cubicBezTo>
                  <a:pt x="5568" y="3771"/>
                  <a:pt x="5362" y="3787"/>
                  <a:pt x="5147" y="3804"/>
                </a:cubicBezTo>
                <a:close/>
                <a:moveTo>
                  <a:pt x="5483" y="3051"/>
                </a:moveTo>
                <a:lnTo>
                  <a:pt x="6076" y="2992"/>
                </a:lnTo>
                <a:lnTo>
                  <a:pt x="5768" y="3356"/>
                </a:lnTo>
                <a:lnTo>
                  <a:pt x="5483" y="3051"/>
                </a:lnTo>
                <a:close/>
                <a:moveTo>
                  <a:pt x="5796" y="3745"/>
                </a:moveTo>
                <a:lnTo>
                  <a:pt x="5788" y="3423"/>
                </a:lnTo>
                <a:lnTo>
                  <a:pt x="6065" y="3714"/>
                </a:lnTo>
                <a:cubicBezTo>
                  <a:pt x="5977" y="3725"/>
                  <a:pt x="5890" y="3737"/>
                  <a:pt x="5796" y="3745"/>
                </a:cubicBezTo>
                <a:close/>
                <a:moveTo>
                  <a:pt x="6087" y="3689"/>
                </a:moveTo>
                <a:lnTo>
                  <a:pt x="5794" y="3378"/>
                </a:lnTo>
                <a:lnTo>
                  <a:pt x="6101" y="3014"/>
                </a:lnTo>
                <a:lnTo>
                  <a:pt x="6087" y="3689"/>
                </a:lnTo>
                <a:close/>
                <a:moveTo>
                  <a:pt x="5486" y="2303"/>
                </a:moveTo>
                <a:lnTo>
                  <a:pt x="6773" y="2168"/>
                </a:lnTo>
                <a:lnTo>
                  <a:pt x="6118" y="2944"/>
                </a:lnTo>
                <a:lnTo>
                  <a:pt x="5486" y="2303"/>
                </a:lnTo>
                <a:close/>
                <a:moveTo>
                  <a:pt x="6132" y="3003"/>
                </a:moveTo>
                <a:lnTo>
                  <a:pt x="6440" y="3296"/>
                </a:lnTo>
                <a:lnTo>
                  <a:pt x="6118" y="3683"/>
                </a:lnTo>
                <a:lnTo>
                  <a:pt x="6132" y="3003"/>
                </a:lnTo>
                <a:close/>
                <a:moveTo>
                  <a:pt x="6158" y="2980"/>
                </a:moveTo>
                <a:lnTo>
                  <a:pt x="6767" y="2904"/>
                </a:lnTo>
                <a:lnTo>
                  <a:pt x="6463" y="3271"/>
                </a:lnTo>
                <a:lnTo>
                  <a:pt x="6158" y="2980"/>
                </a:lnTo>
                <a:close/>
                <a:moveTo>
                  <a:pt x="6146" y="3703"/>
                </a:moveTo>
                <a:lnTo>
                  <a:pt x="6457" y="3330"/>
                </a:lnTo>
                <a:lnTo>
                  <a:pt x="6465" y="3660"/>
                </a:lnTo>
                <a:cubicBezTo>
                  <a:pt x="6364" y="3675"/>
                  <a:pt x="6256" y="3691"/>
                  <a:pt x="6146" y="3703"/>
                </a:cubicBezTo>
                <a:close/>
                <a:moveTo>
                  <a:pt x="6499" y="3658"/>
                </a:moveTo>
                <a:lnTo>
                  <a:pt x="6491" y="3344"/>
                </a:lnTo>
                <a:lnTo>
                  <a:pt x="6776" y="3615"/>
                </a:lnTo>
                <a:cubicBezTo>
                  <a:pt x="6685" y="3629"/>
                  <a:pt x="6592" y="3644"/>
                  <a:pt x="6499" y="3658"/>
                </a:cubicBezTo>
                <a:close/>
                <a:moveTo>
                  <a:pt x="6485" y="3296"/>
                </a:moveTo>
                <a:lnTo>
                  <a:pt x="6790" y="2930"/>
                </a:lnTo>
                <a:lnTo>
                  <a:pt x="6790" y="3584"/>
                </a:lnTo>
                <a:lnTo>
                  <a:pt x="6485" y="3296"/>
                </a:lnTo>
                <a:close/>
                <a:moveTo>
                  <a:pt x="6793" y="2867"/>
                </a:moveTo>
                <a:lnTo>
                  <a:pt x="6158" y="2946"/>
                </a:lnTo>
                <a:lnTo>
                  <a:pt x="6793" y="2193"/>
                </a:lnTo>
                <a:lnTo>
                  <a:pt x="6793" y="2867"/>
                </a:lnTo>
                <a:close/>
                <a:moveTo>
                  <a:pt x="6793" y="2114"/>
                </a:moveTo>
                <a:lnTo>
                  <a:pt x="5492" y="906"/>
                </a:lnTo>
                <a:lnTo>
                  <a:pt x="8113" y="497"/>
                </a:lnTo>
                <a:lnTo>
                  <a:pt x="6815" y="2114"/>
                </a:lnTo>
                <a:lnTo>
                  <a:pt x="6793" y="2114"/>
                </a:lnTo>
                <a:close/>
                <a:moveTo>
                  <a:pt x="6844" y="2862"/>
                </a:moveTo>
                <a:lnTo>
                  <a:pt x="6827" y="2865"/>
                </a:lnTo>
                <a:lnTo>
                  <a:pt x="6827" y="2187"/>
                </a:lnTo>
                <a:lnTo>
                  <a:pt x="7470" y="2786"/>
                </a:lnTo>
                <a:lnTo>
                  <a:pt x="6844" y="2862"/>
                </a:lnTo>
                <a:close/>
                <a:moveTo>
                  <a:pt x="7470" y="2822"/>
                </a:moveTo>
                <a:lnTo>
                  <a:pt x="7168" y="3175"/>
                </a:lnTo>
                <a:lnTo>
                  <a:pt x="6849" y="2893"/>
                </a:lnTo>
                <a:lnTo>
                  <a:pt x="7470" y="2822"/>
                </a:lnTo>
                <a:close/>
                <a:moveTo>
                  <a:pt x="6824" y="2918"/>
                </a:moveTo>
                <a:lnTo>
                  <a:pt x="7145" y="3203"/>
                </a:lnTo>
                <a:lnTo>
                  <a:pt x="6824" y="3581"/>
                </a:lnTo>
                <a:lnTo>
                  <a:pt x="6824" y="2918"/>
                </a:lnTo>
                <a:close/>
                <a:moveTo>
                  <a:pt x="6852" y="3601"/>
                </a:moveTo>
                <a:lnTo>
                  <a:pt x="7174" y="3226"/>
                </a:lnTo>
                <a:lnTo>
                  <a:pt x="7476" y="3491"/>
                </a:lnTo>
                <a:cubicBezTo>
                  <a:pt x="7289" y="3528"/>
                  <a:pt x="7081" y="3565"/>
                  <a:pt x="6852" y="3601"/>
                </a:cubicBezTo>
                <a:close/>
                <a:moveTo>
                  <a:pt x="7495" y="3466"/>
                </a:moveTo>
                <a:lnTo>
                  <a:pt x="7193" y="3198"/>
                </a:lnTo>
                <a:lnTo>
                  <a:pt x="7495" y="2845"/>
                </a:lnTo>
                <a:lnTo>
                  <a:pt x="7495" y="3466"/>
                </a:lnTo>
                <a:close/>
                <a:moveTo>
                  <a:pt x="6841" y="2159"/>
                </a:moveTo>
                <a:lnTo>
                  <a:pt x="8097" y="1976"/>
                </a:lnTo>
                <a:lnTo>
                  <a:pt x="7507" y="2777"/>
                </a:lnTo>
                <a:lnTo>
                  <a:pt x="6841" y="2159"/>
                </a:lnTo>
                <a:close/>
                <a:moveTo>
                  <a:pt x="7529" y="2842"/>
                </a:moveTo>
                <a:lnTo>
                  <a:pt x="7800" y="3093"/>
                </a:lnTo>
                <a:lnTo>
                  <a:pt x="7529" y="3454"/>
                </a:lnTo>
                <a:lnTo>
                  <a:pt x="7529" y="2842"/>
                </a:lnTo>
                <a:close/>
                <a:moveTo>
                  <a:pt x="7806" y="3426"/>
                </a:moveTo>
                <a:cubicBezTo>
                  <a:pt x="7730" y="3440"/>
                  <a:pt x="7645" y="3457"/>
                  <a:pt x="7555" y="3477"/>
                </a:cubicBezTo>
                <a:lnTo>
                  <a:pt x="7812" y="3133"/>
                </a:lnTo>
                <a:lnTo>
                  <a:pt x="7806" y="3426"/>
                </a:lnTo>
                <a:close/>
                <a:moveTo>
                  <a:pt x="7543" y="2811"/>
                </a:moveTo>
                <a:lnTo>
                  <a:pt x="8088" y="2704"/>
                </a:lnTo>
                <a:lnTo>
                  <a:pt x="7817" y="3065"/>
                </a:lnTo>
                <a:lnTo>
                  <a:pt x="7543" y="2811"/>
                </a:lnTo>
                <a:close/>
                <a:moveTo>
                  <a:pt x="7907" y="3406"/>
                </a:moveTo>
                <a:cubicBezTo>
                  <a:pt x="7885" y="3412"/>
                  <a:pt x="7862" y="3415"/>
                  <a:pt x="7840" y="3421"/>
                </a:cubicBezTo>
                <a:lnTo>
                  <a:pt x="7845" y="3136"/>
                </a:lnTo>
                <a:lnTo>
                  <a:pt x="8097" y="3370"/>
                </a:lnTo>
                <a:cubicBezTo>
                  <a:pt x="8040" y="3378"/>
                  <a:pt x="7978" y="3390"/>
                  <a:pt x="7907" y="3406"/>
                </a:cubicBezTo>
                <a:close/>
                <a:moveTo>
                  <a:pt x="8116" y="3344"/>
                </a:moveTo>
                <a:lnTo>
                  <a:pt x="7845" y="3090"/>
                </a:lnTo>
                <a:lnTo>
                  <a:pt x="7845" y="3085"/>
                </a:lnTo>
                <a:lnTo>
                  <a:pt x="8116" y="2721"/>
                </a:lnTo>
                <a:lnTo>
                  <a:pt x="8116" y="3344"/>
                </a:lnTo>
                <a:close/>
                <a:moveTo>
                  <a:pt x="8116" y="2659"/>
                </a:moveTo>
                <a:lnTo>
                  <a:pt x="7555" y="2772"/>
                </a:lnTo>
                <a:lnTo>
                  <a:pt x="8116" y="2007"/>
                </a:lnTo>
                <a:lnTo>
                  <a:pt x="8116" y="2659"/>
                </a:lnTo>
                <a:close/>
                <a:moveTo>
                  <a:pt x="8116" y="1936"/>
                </a:moveTo>
                <a:lnTo>
                  <a:pt x="6849" y="2122"/>
                </a:lnTo>
                <a:lnTo>
                  <a:pt x="8116" y="545"/>
                </a:lnTo>
                <a:lnTo>
                  <a:pt x="8116" y="1936"/>
                </a:lnTo>
                <a:close/>
                <a:moveTo>
                  <a:pt x="8150" y="505"/>
                </a:moveTo>
                <a:lnTo>
                  <a:pt x="8156" y="497"/>
                </a:lnTo>
                <a:lnTo>
                  <a:pt x="9502" y="1637"/>
                </a:lnTo>
                <a:lnTo>
                  <a:pt x="8150" y="1931"/>
                </a:lnTo>
                <a:lnTo>
                  <a:pt x="8150" y="505"/>
                </a:lnTo>
                <a:close/>
                <a:moveTo>
                  <a:pt x="8150" y="1984"/>
                </a:moveTo>
                <a:lnTo>
                  <a:pt x="8791" y="2512"/>
                </a:lnTo>
                <a:lnTo>
                  <a:pt x="8150" y="2650"/>
                </a:lnTo>
                <a:lnTo>
                  <a:pt x="8150" y="1984"/>
                </a:lnTo>
                <a:close/>
                <a:moveTo>
                  <a:pt x="8150" y="2693"/>
                </a:moveTo>
                <a:lnTo>
                  <a:pt x="8782" y="2554"/>
                </a:lnTo>
                <a:lnTo>
                  <a:pt x="8150" y="3336"/>
                </a:lnTo>
                <a:lnTo>
                  <a:pt x="8150" y="2693"/>
                </a:lnTo>
                <a:close/>
                <a:moveTo>
                  <a:pt x="8178" y="3350"/>
                </a:moveTo>
                <a:lnTo>
                  <a:pt x="8811" y="2571"/>
                </a:lnTo>
                <a:lnTo>
                  <a:pt x="8816" y="3215"/>
                </a:lnTo>
                <a:cubicBezTo>
                  <a:pt x="8514" y="3279"/>
                  <a:pt x="8277" y="3330"/>
                  <a:pt x="8178" y="3350"/>
                </a:cubicBezTo>
                <a:close/>
                <a:moveTo>
                  <a:pt x="8173" y="1962"/>
                </a:moveTo>
                <a:lnTo>
                  <a:pt x="9494" y="1674"/>
                </a:lnTo>
                <a:lnTo>
                  <a:pt x="8827" y="2501"/>
                </a:lnTo>
                <a:lnTo>
                  <a:pt x="8173" y="1962"/>
                </a:lnTo>
                <a:close/>
                <a:moveTo>
                  <a:pt x="8844" y="2557"/>
                </a:moveTo>
                <a:lnTo>
                  <a:pt x="9161" y="2808"/>
                </a:lnTo>
                <a:lnTo>
                  <a:pt x="8850" y="3186"/>
                </a:lnTo>
                <a:lnTo>
                  <a:pt x="8844" y="2557"/>
                </a:lnTo>
                <a:close/>
                <a:moveTo>
                  <a:pt x="8873" y="2537"/>
                </a:moveTo>
                <a:lnTo>
                  <a:pt x="9477" y="2424"/>
                </a:lnTo>
                <a:lnTo>
                  <a:pt x="9183" y="2780"/>
                </a:lnTo>
                <a:lnTo>
                  <a:pt x="8873" y="2537"/>
                </a:lnTo>
                <a:close/>
                <a:moveTo>
                  <a:pt x="8881" y="3200"/>
                </a:moveTo>
                <a:lnTo>
                  <a:pt x="9186" y="2828"/>
                </a:lnTo>
                <a:lnTo>
                  <a:pt x="9488" y="3068"/>
                </a:lnTo>
                <a:cubicBezTo>
                  <a:pt x="9276" y="3113"/>
                  <a:pt x="9067" y="3161"/>
                  <a:pt x="8881" y="3200"/>
                </a:cubicBezTo>
                <a:close/>
                <a:moveTo>
                  <a:pt x="9510" y="3040"/>
                </a:moveTo>
                <a:lnTo>
                  <a:pt x="9208" y="2800"/>
                </a:lnTo>
                <a:lnTo>
                  <a:pt x="9516" y="2424"/>
                </a:lnTo>
                <a:lnTo>
                  <a:pt x="9510" y="3040"/>
                </a:lnTo>
                <a:close/>
                <a:moveTo>
                  <a:pt x="9516" y="2376"/>
                </a:moveTo>
                <a:lnTo>
                  <a:pt x="8870" y="2498"/>
                </a:lnTo>
                <a:lnTo>
                  <a:pt x="9522" y="1696"/>
                </a:lnTo>
                <a:lnTo>
                  <a:pt x="9516" y="2376"/>
                </a:lnTo>
                <a:close/>
                <a:moveTo>
                  <a:pt x="8192" y="483"/>
                </a:moveTo>
                <a:lnTo>
                  <a:pt x="10803" y="57"/>
                </a:lnTo>
                <a:lnTo>
                  <a:pt x="9536" y="1623"/>
                </a:lnTo>
                <a:lnTo>
                  <a:pt x="8192" y="483"/>
                </a:lnTo>
                <a:close/>
                <a:moveTo>
                  <a:pt x="9550" y="2368"/>
                </a:moveTo>
                <a:lnTo>
                  <a:pt x="9553" y="1682"/>
                </a:lnTo>
                <a:lnTo>
                  <a:pt x="10210" y="2238"/>
                </a:lnTo>
                <a:lnTo>
                  <a:pt x="9550" y="2368"/>
                </a:lnTo>
                <a:close/>
                <a:moveTo>
                  <a:pt x="10205" y="2280"/>
                </a:moveTo>
                <a:lnTo>
                  <a:pt x="9900" y="2630"/>
                </a:lnTo>
                <a:lnTo>
                  <a:pt x="9567" y="2407"/>
                </a:lnTo>
                <a:lnTo>
                  <a:pt x="10205" y="2280"/>
                </a:lnTo>
                <a:close/>
                <a:moveTo>
                  <a:pt x="9575" y="1657"/>
                </a:moveTo>
                <a:lnTo>
                  <a:pt x="10809" y="1414"/>
                </a:lnTo>
                <a:lnTo>
                  <a:pt x="10247" y="2230"/>
                </a:lnTo>
                <a:lnTo>
                  <a:pt x="9575" y="1657"/>
                </a:lnTo>
                <a:close/>
                <a:moveTo>
                  <a:pt x="9550" y="2439"/>
                </a:moveTo>
                <a:lnTo>
                  <a:pt x="9875" y="2656"/>
                </a:lnTo>
                <a:lnTo>
                  <a:pt x="9544" y="3031"/>
                </a:lnTo>
                <a:lnTo>
                  <a:pt x="9550" y="2439"/>
                </a:lnTo>
                <a:close/>
                <a:moveTo>
                  <a:pt x="9578" y="3045"/>
                </a:moveTo>
                <a:lnTo>
                  <a:pt x="9906" y="2673"/>
                </a:lnTo>
                <a:lnTo>
                  <a:pt x="10233" y="2893"/>
                </a:lnTo>
                <a:cubicBezTo>
                  <a:pt x="10021" y="2944"/>
                  <a:pt x="9798" y="2997"/>
                  <a:pt x="9578" y="3045"/>
                </a:cubicBezTo>
                <a:close/>
                <a:moveTo>
                  <a:pt x="9928" y="2647"/>
                </a:moveTo>
                <a:lnTo>
                  <a:pt x="10239" y="2292"/>
                </a:lnTo>
                <a:lnTo>
                  <a:pt x="10258" y="2870"/>
                </a:lnTo>
                <a:lnTo>
                  <a:pt x="9928" y="2647"/>
                </a:lnTo>
                <a:close/>
                <a:moveTo>
                  <a:pt x="10292" y="2879"/>
                </a:moveTo>
                <a:lnTo>
                  <a:pt x="10272" y="2289"/>
                </a:lnTo>
                <a:lnTo>
                  <a:pt x="10811" y="2746"/>
                </a:lnTo>
                <a:cubicBezTo>
                  <a:pt x="10662" y="2788"/>
                  <a:pt x="10484" y="2834"/>
                  <a:pt x="10292" y="2879"/>
                </a:cubicBezTo>
                <a:close/>
                <a:moveTo>
                  <a:pt x="10828" y="2724"/>
                </a:moveTo>
                <a:lnTo>
                  <a:pt x="10287" y="2261"/>
                </a:lnTo>
                <a:lnTo>
                  <a:pt x="10828" y="2120"/>
                </a:lnTo>
                <a:lnTo>
                  <a:pt x="10828" y="2724"/>
                </a:lnTo>
                <a:close/>
                <a:moveTo>
                  <a:pt x="10828" y="2080"/>
                </a:moveTo>
                <a:lnTo>
                  <a:pt x="10295" y="2221"/>
                </a:lnTo>
                <a:lnTo>
                  <a:pt x="10828" y="1445"/>
                </a:lnTo>
                <a:lnTo>
                  <a:pt x="10828" y="2080"/>
                </a:lnTo>
                <a:close/>
                <a:moveTo>
                  <a:pt x="10828" y="1375"/>
                </a:moveTo>
                <a:lnTo>
                  <a:pt x="9581" y="1623"/>
                </a:lnTo>
                <a:lnTo>
                  <a:pt x="10828" y="85"/>
                </a:lnTo>
                <a:lnTo>
                  <a:pt x="10828" y="1375"/>
                </a:lnTo>
                <a:close/>
                <a:moveTo>
                  <a:pt x="10862" y="65"/>
                </a:moveTo>
                <a:lnTo>
                  <a:pt x="12208" y="1067"/>
                </a:lnTo>
                <a:lnTo>
                  <a:pt x="10862" y="1369"/>
                </a:lnTo>
                <a:lnTo>
                  <a:pt x="10862" y="65"/>
                </a:lnTo>
                <a:close/>
                <a:moveTo>
                  <a:pt x="10862" y="1420"/>
                </a:moveTo>
                <a:lnTo>
                  <a:pt x="11511" y="1911"/>
                </a:lnTo>
                <a:lnTo>
                  <a:pt x="10862" y="2069"/>
                </a:lnTo>
                <a:lnTo>
                  <a:pt x="10862" y="1420"/>
                </a:lnTo>
                <a:close/>
                <a:moveTo>
                  <a:pt x="11506" y="1953"/>
                </a:moveTo>
                <a:lnTo>
                  <a:pt x="11198" y="2314"/>
                </a:lnTo>
                <a:lnTo>
                  <a:pt x="10888" y="2103"/>
                </a:lnTo>
                <a:lnTo>
                  <a:pt x="11506" y="1953"/>
                </a:lnTo>
                <a:close/>
                <a:moveTo>
                  <a:pt x="10862" y="2128"/>
                </a:moveTo>
                <a:lnTo>
                  <a:pt x="11178" y="2343"/>
                </a:lnTo>
                <a:lnTo>
                  <a:pt x="10862" y="2712"/>
                </a:lnTo>
                <a:lnTo>
                  <a:pt x="10862" y="2128"/>
                </a:lnTo>
                <a:close/>
                <a:moveTo>
                  <a:pt x="10896" y="2724"/>
                </a:moveTo>
                <a:lnTo>
                  <a:pt x="11204" y="2360"/>
                </a:lnTo>
                <a:lnTo>
                  <a:pt x="11503" y="2563"/>
                </a:lnTo>
                <a:cubicBezTo>
                  <a:pt x="11218" y="2639"/>
                  <a:pt x="10995" y="2698"/>
                  <a:pt x="10896" y="2724"/>
                </a:cubicBezTo>
                <a:close/>
                <a:moveTo>
                  <a:pt x="11531" y="2540"/>
                </a:moveTo>
                <a:lnTo>
                  <a:pt x="11226" y="2334"/>
                </a:lnTo>
                <a:lnTo>
                  <a:pt x="11537" y="1967"/>
                </a:lnTo>
                <a:lnTo>
                  <a:pt x="11531" y="2540"/>
                </a:lnTo>
                <a:close/>
                <a:moveTo>
                  <a:pt x="11562" y="2546"/>
                </a:moveTo>
                <a:lnTo>
                  <a:pt x="11568" y="1953"/>
                </a:lnTo>
                <a:lnTo>
                  <a:pt x="12203" y="2376"/>
                </a:lnTo>
                <a:cubicBezTo>
                  <a:pt x="11974" y="2439"/>
                  <a:pt x="11757" y="2495"/>
                  <a:pt x="11562" y="2546"/>
                </a:cubicBezTo>
                <a:close/>
                <a:moveTo>
                  <a:pt x="12231" y="2351"/>
                </a:moveTo>
                <a:lnTo>
                  <a:pt x="11599" y="1931"/>
                </a:lnTo>
                <a:lnTo>
                  <a:pt x="12211" y="1781"/>
                </a:lnTo>
                <a:lnTo>
                  <a:pt x="12234" y="1775"/>
                </a:lnTo>
                <a:lnTo>
                  <a:pt x="12234" y="2351"/>
                </a:lnTo>
                <a:lnTo>
                  <a:pt x="12231" y="2351"/>
                </a:lnTo>
                <a:close/>
                <a:moveTo>
                  <a:pt x="12231" y="1736"/>
                </a:moveTo>
                <a:lnTo>
                  <a:pt x="12203" y="1744"/>
                </a:lnTo>
                <a:lnTo>
                  <a:pt x="11604" y="1891"/>
                </a:lnTo>
                <a:lnTo>
                  <a:pt x="12234" y="1149"/>
                </a:lnTo>
                <a:lnTo>
                  <a:pt x="12234" y="1736"/>
                </a:lnTo>
                <a:lnTo>
                  <a:pt x="12231" y="1736"/>
                </a:lnTo>
                <a:close/>
                <a:moveTo>
                  <a:pt x="12231" y="1095"/>
                </a:moveTo>
                <a:lnTo>
                  <a:pt x="11551" y="1900"/>
                </a:lnTo>
                <a:lnTo>
                  <a:pt x="10888" y="1397"/>
                </a:lnTo>
                <a:lnTo>
                  <a:pt x="12231" y="1095"/>
                </a:lnTo>
                <a:close/>
                <a:moveTo>
                  <a:pt x="12265" y="1109"/>
                </a:moveTo>
                <a:lnTo>
                  <a:pt x="12880" y="1564"/>
                </a:lnTo>
                <a:lnTo>
                  <a:pt x="12265" y="1727"/>
                </a:lnTo>
                <a:lnTo>
                  <a:pt x="12265" y="1109"/>
                </a:lnTo>
                <a:close/>
                <a:moveTo>
                  <a:pt x="12877" y="1606"/>
                </a:moveTo>
                <a:lnTo>
                  <a:pt x="12581" y="1959"/>
                </a:lnTo>
                <a:lnTo>
                  <a:pt x="12287" y="1761"/>
                </a:lnTo>
                <a:lnTo>
                  <a:pt x="12877" y="1606"/>
                </a:lnTo>
                <a:close/>
                <a:moveTo>
                  <a:pt x="12265" y="1784"/>
                </a:moveTo>
                <a:lnTo>
                  <a:pt x="12561" y="1984"/>
                </a:lnTo>
                <a:lnTo>
                  <a:pt x="12265" y="2340"/>
                </a:lnTo>
                <a:lnTo>
                  <a:pt x="12265" y="1784"/>
                </a:lnTo>
                <a:close/>
                <a:moveTo>
                  <a:pt x="12296" y="2354"/>
                </a:moveTo>
                <a:lnTo>
                  <a:pt x="12589" y="2004"/>
                </a:lnTo>
                <a:lnTo>
                  <a:pt x="12880" y="2199"/>
                </a:lnTo>
                <a:cubicBezTo>
                  <a:pt x="12685" y="2249"/>
                  <a:pt x="12488" y="2300"/>
                  <a:pt x="12296" y="2354"/>
                </a:cubicBezTo>
                <a:close/>
                <a:moveTo>
                  <a:pt x="12908" y="2173"/>
                </a:moveTo>
                <a:lnTo>
                  <a:pt x="12612" y="1976"/>
                </a:lnTo>
                <a:lnTo>
                  <a:pt x="12908" y="1620"/>
                </a:lnTo>
                <a:lnTo>
                  <a:pt x="12908" y="2173"/>
                </a:lnTo>
                <a:close/>
                <a:moveTo>
                  <a:pt x="12287" y="1084"/>
                </a:moveTo>
                <a:lnTo>
                  <a:pt x="13509" y="810"/>
                </a:lnTo>
                <a:lnTo>
                  <a:pt x="12920" y="1552"/>
                </a:lnTo>
                <a:lnTo>
                  <a:pt x="12287" y="1084"/>
                </a:lnTo>
                <a:close/>
                <a:moveTo>
                  <a:pt x="12939" y="1609"/>
                </a:moveTo>
                <a:lnTo>
                  <a:pt x="13216" y="1815"/>
                </a:lnTo>
                <a:lnTo>
                  <a:pt x="12939" y="2156"/>
                </a:lnTo>
                <a:lnTo>
                  <a:pt x="12939" y="1609"/>
                </a:lnTo>
                <a:close/>
                <a:moveTo>
                  <a:pt x="12962" y="1583"/>
                </a:moveTo>
                <a:lnTo>
                  <a:pt x="13526" y="1434"/>
                </a:lnTo>
                <a:lnTo>
                  <a:pt x="13239" y="1789"/>
                </a:lnTo>
                <a:lnTo>
                  <a:pt x="12962" y="1583"/>
                </a:lnTo>
                <a:close/>
                <a:moveTo>
                  <a:pt x="12970" y="2173"/>
                </a:moveTo>
                <a:lnTo>
                  <a:pt x="13244" y="1835"/>
                </a:lnTo>
                <a:lnTo>
                  <a:pt x="13507" y="2029"/>
                </a:lnTo>
                <a:cubicBezTo>
                  <a:pt x="13337" y="2074"/>
                  <a:pt x="13157" y="2125"/>
                  <a:pt x="12970" y="2173"/>
                </a:cubicBezTo>
                <a:close/>
                <a:moveTo>
                  <a:pt x="13542" y="2015"/>
                </a:moveTo>
                <a:lnTo>
                  <a:pt x="13267" y="1809"/>
                </a:lnTo>
                <a:lnTo>
                  <a:pt x="13542" y="1465"/>
                </a:lnTo>
                <a:lnTo>
                  <a:pt x="13542" y="2015"/>
                </a:lnTo>
                <a:close/>
                <a:moveTo>
                  <a:pt x="13542" y="1389"/>
                </a:moveTo>
                <a:lnTo>
                  <a:pt x="12976" y="1538"/>
                </a:lnTo>
                <a:lnTo>
                  <a:pt x="13542" y="819"/>
                </a:lnTo>
                <a:lnTo>
                  <a:pt x="13542" y="1389"/>
                </a:lnTo>
                <a:close/>
                <a:moveTo>
                  <a:pt x="14959" y="1369"/>
                </a:moveTo>
                <a:lnTo>
                  <a:pt x="14654" y="1442"/>
                </a:lnTo>
                <a:lnTo>
                  <a:pt x="14956" y="1109"/>
                </a:lnTo>
                <a:lnTo>
                  <a:pt x="14959" y="1369"/>
                </a:lnTo>
                <a:close/>
                <a:moveTo>
                  <a:pt x="14928" y="1408"/>
                </a:moveTo>
                <a:lnTo>
                  <a:pt x="14793" y="1547"/>
                </a:lnTo>
                <a:lnTo>
                  <a:pt x="14654" y="1473"/>
                </a:lnTo>
                <a:lnTo>
                  <a:pt x="14928" y="1408"/>
                </a:lnTo>
                <a:close/>
                <a:moveTo>
                  <a:pt x="14948" y="534"/>
                </a:moveTo>
                <a:lnTo>
                  <a:pt x="14953" y="1053"/>
                </a:lnTo>
                <a:lnTo>
                  <a:pt x="14931" y="1059"/>
                </a:lnTo>
                <a:lnTo>
                  <a:pt x="14310" y="1236"/>
                </a:lnTo>
                <a:lnTo>
                  <a:pt x="14948" y="534"/>
                </a:lnTo>
                <a:close/>
                <a:moveTo>
                  <a:pt x="13573" y="816"/>
                </a:moveTo>
                <a:lnTo>
                  <a:pt x="14208" y="1262"/>
                </a:lnTo>
                <a:lnTo>
                  <a:pt x="13573" y="1380"/>
                </a:lnTo>
                <a:lnTo>
                  <a:pt x="13573" y="816"/>
                </a:lnTo>
                <a:close/>
                <a:moveTo>
                  <a:pt x="14206" y="1301"/>
                </a:moveTo>
                <a:lnTo>
                  <a:pt x="13923" y="1612"/>
                </a:lnTo>
                <a:lnTo>
                  <a:pt x="13613" y="1411"/>
                </a:lnTo>
                <a:lnTo>
                  <a:pt x="14206" y="1301"/>
                </a:lnTo>
                <a:close/>
                <a:moveTo>
                  <a:pt x="13573" y="1431"/>
                </a:moveTo>
                <a:lnTo>
                  <a:pt x="13901" y="1640"/>
                </a:lnTo>
                <a:lnTo>
                  <a:pt x="13573" y="1998"/>
                </a:lnTo>
                <a:lnTo>
                  <a:pt x="13573" y="1431"/>
                </a:lnTo>
                <a:close/>
                <a:moveTo>
                  <a:pt x="13616" y="2004"/>
                </a:moveTo>
                <a:lnTo>
                  <a:pt x="13929" y="1657"/>
                </a:lnTo>
                <a:lnTo>
                  <a:pt x="14217" y="1843"/>
                </a:lnTo>
                <a:cubicBezTo>
                  <a:pt x="13935" y="1916"/>
                  <a:pt x="13717" y="1976"/>
                  <a:pt x="13616" y="2004"/>
                </a:cubicBezTo>
                <a:close/>
                <a:moveTo>
                  <a:pt x="13954" y="1631"/>
                </a:moveTo>
                <a:lnTo>
                  <a:pt x="14239" y="1315"/>
                </a:lnTo>
                <a:lnTo>
                  <a:pt x="14242" y="1815"/>
                </a:lnTo>
                <a:lnTo>
                  <a:pt x="13954" y="1631"/>
                </a:lnTo>
                <a:close/>
                <a:moveTo>
                  <a:pt x="13599" y="790"/>
                </a:moveTo>
                <a:lnTo>
                  <a:pt x="14914" y="520"/>
                </a:lnTo>
                <a:lnTo>
                  <a:pt x="14251" y="1250"/>
                </a:lnTo>
                <a:lnTo>
                  <a:pt x="13599" y="790"/>
                </a:lnTo>
                <a:close/>
                <a:moveTo>
                  <a:pt x="14270" y="1301"/>
                </a:moveTo>
                <a:lnTo>
                  <a:pt x="14578" y="1471"/>
                </a:lnTo>
                <a:lnTo>
                  <a:pt x="14273" y="1806"/>
                </a:lnTo>
                <a:lnTo>
                  <a:pt x="14270" y="1301"/>
                </a:lnTo>
                <a:close/>
                <a:moveTo>
                  <a:pt x="14307" y="1818"/>
                </a:moveTo>
                <a:lnTo>
                  <a:pt x="14595" y="1502"/>
                </a:lnTo>
                <a:lnTo>
                  <a:pt x="14601" y="1744"/>
                </a:lnTo>
                <a:cubicBezTo>
                  <a:pt x="14499" y="1770"/>
                  <a:pt x="14400" y="1795"/>
                  <a:pt x="14307" y="1818"/>
                </a:cubicBezTo>
                <a:close/>
                <a:moveTo>
                  <a:pt x="14299" y="1279"/>
                </a:moveTo>
                <a:lnTo>
                  <a:pt x="14911" y="1104"/>
                </a:lnTo>
                <a:lnTo>
                  <a:pt x="14601" y="1442"/>
                </a:lnTo>
                <a:lnTo>
                  <a:pt x="14299" y="1279"/>
                </a:lnTo>
                <a:close/>
                <a:moveTo>
                  <a:pt x="14632" y="1716"/>
                </a:moveTo>
                <a:lnTo>
                  <a:pt x="14626" y="1493"/>
                </a:lnTo>
                <a:lnTo>
                  <a:pt x="14773" y="1572"/>
                </a:lnTo>
                <a:lnTo>
                  <a:pt x="14632" y="1716"/>
                </a:lnTo>
                <a:close/>
                <a:moveTo>
                  <a:pt x="14680" y="1725"/>
                </a:moveTo>
                <a:lnTo>
                  <a:pt x="14807" y="1592"/>
                </a:lnTo>
                <a:lnTo>
                  <a:pt x="14934" y="1662"/>
                </a:lnTo>
                <a:cubicBezTo>
                  <a:pt x="14846" y="1682"/>
                  <a:pt x="14761" y="1705"/>
                  <a:pt x="14680" y="1725"/>
                </a:cubicBezTo>
                <a:close/>
                <a:moveTo>
                  <a:pt x="14829" y="1567"/>
                </a:moveTo>
                <a:lnTo>
                  <a:pt x="14956" y="1434"/>
                </a:lnTo>
                <a:lnTo>
                  <a:pt x="14959" y="1637"/>
                </a:lnTo>
                <a:lnTo>
                  <a:pt x="14829" y="1567"/>
                </a:lnTo>
                <a:close/>
                <a:moveTo>
                  <a:pt x="14979" y="525"/>
                </a:moveTo>
                <a:lnTo>
                  <a:pt x="15571" y="929"/>
                </a:lnTo>
                <a:lnTo>
                  <a:pt x="14984" y="1044"/>
                </a:lnTo>
                <a:lnTo>
                  <a:pt x="14979" y="525"/>
                </a:lnTo>
                <a:close/>
                <a:moveTo>
                  <a:pt x="14987" y="1112"/>
                </a:moveTo>
                <a:lnTo>
                  <a:pt x="15244" y="1296"/>
                </a:lnTo>
                <a:lnTo>
                  <a:pt x="14990" y="1361"/>
                </a:lnTo>
                <a:lnTo>
                  <a:pt x="14987" y="1112"/>
                </a:lnTo>
                <a:close/>
                <a:moveTo>
                  <a:pt x="14990" y="1397"/>
                </a:moveTo>
                <a:lnTo>
                  <a:pt x="15258" y="1329"/>
                </a:lnTo>
                <a:lnTo>
                  <a:pt x="14993" y="1626"/>
                </a:lnTo>
                <a:lnTo>
                  <a:pt x="14990" y="1397"/>
                </a:lnTo>
                <a:close/>
                <a:moveTo>
                  <a:pt x="15281" y="1578"/>
                </a:moveTo>
                <a:cubicBezTo>
                  <a:pt x="15196" y="1598"/>
                  <a:pt x="15109" y="1617"/>
                  <a:pt x="15027" y="1637"/>
                </a:cubicBezTo>
                <a:lnTo>
                  <a:pt x="15281" y="1352"/>
                </a:lnTo>
                <a:lnTo>
                  <a:pt x="15281" y="1578"/>
                </a:lnTo>
                <a:close/>
                <a:moveTo>
                  <a:pt x="15301" y="1282"/>
                </a:moveTo>
                <a:lnTo>
                  <a:pt x="15289" y="1284"/>
                </a:lnTo>
                <a:lnTo>
                  <a:pt x="15007" y="1081"/>
                </a:lnTo>
                <a:lnTo>
                  <a:pt x="15580" y="968"/>
                </a:lnTo>
                <a:lnTo>
                  <a:pt x="15301" y="1282"/>
                </a:lnTo>
                <a:close/>
                <a:moveTo>
                  <a:pt x="15315" y="1564"/>
                </a:moveTo>
                <a:lnTo>
                  <a:pt x="15315" y="1344"/>
                </a:lnTo>
                <a:lnTo>
                  <a:pt x="15433" y="1420"/>
                </a:lnTo>
                <a:lnTo>
                  <a:pt x="15315" y="1564"/>
                </a:lnTo>
                <a:close/>
                <a:moveTo>
                  <a:pt x="15326" y="1313"/>
                </a:moveTo>
                <a:lnTo>
                  <a:pt x="15557" y="1267"/>
                </a:lnTo>
                <a:lnTo>
                  <a:pt x="15453" y="1394"/>
                </a:lnTo>
                <a:lnTo>
                  <a:pt x="15326" y="1313"/>
                </a:lnTo>
                <a:close/>
                <a:moveTo>
                  <a:pt x="15363" y="1561"/>
                </a:moveTo>
                <a:lnTo>
                  <a:pt x="15461" y="1440"/>
                </a:lnTo>
                <a:lnTo>
                  <a:pt x="15574" y="1513"/>
                </a:lnTo>
                <a:cubicBezTo>
                  <a:pt x="15504" y="1527"/>
                  <a:pt x="15433" y="1544"/>
                  <a:pt x="15363" y="1561"/>
                </a:cubicBezTo>
                <a:close/>
                <a:moveTo>
                  <a:pt x="15605" y="1488"/>
                </a:moveTo>
                <a:lnTo>
                  <a:pt x="15484" y="1411"/>
                </a:lnTo>
                <a:lnTo>
                  <a:pt x="15605" y="1265"/>
                </a:lnTo>
                <a:lnTo>
                  <a:pt x="15605" y="1488"/>
                </a:lnTo>
                <a:close/>
                <a:moveTo>
                  <a:pt x="15605" y="1222"/>
                </a:moveTo>
                <a:lnTo>
                  <a:pt x="15354" y="1270"/>
                </a:lnTo>
                <a:lnTo>
                  <a:pt x="15608" y="988"/>
                </a:lnTo>
                <a:lnTo>
                  <a:pt x="15605" y="1222"/>
                </a:lnTo>
                <a:close/>
                <a:moveTo>
                  <a:pt x="15007" y="500"/>
                </a:moveTo>
                <a:lnTo>
                  <a:pt x="16221" y="246"/>
                </a:lnTo>
                <a:lnTo>
                  <a:pt x="15622" y="920"/>
                </a:lnTo>
                <a:lnTo>
                  <a:pt x="15007" y="500"/>
                </a:lnTo>
                <a:close/>
                <a:moveTo>
                  <a:pt x="15639" y="977"/>
                </a:moveTo>
                <a:lnTo>
                  <a:pt x="15902" y="1155"/>
                </a:lnTo>
                <a:lnTo>
                  <a:pt x="15636" y="1214"/>
                </a:lnTo>
                <a:lnTo>
                  <a:pt x="15639" y="977"/>
                </a:lnTo>
                <a:close/>
                <a:moveTo>
                  <a:pt x="15639" y="1250"/>
                </a:moveTo>
                <a:lnTo>
                  <a:pt x="15896" y="1194"/>
                </a:lnTo>
                <a:lnTo>
                  <a:pt x="15636" y="1479"/>
                </a:lnTo>
                <a:lnTo>
                  <a:pt x="15639" y="1250"/>
                </a:lnTo>
                <a:close/>
                <a:moveTo>
                  <a:pt x="15667" y="1490"/>
                </a:moveTo>
                <a:lnTo>
                  <a:pt x="15933" y="1205"/>
                </a:lnTo>
                <a:lnTo>
                  <a:pt x="15936" y="1434"/>
                </a:lnTo>
                <a:cubicBezTo>
                  <a:pt x="15848" y="1451"/>
                  <a:pt x="15758" y="1471"/>
                  <a:pt x="15667" y="1490"/>
                </a:cubicBezTo>
                <a:close/>
                <a:moveTo>
                  <a:pt x="15667" y="951"/>
                </a:moveTo>
                <a:lnTo>
                  <a:pt x="16221" y="822"/>
                </a:lnTo>
                <a:lnTo>
                  <a:pt x="15944" y="1138"/>
                </a:lnTo>
                <a:lnTo>
                  <a:pt x="15667" y="951"/>
                </a:lnTo>
                <a:close/>
                <a:moveTo>
                  <a:pt x="15969" y="1425"/>
                </a:moveTo>
                <a:lnTo>
                  <a:pt x="15967" y="1197"/>
                </a:lnTo>
                <a:lnTo>
                  <a:pt x="16226" y="1375"/>
                </a:lnTo>
                <a:cubicBezTo>
                  <a:pt x="16142" y="1392"/>
                  <a:pt x="16057" y="1408"/>
                  <a:pt x="15969" y="1425"/>
                </a:cubicBezTo>
                <a:close/>
                <a:moveTo>
                  <a:pt x="16254" y="1352"/>
                </a:moveTo>
                <a:lnTo>
                  <a:pt x="15992" y="1171"/>
                </a:lnTo>
                <a:lnTo>
                  <a:pt x="16254" y="1115"/>
                </a:lnTo>
                <a:lnTo>
                  <a:pt x="16254" y="1352"/>
                </a:lnTo>
                <a:close/>
                <a:moveTo>
                  <a:pt x="16254" y="1081"/>
                </a:moveTo>
                <a:lnTo>
                  <a:pt x="15995" y="1138"/>
                </a:lnTo>
                <a:lnTo>
                  <a:pt x="16254" y="836"/>
                </a:lnTo>
                <a:lnTo>
                  <a:pt x="16254" y="1081"/>
                </a:lnTo>
                <a:close/>
                <a:moveTo>
                  <a:pt x="16254" y="776"/>
                </a:moveTo>
                <a:lnTo>
                  <a:pt x="15679" y="909"/>
                </a:lnTo>
                <a:lnTo>
                  <a:pt x="16254" y="260"/>
                </a:lnTo>
                <a:lnTo>
                  <a:pt x="16254" y="776"/>
                </a:lnTo>
                <a:close/>
                <a:moveTo>
                  <a:pt x="16288" y="249"/>
                </a:moveTo>
                <a:lnTo>
                  <a:pt x="16918" y="692"/>
                </a:lnTo>
                <a:lnTo>
                  <a:pt x="16288" y="771"/>
                </a:lnTo>
                <a:lnTo>
                  <a:pt x="16288" y="249"/>
                </a:lnTo>
                <a:close/>
                <a:moveTo>
                  <a:pt x="16288" y="824"/>
                </a:moveTo>
                <a:lnTo>
                  <a:pt x="16585" y="1028"/>
                </a:lnTo>
                <a:lnTo>
                  <a:pt x="16288" y="1076"/>
                </a:lnTo>
                <a:lnTo>
                  <a:pt x="16288" y="824"/>
                </a:lnTo>
                <a:close/>
                <a:moveTo>
                  <a:pt x="16288" y="1109"/>
                </a:moveTo>
                <a:lnTo>
                  <a:pt x="16576" y="1064"/>
                </a:lnTo>
                <a:lnTo>
                  <a:pt x="16288" y="1344"/>
                </a:lnTo>
                <a:lnTo>
                  <a:pt x="16288" y="1109"/>
                </a:lnTo>
                <a:close/>
                <a:moveTo>
                  <a:pt x="16610" y="1296"/>
                </a:moveTo>
                <a:cubicBezTo>
                  <a:pt x="16483" y="1321"/>
                  <a:pt x="16387" y="1341"/>
                  <a:pt x="16328" y="1355"/>
                </a:cubicBezTo>
                <a:lnTo>
                  <a:pt x="16610" y="1081"/>
                </a:lnTo>
                <a:lnTo>
                  <a:pt x="16610" y="1296"/>
                </a:lnTo>
                <a:close/>
                <a:moveTo>
                  <a:pt x="16317" y="805"/>
                </a:moveTo>
                <a:lnTo>
                  <a:pt x="16918" y="728"/>
                </a:lnTo>
                <a:lnTo>
                  <a:pt x="16624" y="1013"/>
                </a:lnTo>
                <a:lnTo>
                  <a:pt x="16317" y="805"/>
                </a:lnTo>
                <a:close/>
                <a:moveTo>
                  <a:pt x="16644" y="1067"/>
                </a:moveTo>
                <a:lnTo>
                  <a:pt x="16765" y="1138"/>
                </a:lnTo>
                <a:lnTo>
                  <a:pt x="16644" y="1267"/>
                </a:lnTo>
                <a:lnTo>
                  <a:pt x="16644" y="1067"/>
                </a:lnTo>
                <a:close/>
                <a:moveTo>
                  <a:pt x="16672" y="1044"/>
                </a:moveTo>
                <a:lnTo>
                  <a:pt x="16904" y="994"/>
                </a:lnTo>
                <a:lnTo>
                  <a:pt x="16788" y="1115"/>
                </a:lnTo>
                <a:lnTo>
                  <a:pt x="16672" y="1044"/>
                </a:lnTo>
                <a:close/>
                <a:moveTo>
                  <a:pt x="16675" y="1284"/>
                </a:moveTo>
                <a:lnTo>
                  <a:pt x="16796" y="1157"/>
                </a:lnTo>
                <a:lnTo>
                  <a:pt x="16929" y="1236"/>
                </a:lnTo>
                <a:cubicBezTo>
                  <a:pt x="16839" y="1253"/>
                  <a:pt x="16751" y="1267"/>
                  <a:pt x="16675" y="1284"/>
                </a:cubicBezTo>
                <a:close/>
                <a:moveTo>
                  <a:pt x="16954" y="1214"/>
                </a:moveTo>
                <a:lnTo>
                  <a:pt x="16819" y="1132"/>
                </a:lnTo>
                <a:lnTo>
                  <a:pt x="16954" y="988"/>
                </a:lnTo>
                <a:lnTo>
                  <a:pt x="16954" y="1214"/>
                </a:lnTo>
                <a:close/>
                <a:moveTo>
                  <a:pt x="16954" y="949"/>
                </a:moveTo>
                <a:lnTo>
                  <a:pt x="16683" y="1008"/>
                </a:lnTo>
                <a:lnTo>
                  <a:pt x="16954" y="745"/>
                </a:lnTo>
                <a:lnTo>
                  <a:pt x="16954" y="949"/>
                </a:lnTo>
                <a:close/>
                <a:moveTo>
                  <a:pt x="16319" y="229"/>
                </a:moveTo>
                <a:lnTo>
                  <a:pt x="17615" y="51"/>
                </a:lnTo>
                <a:lnTo>
                  <a:pt x="16966" y="680"/>
                </a:lnTo>
                <a:lnTo>
                  <a:pt x="16319" y="229"/>
                </a:lnTo>
                <a:close/>
                <a:moveTo>
                  <a:pt x="16988" y="943"/>
                </a:moveTo>
                <a:lnTo>
                  <a:pt x="16988" y="737"/>
                </a:lnTo>
                <a:lnTo>
                  <a:pt x="17251" y="895"/>
                </a:lnTo>
                <a:lnTo>
                  <a:pt x="16988" y="943"/>
                </a:lnTo>
                <a:close/>
                <a:moveTo>
                  <a:pt x="17251" y="929"/>
                </a:moveTo>
                <a:lnTo>
                  <a:pt x="17126" y="1056"/>
                </a:lnTo>
                <a:lnTo>
                  <a:pt x="16999" y="971"/>
                </a:lnTo>
                <a:lnTo>
                  <a:pt x="17251" y="929"/>
                </a:lnTo>
                <a:close/>
                <a:moveTo>
                  <a:pt x="16988" y="1005"/>
                </a:moveTo>
                <a:lnTo>
                  <a:pt x="17107" y="1081"/>
                </a:lnTo>
                <a:lnTo>
                  <a:pt x="16988" y="1202"/>
                </a:lnTo>
                <a:lnTo>
                  <a:pt x="16988" y="1005"/>
                </a:lnTo>
                <a:close/>
                <a:moveTo>
                  <a:pt x="17022" y="1219"/>
                </a:moveTo>
                <a:lnTo>
                  <a:pt x="17135" y="1101"/>
                </a:lnTo>
                <a:lnTo>
                  <a:pt x="17253" y="1177"/>
                </a:lnTo>
                <a:cubicBezTo>
                  <a:pt x="17172" y="1191"/>
                  <a:pt x="17095" y="1205"/>
                  <a:pt x="17022" y="1219"/>
                </a:cubicBezTo>
                <a:close/>
                <a:moveTo>
                  <a:pt x="17279" y="1157"/>
                </a:moveTo>
                <a:lnTo>
                  <a:pt x="17158" y="1078"/>
                </a:lnTo>
                <a:lnTo>
                  <a:pt x="17282" y="949"/>
                </a:lnTo>
                <a:lnTo>
                  <a:pt x="17279" y="1157"/>
                </a:lnTo>
                <a:close/>
                <a:moveTo>
                  <a:pt x="17016" y="714"/>
                </a:moveTo>
                <a:lnTo>
                  <a:pt x="17623" y="601"/>
                </a:lnTo>
                <a:lnTo>
                  <a:pt x="17299" y="884"/>
                </a:lnTo>
                <a:lnTo>
                  <a:pt x="17016" y="714"/>
                </a:lnTo>
                <a:close/>
                <a:moveTo>
                  <a:pt x="17313" y="1169"/>
                </a:moveTo>
                <a:lnTo>
                  <a:pt x="17316" y="934"/>
                </a:lnTo>
                <a:lnTo>
                  <a:pt x="17620" y="1118"/>
                </a:lnTo>
                <a:cubicBezTo>
                  <a:pt x="17513" y="1135"/>
                  <a:pt x="17412" y="1152"/>
                  <a:pt x="17313" y="1169"/>
                </a:cubicBezTo>
                <a:close/>
                <a:moveTo>
                  <a:pt x="17651" y="1095"/>
                </a:moveTo>
                <a:lnTo>
                  <a:pt x="17347" y="912"/>
                </a:lnTo>
                <a:lnTo>
                  <a:pt x="17651" y="861"/>
                </a:lnTo>
                <a:lnTo>
                  <a:pt x="17651" y="1095"/>
                </a:lnTo>
                <a:close/>
                <a:moveTo>
                  <a:pt x="17651" y="827"/>
                </a:moveTo>
                <a:lnTo>
                  <a:pt x="17355" y="875"/>
                </a:lnTo>
                <a:lnTo>
                  <a:pt x="17651" y="618"/>
                </a:lnTo>
                <a:lnTo>
                  <a:pt x="17651" y="827"/>
                </a:lnTo>
                <a:close/>
                <a:moveTo>
                  <a:pt x="17651" y="559"/>
                </a:moveTo>
                <a:lnTo>
                  <a:pt x="17634" y="562"/>
                </a:lnTo>
                <a:lnTo>
                  <a:pt x="17028" y="672"/>
                </a:lnTo>
                <a:lnTo>
                  <a:pt x="17651" y="65"/>
                </a:lnTo>
                <a:lnTo>
                  <a:pt x="17651" y="559"/>
                </a:lnTo>
                <a:close/>
                <a:moveTo>
                  <a:pt x="18303" y="748"/>
                </a:moveTo>
                <a:lnTo>
                  <a:pt x="18300" y="748"/>
                </a:lnTo>
                <a:lnTo>
                  <a:pt x="18046" y="779"/>
                </a:lnTo>
                <a:lnTo>
                  <a:pt x="18303" y="528"/>
                </a:lnTo>
                <a:lnTo>
                  <a:pt x="18303" y="748"/>
                </a:lnTo>
                <a:close/>
                <a:moveTo>
                  <a:pt x="18275" y="788"/>
                </a:moveTo>
                <a:lnTo>
                  <a:pt x="18159" y="901"/>
                </a:lnTo>
                <a:lnTo>
                  <a:pt x="18044" y="816"/>
                </a:lnTo>
                <a:lnTo>
                  <a:pt x="18275" y="788"/>
                </a:lnTo>
                <a:close/>
                <a:moveTo>
                  <a:pt x="17685" y="60"/>
                </a:moveTo>
                <a:lnTo>
                  <a:pt x="18267" y="483"/>
                </a:lnTo>
                <a:lnTo>
                  <a:pt x="17685" y="559"/>
                </a:lnTo>
                <a:lnTo>
                  <a:pt x="17685" y="60"/>
                </a:lnTo>
                <a:close/>
                <a:moveTo>
                  <a:pt x="17685" y="601"/>
                </a:moveTo>
                <a:lnTo>
                  <a:pt x="17953" y="793"/>
                </a:lnTo>
                <a:lnTo>
                  <a:pt x="17685" y="824"/>
                </a:lnTo>
                <a:lnTo>
                  <a:pt x="17685" y="601"/>
                </a:lnTo>
                <a:close/>
                <a:moveTo>
                  <a:pt x="17948" y="827"/>
                </a:moveTo>
                <a:lnTo>
                  <a:pt x="17832" y="940"/>
                </a:lnTo>
                <a:lnTo>
                  <a:pt x="17713" y="855"/>
                </a:lnTo>
                <a:lnTo>
                  <a:pt x="17948" y="827"/>
                </a:lnTo>
                <a:close/>
                <a:moveTo>
                  <a:pt x="17685" y="875"/>
                </a:moveTo>
                <a:lnTo>
                  <a:pt x="17809" y="965"/>
                </a:lnTo>
                <a:lnTo>
                  <a:pt x="17685" y="1087"/>
                </a:lnTo>
                <a:lnTo>
                  <a:pt x="17685" y="875"/>
                </a:lnTo>
                <a:close/>
                <a:moveTo>
                  <a:pt x="17716" y="1104"/>
                </a:moveTo>
                <a:lnTo>
                  <a:pt x="17838" y="985"/>
                </a:lnTo>
                <a:lnTo>
                  <a:pt x="17953" y="1070"/>
                </a:lnTo>
                <a:cubicBezTo>
                  <a:pt x="17874" y="1078"/>
                  <a:pt x="17795" y="1092"/>
                  <a:pt x="17716" y="1104"/>
                </a:cubicBezTo>
                <a:close/>
                <a:moveTo>
                  <a:pt x="17979" y="1047"/>
                </a:moveTo>
                <a:lnTo>
                  <a:pt x="17860" y="963"/>
                </a:lnTo>
                <a:lnTo>
                  <a:pt x="17979" y="847"/>
                </a:lnTo>
                <a:lnTo>
                  <a:pt x="17979" y="1047"/>
                </a:lnTo>
                <a:close/>
                <a:moveTo>
                  <a:pt x="17722" y="587"/>
                </a:moveTo>
                <a:lnTo>
                  <a:pt x="18269" y="517"/>
                </a:lnTo>
                <a:lnTo>
                  <a:pt x="17996" y="785"/>
                </a:lnTo>
                <a:lnTo>
                  <a:pt x="17722" y="587"/>
                </a:lnTo>
                <a:close/>
                <a:moveTo>
                  <a:pt x="18013" y="836"/>
                </a:moveTo>
                <a:lnTo>
                  <a:pt x="18137" y="923"/>
                </a:lnTo>
                <a:lnTo>
                  <a:pt x="18013" y="1044"/>
                </a:lnTo>
                <a:lnTo>
                  <a:pt x="18013" y="836"/>
                </a:lnTo>
                <a:close/>
                <a:moveTo>
                  <a:pt x="18046" y="1056"/>
                </a:moveTo>
                <a:lnTo>
                  <a:pt x="18162" y="943"/>
                </a:lnTo>
                <a:lnTo>
                  <a:pt x="18281" y="1028"/>
                </a:lnTo>
                <a:cubicBezTo>
                  <a:pt x="18202" y="1036"/>
                  <a:pt x="18126" y="1044"/>
                  <a:pt x="18046" y="1056"/>
                </a:cubicBezTo>
                <a:close/>
                <a:moveTo>
                  <a:pt x="18188" y="920"/>
                </a:moveTo>
                <a:lnTo>
                  <a:pt x="18303" y="805"/>
                </a:lnTo>
                <a:lnTo>
                  <a:pt x="18306" y="1005"/>
                </a:lnTo>
                <a:lnTo>
                  <a:pt x="18188" y="920"/>
                </a:lnTo>
                <a:close/>
                <a:moveTo>
                  <a:pt x="18332" y="528"/>
                </a:moveTo>
                <a:lnTo>
                  <a:pt x="18591" y="717"/>
                </a:lnTo>
                <a:lnTo>
                  <a:pt x="18334" y="745"/>
                </a:lnTo>
                <a:lnTo>
                  <a:pt x="18332" y="528"/>
                </a:lnTo>
                <a:close/>
                <a:moveTo>
                  <a:pt x="18334" y="779"/>
                </a:moveTo>
                <a:lnTo>
                  <a:pt x="18588" y="751"/>
                </a:lnTo>
                <a:lnTo>
                  <a:pt x="18337" y="996"/>
                </a:lnTo>
                <a:lnTo>
                  <a:pt x="18334" y="779"/>
                </a:lnTo>
                <a:close/>
                <a:moveTo>
                  <a:pt x="18368" y="1016"/>
                </a:moveTo>
                <a:lnTo>
                  <a:pt x="18622" y="765"/>
                </a:lnTo>
                <a:lnTo>
                  <a:pt x="18628" y="988"/>
                </a:lnTo>
                <a:cubicBezTo>
                  <a:pt x="18543" y="996"/>
                  <a:pt x="18456" y="1008"/>
                  <a:pt x="18368" y="1016"/>
                </a:cubicBezTo>
                <a:close/>
                <a:moveTo>
                  <a:pt x="18360" y="505"/>
                </a:moveTo>
                <a:lnTo>
                  <a:pt x="18947" y="449"/>
                </a:lnTo>
                <a:lnTo>
                  <a:pt x="18639" y="706"/>
                </a:lnTo>
                <a:lnTo>
                  <a:pt x="18360" y="505"/>
                </a:lnTo>
                <a:close/>
                <a:moveTo>
                  <a:pt x="18662" y="988"/>
                </a:moveTo>
                <a:lnTo>
                  <a:pt x="18656" y="765"/>
                </a:lnTo>
                <a:lnTo>
                  <a:pt x="18935" y="968"/>
                </a:lnTo>
                <a:cubicBezTo>
                  <a:pt x="18845" y="971"/>
                  <a:pt x="18755" y="980"/>
                  <a:pt x="18662" y="988"/>
                </a:cubicBezTo>
                <a:close/>
                <a:moveTo>
                  <a:pt x="18967" y="943"/>
                </a:moveTo>
                <a:lnTo>
                  <a:pt x="18687" y="740"/>
                </a:lnTo>
                <a:lnTo>
                  <a:pt x="18967" y="711"/>
                </a:lnTo>
                <a:lnTo>
                  <a:pt x="18967" y="943"/>
                </a:lnTo>
                <a:close/>
                <a:moveTo>
                  <a:pt x="18967" y="678"/>
                </a:moveTo>
                <a:lnTo>
                  <a:pt x="18690" y="706"/>
                </a:lnTo>
                <a:lnTo>
                  <a:pt x="18967" y="480"/>
                </a:lnTo>
                <a:lnTo>
                  <a:pt x="18967" y="678"/>
                </a:lnTo>
                <a:close/>
                <a:moveTo>
                  <a:pt x="20236" y="404"/>
                </a:moveTo>
                <a:lnTo>
                  <a:pt x="19937" y="624"/>
                </a:lnTo>
                <a:lnTo>
                  <a:pt x="19692" y="404"/>
                </a:lnTo>
                <a:lnTo>
                  <a:pt x="20236" y="404"/>
                </a:lnTo>
                <a:close/>
                <a:moveTo>
                  <a:pt x="19627" y="418"/>
                </a:moveTo>
                <a:lnTo>
                  <a:pt x="19633" y="627"/>
                </a:lnTo>
                <a:lnTo>
                  <a:pt x="19376" y="647"/>
                </a:lnTo>
                <a:lnTo>
                  <a:pt x="19627" y="418"/>
                </a:lnTo>
                <a:close/>
                <a:moveTo>
                  <a:pt x="19618" y="661"/>
                </a:moveTo>
                <a:lnTo>
                  <a:pt x="19486" y="788"/>
                </a:lnTo>
                <a:lnTo>
                  <a:pt x="19367" y="680"/>
                </a:lnTo>
                <a:lnTo>
                  <a:pt x="19618" y="661"/>
                </a:lnTo>
                <a:close/>
                <a:moveTo>
                  <a:pt x="19000" y="452"/>
                </a:moveTo>
                <a:lnTo>
                  <a:pt x="19280" y="655"/>
                </a:lnTo>
                <a:lnTo>
                  <a:pt x="19000" y="678"/>
                </a:lnTo>
                <a:lnTo>
                  <a:pt x="19000" y="452"/>
                </a:lnTo>
                <a:close/>
                <a:moveTo>
                  <a:pt x="19283" y="689"/>
                </a:moveTo>
                <a:lnTo>
                  <a:pt x="19153" y="807"/>
                </a:lnTo>
                <a:lnTo>
                  <a:pt x="19029" y="709"/>
                </a:lnTo>
                <a:lnTo>
                  <a:pt x="19283" y="689"/>
                </a:lnTo>
                <a:close/>
                <a:moveTo>
                  <a:pt x="19000" y="728"/>
                </a:moveTo>
                <a:lnTo>
                  <a:pt x="19127" y="830"/>
                </a:lnTo>
                <a:lnTo>
                  <a:pt x="19000" y="946"/>
                </a:lnTo>
                <a:lnTo>
                  <a:pt x="19000" y="728"/>
                </a:lnTo>
                <a:close/>
                <a:moveTo>
                  <a:pt x="19029" y="960"/>
                </a:moveTo>
                <a:lnTo>
                  <a:pt x="19153" y="847"/>
                </a:lnTo>
                <a:lnTo>
                  <a:pt x="19283" y="949"/>
                </a:lnTo>
                <a:cubicBezTo>
                  <a:pt x="19164" y="954"/>
                  <a:pt x="19077" y="957"/>
                  <a:pt x="19029" y="960"/>
                </a:cubicBezTo>
                <a:close/>
                <a:moveTo>
                  <a:pt x="19308" y="929"/>
                </a:moveTo>
                <a:lnTo>
                  <a:pt x="19175" y="824"/>
                </a:lnTo>
                <a:lnTo>
                  <a:pt x="19308" y="706"/>
                </a:lnTo>
                <a:lnTo>
                  <a:pt x="19308" y="929"/>
                </a:lnTo>
                <a:close/>
                <a:moveTo>
                  <a:pt x="19046" y="443"/>
                </a:moveTo>
                <a:lnTo>
                  <a:pt x="19593" y="407"/>
                </a:lnTo>
                <a:lnTo>
                  <a:pt x="19328" y="647"/>
                </a:lnTo>
                <a:lnTo>
                  <a:pt x="19046" y="443"/>
                </a:lnTo>
                <a:close/>
                <a:moveTo>
                  <a:pt x="19342" y="703"/>
                </a:moveTo>
                <a:lnTo>
                  <a:pt x="19460" y="813"/>
                </a:lnTo>
                <a:lnTo>
                  <a:pt x="19342" y="926"/>
                </a:lnTo>
                <a:lnTo>
                  <a:pt x="19342" y="703"/>
                </a:lnTo>
                <a:close/>
                <a:moveTo>
                  <a:pt x="19370" y="949"/>
                </a:moveTo>
                <a:lnTo>
                  <a:pt x="19486" y="838"/>
                </a:lnTo>
                <a:lnTo>
                  <a:pt x="19602" y="943"/>
                </a:lnTo>
                <a:cubicBezTo>
                  <a:pt x="19517" y="943"/>
                  <a:pt x="19438" y="946"/>
                  <a:pt x="19370" y="949"/>
                </a:cubicBezTo>
                <a:close/>
                <a:moveTo>
                  <a:pt x="19511" y="813"/>
                </a:moveTo>
                <a:lnTo>
                  <a:pt x="19635" y="695"/>
                </a:lnTo>
                <a:lnTo>
                  <a:pt x="19644" y="934"/>
                </a:lnTo>
                <a:lnTo>
                  <a:pt x="19511" y="813"/>
                </a:lnTo>
                <a:close/>
                <a:moveTo>
                  <a:pt x="19658" y="418"/>
                </a:moveTo>
                <a:lnTo>
                  <a:pt x="19884" y="621"/>
                </a:lnTo>
                <a:lnTo>
                  <a:pt x="19664" y="621"/>
                </a:lnTo>
                <a:lnTo>
                  <a:pt x="19658" y="418"/>
                </a:lnTo>
                <a:close/>
                <a:moveTo>
                  <a:pt x="19903" y="658"/>
                </a:moveTo>
                <a:lnTo>
                  <a:pt x="19813" y="762"/>
                </a:lnTo>
                <a:lnTo>
                  <a:pt x="19709" y="658"/>
                </a:lnTo>
                <a:lnTo>
                  <a:pt x="19903" y="658"/>
                </a:lnTo>
                <a:close/>
                <a:moveTo>
                  <a:pt x="19666" y="669"/>
                </a:moveTo>
                <a:lnTo>
                  <a:pt x="19788" y="788"/>
                </a:lnTo>
                <a:lnTo>
                  <a:pt x="19675" y="915"/>
                </a:lnTo>
                <a:lnTo>
                  <a:pt x="19666" y="669"/>
                </a:lnTo>
                <a:close/>
                <a:moveTo>
                  <a:pt x="19695" y="940"/>
                </a:moveTo>
                <a:lnTo>
                  <a:pt x="19813" y="810"/>
                </a:lnTo>
                <a:lnTo>
                  <a:pt x="19946" y="937"/>
                </a:lnTo>
                <a:cubicBezTo>
                  <a:pt x="19856" y="937"/>
                  <a:pt x="19774" y="940"/>
                  <a:pt x="19695" y="940"/>
                </a:cubicBezTo>
                <a:close/>
                <a:moveTo>
                  <a:pt x="19836" y="785"/>
                </a:moveTo>
                <a:lnTo>
                  <a:pt x="19937" y="672"/>
                </a:lnTo>
                <a:lnTo>
                  <a:pt x="19951" y="686"/>
                </a:lnTo>
                <a:lnTo>
                  <a:pt x="19963" y="915"/>
                </a:lnTo>
                <a:lnTo>
                  <a:pt x="19836" y="785"/>
                </a:lnTo>
                <a:close/>
                <a:moveTo>
                  <a:pt x="19983" y="663"/>
                </a:moveTo>
                <a:lnTo>
                  <a:pt x="19980" y="663"/>
                </a:lnTo>
                <a:lnTo>
                  <a:pt x="19971" y="655"/>
                </a:lnTo>
                <a:lnTo>
                  <a:pt x="20231" y="655"/>
                </a:lnTo>
                <a:lnTo>
                  <a:pt x="20112" y="782"/>
                </a:lnTo>
                <a:lnTo>
                  <a:pt x="19983" y="666"/>
                </a:lnTo>
                <a:lnTo>
                  <a:pt x="19983" y="663"/>
                </a:lnTo>
                <a:close/>
                <a:moveTo>
                  <a:pt x="19985" y="714"/>
                </a:moveTo>
                <a:lnTo>
                  <a:pt x="20090" y="807"/>
                </a:lnTo>
                <a:lnTo>
                  <a:pt x="19997" y="909"/>
                </a:lnTo>
                <a:lnTo>
                  <a:pt x="19985" y="714"/>
                </a:lnTo>
                <a:close/>
                <a:moveTo>
                  <a:pt x="20016" y="937"/>
                </a:moveTo>
                <a:lnTo>
                  <a:pt x="20118" y="833"/>
                </a:lnTo>
                <a:lnTo>
                  <a:pt x="20236" y="940"/>
                </a:lnTo>
                <a:cubicBezTo>
                  <a:pt x="20157" y="937"/>
                  <a:pt x="20084" y="937"/>
                  <a:pt x="20016" y="937"/>
                </a:cubicBezTo>
                <a:close/>
                <a:moveTo>
                  <a:pt x="20256" y="915"/>
                </a:moveTo>
                <a:lnTo>
                  <a:pt x="20138" y="810"/>
                </a:lnTo>
                <a:lnTo>
                  <a:pt x="20256" y="686"/>
                </a:lnTo>
                <a:lnTo>
                  <a:pt x="20256" y="915"/>
                </a:lnTo>
                <a:close/>
                <a:moveTo>
                  <a:pt x="20256" y="624"/>
                </a:moveTo>
                <a:lnTo>
                  <a:pt x="19991" y="624"/>
                </a:lnTo>
                <a:lnTo>
                  <a:pt x="20256" y="426"/>
                </a:lnTo>
                <a:lnTo>
                  <a:pt x="20256" y="624"/>
                </a:lnTo>
                <a:close/>
                <a:moveTo>
                  <a:pt x="20290" y="404"/>
                </a:moveTo>
                <a:lnTo>
                  <a:pt x="20612" y="638"/>
                </a:lnTo>
                <a:lnTo>
                  <a:pt x="20290" y="627"/>
                </a:lnTo>
                <a:lnTo>
                  <a:pt x="20290" y="404"/>
                </a:lnTo>
                <a:close/>
                <a:moveTo>
                  <a:pt x="20290" y="658"/>
                </a:moveTo>
                <a:lnTo>
                  <a:pt x="20623" y="672"/>
                </a:lnTo>
                <a:lnTo>
                  <a:pt x="20290" y="920"/>
                </a:lnTo>
                <a:lnTo>
                  <a:pt x="20290" y="658"/>
                </a:lnTo>
                <a:close/>
                <a:moveTo>
                  <a:pt x="20649" y="946"/>
                </a:moveTo>
                <a:cubicBezTo>
                  <a:pt x="20536" y="943"/>
                  <a:pt x="20426" y="940"/>
                  <a:pt x="20318" y="940"/>
                </a:cubicBezTo>
                <a:lnTo>
                  <a:pt x="20649" y="692"/>
                </a:lnTo>
                <a:lnTo>
                  <a:pt x="20649" y="946"/>
                </a:lnTo>
                <a:close/>
                <a:moveTo>
                  <a:pt x="20349" y="404"/>
                </a:moveTo>
                <a:lnTo>
                  <a:pt x="20939" y="435"/>
                </a:lnTo>
                <a:lnTo>
                  <a:pt x="20668" y="638"/>
                </a:lnTo>
                <a:lnTo>
                  <a:pt x="20349" y="404"/>
                </a:lnTo>
                <a:close/>
                <a:moveTo>
                  <a:pt x="20682" y="949"/>
                </a:moveTo>
                <a:lnTo>
                  <a:pt x="20682" y="695"/>
                </a:lnTo>
                <a:lnTo>
                  <a:pt x="20967" y="960"/>
                </a:lnTo>
                <a:cubicBezTo>
                  <a:pt x="20871" y="954"/>
                  <a:pt x="20776" y="951"/>
                  <a:pt x="20682" y="949"/>
                </a:cubicBezTo>
                <a:close/>
                <a:moveTo>
                  <a:pt x="20998" y="940"/>
                </a:moveTo>
                <a:lnTo>
                  <a:pt x="20713" y="678"/>
                </a:lnTo>
                <a:lnTo>
                  <a:pt x="20998" y="700"/>
                </a:lnTo>
                <a:lnTo>
                  <a:pt x="20998" y="940"/>
                </a:lnTo>
                <a:close/>
                <a:moveTo>
                  <a:pt x="20998" y="663"/>
                </a:moveTo>
                <a:lnTo>
                  <a:pt x="20716" y="641"/>
                </a:lnTo>
                <a:lnTo>
                  <a:pt x="20984" y="441"/>
                </a:lnTo>
                <a:lnTo>
                  <a:pt x="21001" y="455"/>
                </a:lnTo>
                <a:lnTo>
                  <a:pt x="21001" y="663"/>
                </a:lnTo>
                <a:lnTo>
                  <a:pt x="20998" y="663"/>
                </a:lnTo>
                <a:close/>
                <a:moveTo>
                  <a:pt x="21030" y="483"/>
                </a:moveTo>
                <a:lnTo>
                  <a:pt x="21269" y="689"/>
                </a:lnTo>
                <a:lnTo>
                  <a:pt x="21030" y="666"/>
                </a:lnTo>
                <a:lnTo>
                  <a:pt x="21030" y="483"/>
                </a:lnTo>
                <a:close/>
                <a:moveTo>
                  <a:pt x="21030" y="703"/>
                </a:moveTo>
                <a:lnTo>
                  <a:pt x="21289" y="726"/>
                </a:lnTo>
                <a:lnTo>
                  <a:pt x="21030" y="940"/>
                </a:lnTo>
                <a:lnTo>
                  <a:pt x="21030" y="703"/>
                </a:lnTo>
                <a:close/>
                <a:moveTo>
                  <a:pt x="21329" y="980"/>
                </a:moveTo>
                <a:cubicBezTo>
                  <a:pt x="21238" y="974"/>
                  <a:pt x="21148" y="968"/>
                  <a:pt x="21055" y="963"/>
                </a:cubicBezTo>
                <a:lnTo>
                  <a:pt x="21329" y="740"/>
                </a:lnTo>
                <a:lnTo>
                  <a:pt x="21329" y="980"/>
                </a:lnTo>
                <a:close/>
                <a:moveTo>
                  <a:pt x="21038" y="441"/>
                </a:moveTo>
                <a:lnTo>
                  <a:pt x="21642" y="486"/>
                </a:lnTo>
                <a:lnTo>
                  <a:pt x="21331" y="692"/>
                </a:lnTo>
                <a:lnTo>
                  <a:pt x="21038" y="441"/>
                </a:lnTo>
                <a:close/>
                <a:moveTo>
                  <a:pt x="21360" y="765"/>
                </a:moveTo>
                <a:lnTo>
                  <a:pt x="21487" y="872"/>
                </a:lnTo>
                <a:lnTo>
                  <a:pt x="21360" y="960"/>
                </a:lnTo>
                <a:lnTo>
                  <a:pt x="21360" y="765"/>
                </a:lnTo>
                <a:close/>
                <a:moveTo>
                  <a:pt x="21379" y="734"/>
                </a:moveTo>
                <a:lnTo>
                  <a:pt x="21653" y="759"/>
                </a:lnTo>
                <a:lnTo>
                  <a:pt x="21518" y="853"/>
                </a:lnTo>
                <a:lnTo>
                  <a:pt x="21379" y="734"/>
                </a:lnTo>
                <a:close/>
                <a:moveTo>
                  <a:pt x="21385" y="985"/>
                </a:moveTo>
                <a:lnTo>
                  <a:pt x="21512" y="898"/>
                </a:lnTo>
                <a:lnTo>
                  <a:pt x="21642" y="1011"/>
                </a:lnTo>
                <a:cubicBezTo>
                  <a:pt x="21557" y="999"/>
                  <a:pt x="21473" y="991"/>
                  <a:pt x="21385" y="985"/>
                </a:cubicBezTo>
                <a:close/>
                <a:moveTo>
                  <a:pt x="21679" y="991"/>
                </a:moveTo>
                <a:lnTo>
                  <a:pt x="21543" y="875"/>
                </a:lnTo>
                <a:lnTo>
                  <a:pt x="21679" y="779"/>
                </a:lnTo>
                <a:lnTo>
                  <a:pt x="21679" y="991"/>
                </a:lnTo>
                <a:close/>
                <a:moveTo>
                  <a:pt x="21679" y="726"/>
                </a:moveTo>
                <a:lnTo>
                  <a:pt x="21385" y="700"/>
                </a:lnTo>
                <a:lnTo>
                  <a:pt x="21679" y="505"/>
                </a:lnTo>
                <a:lnTo>
                  <a:pt x="21679" y="726"/>
                </a:lnTo>
                <a:close/>
                <a:moveTo>
                  <a:pt x="22418" y="601"/>
                </a:moveTo>
                <a:lnTo>
                  <a:pt x="22647" y="881"/>
                </a:lnTo>
                <a:lnTo>
                  <a:pt x="22412" y="833"/>
                </a:lnTo>
                <a:lnTo>
                  <a:pt x="22418" y="601"/>
                </a:lnTo>
                <a:close/>
                <a:moveTo>
                  <a:pt x="22649" y="915"/>
                </a:moveTo>
                <a:lnTo>
                  <a:pt x="22537" y="1008"/>
                </a:lnTo>
                <a:lnTo>
                  <a:pt x="22421" y="867"/>
                </a:lnTo>
                <a:lnTo>
                  <a:pt x="22649" y="915"/>
                </a:lnTo>
                <a:close/>
                <a:moveTo>
                  <a:pt x="21712" y="508"/>
                </a:moveTo>
                <a:lnTo>
                  <a:pt x="22023" y="768"/>
                </a:lnTo>
                <a:lnTo>
                  <a:pt x="21712" y="728"/>
                </a:lnTo>
                <a:lnTo>
                  <a:pt x="21712" y="508"/>
                </a:lnTo>
                <a:close/>
                <a:moveTo>
                  <a:pt x="22034" y="802"/>
                </a:moveTo>
                <a:lnTo>
                  <a:pt x="21882" y="895"/>
                </a:lnTo>
                <a:lnTo>
                  <a:pt x="21744" y="765"/>
                </a:lnTo>
                <a:lnTo>
                  <a:pt x="22034" y="802"/>
                </a:lnTo>
                <a:close/>
                <a:moveTo>
                  <a:pt x="21712" y="785"/>
                </a:moveTo>
                <a:lnTo>
                  <a:pt x="21851" y="915"/>
                </a:lnTo>
                <a:lnTo>
                  <a:pt x="21712" y="999"/>
                </a:lnTo>
                <a:lnTo>
                  <a:pt x="21712" y="785"/>
                </a:lnTo>
                <a:close/>
                <a:moveTo>
                  <a:pt x="21746" y="1016"/>
                </a:moveTo>
                <a:lnTo>
                  <a:pt x="21873" y="937"/>
                </a:lnTo>
                <a:lnTo>
                  <a:pt x="22009" y="1064"/>
                </a:lnTo>
                <a:cubicBezTo>
                  <a:pt x="21887" y="1042"/>
                  <a:pt x="21797" y="1025"/>
                  <a:pt x="21746" y="1016"/>
                </a:cubicBezTo>
                <a:close/>
                <a:moveTo>
                  <a:pt x="22054" y="1059"/>
                </a:moveTo>
                <a:lnTo>
                  <a:pt x="21904" y="917"/>
                </a:lnTo>
                <a:lnTo>
                  <a:pt x="22060" y="822"/>
                </a:lnTo>
                <a:lnTo>
                  <a:pt x="22054" y="1059"/>
                </a:lnTo>
                <a:close/>
                <a:moveTo>
                  <a:pt x="21752" y="500"/>
                </a:moveTo>
                <a:lnTo>
                  <a:pt x="22373" y="593"/>
                </a:lnTo>
                <a:lnTo>
                  <a:pt x="22079" y="776"/>
                </a:lnTo>
                <a:lnTo>
                  <a:pt x="21752" y="500"/>
                </a:lnTo>
                <a:close/>
                <a:moveTo>
                  <a:pt x="22093" y="836"/>
                </a:moveTo>
                <a:lnTo>
                  <a:pt x="22206" y="965"/>
                </a:lnTo>
                <a:lnTo>
                  <a:pt x="22088" y="1064"/>
                </a:lnTo>
                <a:lnTo>
                  <a:pt x="22093" y="836"/>
                </a:lnTo>
                <a:close/>
                <a:moveTo>
                  <a:pt x="22116" y="813"/>
                </a:moveTo>
                <a:lnTo>
                  <a:pt x="22345" y="850"/>
                </a:lnTo>
                <a:lnTo>
                  <a:pt x="22232" y="943"/>
                </a:lnTo>
                <a:lnTo>
                  <a:pt x="22116" y="813"/>
                </a:lnTo>
                <a:close/>
                <a:moveTo>
                  <a:pt x="22110" y="1084"/>
                </a:moveTo>
                <a:lnTo>
                  <a:pt x="22229" y="988"/>
                </a:lnTo>
                <a:lnTo>
                  <a:pt x="22359" y="1135"/>
                </a:lnTo>
                <a:cubicBezTo>
                  <a:pt x="22268" y="1118"/>
                  <a:pt x="22187" y="1101"/>
                  <a:pt x="22110" y="1084"/>
                </a:cubicBezTo>
                <a:close/>
                <a:moveTo>
                  <a:pt x="22373" y="1101"/>
                </a:moveTo>
                <a:lnTo>
                  <a:pt x="22254" y="965"/>
                </a:lnTo>
                <a:lnTo>
                  <a:pt x="22376" y="864"/>
                </a:lnTo>
                <a:lnTo>
                  <a:pt x="22373" y="1101"/>
                </a:lnTo>
                <a:close/>
                <a:moveTo>
                  <a:pt x="22379" y="824"/>
                </a:moveTo>
                <a:lnTo>
                  <a:pt x="22122" y="782"/>
                </a:lnTo>
                <a:lnTo>
                  <a:pt x="22381" y="621"/>
                </a:lnTo>
                <a:lnTo>
                  <a:pt x="22379" y="824"/>
                </a:lnTo>
                <a:close/>
                <a:moveTo>
                  <a:pt x="22410" y="909"/>
                </a:moveTo>
                <a:lnTo>
                  <a:pt x="22508" y="1030"/>
                </a:lnTo>
                <a:lnTo>
                  <a:pt x="22407" y="1112"/>
                </a:lnTo>
                <a:lnTo>
                  <a:pt x="22410" y="909"/>
                </a:lnTo>
                <a:close/>
                <a:moveTo>
                  <a:pt x="22412" y="1149"/>
                </a:moveTo>
                <a:lnTo>
                  <a:pt x="22531" y="1056"/>
                </a:lnTo>
                <a:lnTo>
                  <a:pt x="22652" y="1202"/>
                </a:lnTo>
                <a:cubicBezTo>
                  <a:pt x="22568" y="1183"/>
                  <a:pt x="22486" y="1163"/>
                  <a:pt x="22412" y="1149"/>
                </a:cubicBezTo>
                <a:close/>
                <a:moveTo>
                  <a:pt x="22686" y="1188"/>
                </a:moveTo>
                <a:lnTo>
                  <a:pt x="22559" y="1033"/>
                </a:lnTo>
                <a:lnTo>
                  <a:pt x="22689" y="932"/>
                </a:lnTo>
                <a:lnTo>
                  <a:pt x="22692" y="934"/>
                </a:lnTo>
                <a:lnTo>
                  <a:pt x="22686" y="1188"/>
                </a:lnTo>
                <a:close/>
                <a:moveTo>
                  <a:pt x="22466" y="607"/>
                </a:moveTo>
                <a:lnTo>
                  <a:pt x="22985" y="723"/>
                </a:lnTo>
                <a:lnTo>
                  <a:pt x="22695" y="884"/>
                </a:lnTo>
                <a:lnTo>
                  <a:pt x="22466" y="607"/>
                </a:lnTo>
                <a:close/>
                <a:moveTo>
                  <a:pt x="22720" y="971"/>
                </a:moveTo>
                <a:lnTo>
                  <a:pt x="22836" y="1112"/>
                </a:lnTo>
                <a:lnTo>
                  <a:pt x="22714" y="1200"/>
                </a:lnTo>
                <a:lnTo>
                  <a:pt x="22720" y="971"/>
                </a:lnTo>
                <a:close/>
                <a:moveTo>
                  <a:pt x="22734" y="934"/>
                </a:moveTo>
                <a:lnTo>
                  <a:pt x="22985" y="1002"/>
                </a:lnTo>
                <a:lnTo>
                  <a:pt x="22864" y="1090"/>
                </a:lnTo>
                <a:lnTo>
                  <a:pt x="22734" y="934"/>
                </a:lnTo>
                <a:close/>
                <a:moveTo>
                  <a:pt x="22740" y="1222"/>
                </a:moveTo>
                <a:lnTo>
                  <a:pt x="22858" y="1138"/>
                </a:lnTo>
                <a:lnTo>
                  <a:pt x="22977" y="1282"/>
                </a:lnTo>
                <a:cubicBezTo>
                  <a:pt x="22895" y="1259"/>
                  <a:pt x="22816" y="1239"/>
                  <a:pt x="22740" y="1222"/>
                </a:cubicBezTo>
                <a:close/>
                <a:moveTo>
                  <a:pt x="23008" y="1267"/>
                </a:moveTo>
                <a:lnTo>
                  <a:pt x="22884" y="1118"/>
                </a:lnTo>
                <a:lnTo>
                  <a:pt x="23008" y="1030"/>
                </a:lnTo>
                <a:lnTo>
                  <a:pt x="23008" y="1267"/>
                </a:lnTo>
                <a:close/>
                <a:moveTo>
                  <a:pt x="23008" y="977"/>
                </a:moveTo>
                <a:lnTo>
                  <a:pt x="22731" y="901"/>
                </a:lnTo>
                <a:lnTo>
                  <a:pt x="23008" y="745"/>
                </a:lnTo>
                <a:lnTo>
                  <a:pt x="23008" y="977"/>
                </a:lnTo>
                <a:close/>
                <a:moveTo>
                  <a:pt x="23008" y="692"/>
                </a:moveTo>
                <a:lnTo>
                  <a:pt x="22460" y="570"/>
                </a:lnTo>
                <a:lnTo>
                  <a:pt x="23008" y="229"/>
                </a:lnTo>
                <a:lnTo>
                  <a:pt x="23008" y="692"/>
                </a:lnTo>
                <a:close/>
                <a:moveTo>
                  <a:pt x="23042" y="209"/>
                </a:moveTo>
                <a:lnTo>
                  <a:pt x="23050" y="204"/>
                </a:lnTo>
                <a:lnTo>
                  <a:pt x="23615" y="869"/>
                </a:lnTo>
                <a:lnTo>
                  <a:pt x="23078" y="706"/>
                </a:lnTo>
                <a:lnTo>
                  <a:pt x="23042" y="697"/>
                </a:lnTo>
                <a:lnTo>
                  <a:pt x="23042" y="209"/>
                </a:lnTo>
                <a:close/>
                <a:moveTo>
                  <a:pt x="23042" y="745"/>
                </a:moveTo>
                <a:lnTo>
                  <a:pt x="23321" y="1067"/>
                </a:lnTo>
                <a:lnTo>
                  <a:pt x="23042" y="985"/>
                </a:lnTo>
                <a:lnTo>
                  <a:pt x="23042" y="745"/>
                </a:lnTo>
                <a:close/>
                <a:moveTo>
                  <a:pt x="23338" y="1101"/>
                </a:moveTo>
                <a:lnTo>
                  <a:pt x="23205" y="1183"/>
                </a:lnTo>
                <a:lnTo>
                  <a:pt x="23073" y="1028"/>
                </a:lnTo>
                <a:lnTo>
                  <a:pt x="23338" y="1101"/>
                </a:lnTo>
                <a:close/>
                <a:moveTo>
                  <a:pt x="23042" y="1042"/>
                </a:moveTo>
                <a:lnTo>
                  <a:pt x="23177" y="1200"/>
                </a:lnTo>
                <a:lnTo>
                  <a:pt x="23042" y="1282"/>
                </a:lnTo>
                <a:lnTo>
                  <a:pt x="23042" y="1042"/>
                </a:lnTo>
                <a:close/>
                <a:moveTo>
                  <a:pt x="23070" y="1304"/>
                </a:moveTo>
                <a:lnTo>
                  <a:pt x="23200" y="1225"/>
                </a:lnTo>
                <a:lnTo>
                  <a:pt x="23327" y="1375"/>
                </a:lnTo>
                <a:cubicBezTo>
                  <a:pt x="23239" y="1349"/>
                  <a:pt x="23155" y="1327"/>
                  <a:pt x="23070" y="1304"/>
                </a:cubicBezTo>
                <a:close/>
                <a:moveTo>
                  <a:pt x="23228" y="1208"/>
                </a:moveTo>
                <a:lnTo>
                  <a:pt x="23352" y="1132"/>
                </a:lnTo>
                <a:lnTo>
                  <a:pt x="23358" y="1361"/>
                </a:lnTo>
                <a:lnTo>
                  <a:pt x="23228" y="1208"/>
                </a:lnTo>
                <a:close/>
                <a:moveTo>
                  <a:pt x="23084" y="748"/>
                </a:moveTo>
                <a:lnTo>
                  <a:pt x="23640" y="920"/>
                </a:lnTo>
                <a:lnTo>
                  <a:pt x="23378" y="1081"/>
                </a:lnTo>
                <a:lnTo>
                  <a:pt x="23084" y="748"/>
                </a:lnTo>
                <a:close/>
                <a:moveTo>
                  <a:pt x="23414" y="1095"/>
                </a:moveTo>
                <a:lnTo>
                  <a:pt x="23671" y="940"/>
                </a:lnTo>
                <a:lnTo>
                  <a:pt x="23688" y="960"/>
                </a:lnTo>
                <a:lnTo>
                  <a:pt x="23694" y="1183"/>
                </a:lnTo>
                <a:lnTo>
                  <a:pt x="23414" y="1095"/>
                </a:lnTo>
                <a:close/>
                <a:moveTo>
                  <a:pt x="23694" y="1211"/>
                </a:moveTo>
                <a:lnTo>
                  <a:pt x="23553" y="1290"/>
                </a:lnTo>
                <a:lnTo>
                  <a:pt x="23414" y="1123"/>
                </a:lnTo>
                <a:lnTo>
                  <a:pt x="23694" y="1211"/>
                </a:lnTo>
                <a:close/>
                <a:moveTo>
                  <a:pt x="23386" y="1140"/>
                </a:moveTo>
                <a:lnTo>
                  <a:pt x="23527" y="1307"/>
                </a:lnTo>
                <a:lnTo>
                  <a:pt x="23394" y="1380"/>
                </a:lnTo>
                <a:lnTo>
                  <a:pt x="23386" y="1140"/>
                </a:lnTo>
                <a:close/>
                <a:moveTo>
                  <a:pt x="23423" y="1403"/>
                </a:moveTo>
                <a:lnTo>
                  <a:pt x="23547" y="1332"/>
                </a:lnTo>
                <a:lnTo>
                  <a:pt x="23668" y="1479"/>
                </a:lnTo>
                <a:cubicBezTo>
                  <a:pt x="23586" y="1451"/>
                  <a:pt x="23505" y="1425"/>
                  <a:pt x="23423" y="1403"/>
                </a:cubicBezTo>
                <a:close/>
                <a:moveTo>
                  <a:pt x="23575" y="1315"/>
                </a:moveTo>
                <a:lnTo>
                  <a:pt x="23694" y="1248"/>
                </a:lnTo>
                <a:lnTo>
                  <a:pt x="23699" y="1468"/>
                </a:lnTo>
                <a:lnTo>
                  <a:pt x="23575" y="1315"/>
                </a:lnTo>
                <a:close/>
                <a:moveTo>
                  <a:pt x="23691" y="886"/>
                </a:moveTo>
                <a:lnTo>
                  <a:pt x="23680" y="892"/>
                </a:lnTo>
                <a:lnTo>
                  <a:pt x="23668" y="889"/>
                </a:lnTo>
                <a:lnTo>
                  <a:pt x="23090" y="206"/>
                </a:lnTo>
                <a:lnTo>
                  <a:pt x="24360" y="587"/>
                </a:lnTo>
                <a:lnTo>
                  <a:pt x="23691" y="886"/>
                </a:lnTo>
                <a:close/>
                <a:moveTo>
                  <a:pt x="23719" y="999"/>
                </a:moveTo>
                <a:lnTo>
                  <a:pt x="23965" y="1290"/>
                </a:lnTo>
                <a:lnTo>
                  <a:pt x="23733" y="1197"/>
                </a:lnTo>
                <a:lnTo>
                  <a:pt x="23725" y="1194"/>
                </a:lnTo>
                <a:lnTo>
                  <a:pt x="23719" y="999"/>
                </a:lnTo>
                <a:close/>
                <a:moveTo>
                  <a:pt x="23987" y="1329"/>
                </a:moveTo>
                <a:lnTo>
                  <a:pt x="23886" y="1392"/>
                </a:lnTo>
                <a:lnTo>
                  <a:pt x="23775" y="1242"/>
                </a:lnTo>
                <a:lnTo>
                  <a:pt x="23987" y="1329"/>
                </a:lnTo>
                <a:close/>
                <a:moveTo>
                  <a:pt x="23728" y="1231"/>
                </a:moveTo>
                <a:lnTo>
                  <a:pt x="23860" y="1408"/>
                </a:lnTo>
                <a:lnTo>
                  <a:pt x="23736" y="1485"/>
                </a:lnTo>
                <a:lnTo>
                  <a:pt x="23728" y="1231"/>
                </a:lnTo>
                <a:close/>
                <a:moveTo>
                  <a:pt x="23764" y="1507"/>
                </a:moveTo>
                <a:lnTo>
                  <a:pt x="23880" y="1434"/>
                </a:lnTo>
                <a:lnTo>
                  <a:pt x="23993" y="1589"/>
                </a:lnTo>
                <a:cubicBezTo>
                  <a:pt x="23919" y="1561"/>
                  <a:pt x="23840" y="1535"/>
                  <a:pt x="23764" y="1507"/>
                </a:cubicBezTo>
                <a:close/>
                <a:moveTo>
                  <a:pt x="23905" y="1420"/>
                </a:moveTo>
                <a:lnTo>
                  <a:pt x="24015" y="1349"/>
                </a:lnTo>
                <a:lnTo>
                  <a:pt x="24018" y="1352"/>
                </a:lnTo>
                <a:lnTo>
                  <a:pt x="24021" y="1578"/>
                </a:lnTo>
                <a:lnTo>
                  <a:pt x="23905" y="1420"/>
                </a:lnTo>
                <a:close/>
                <a:moveTo>
                  <a:pt x="23719" y="946"/>
                </a:moveTo>
                <a:lnTo>
                  <a:pt x="24360" y="1174"/>
                </a:lnTo>
                <a:lnTo>
                  <a:pt x="24027" y="1307"/>
                </a:lnTo>
                <a:lnTo>
                  <a:pt x="23719" y="946"/>
                </a:lnTo>
                <a:close/>
                <a:moveTo>
                  <a:pt x="24058" y="1615"/>
                </a:moveTo>
                <a:lnTo>
                  <a:pt x="24052" y="1392"/>
                </a:lnTo>
                <a:lnTo>
                  <a:pt x="24340" y="1730"/>
                </a:lnTo>
                <a:cubicBezTo>
                  <a:pt x="24250" y="1691"/>
                  <a:pt x="24156" y="1651"/>
                  <a:pt x="24058" y="1615"/>
                </a:cubicBezTo>
                <a:close/>
                <a:moveTo>
                  <a:pt x="24394" y="1741"/>
                </a:moveTo>
                <a:lnTo>
                  <a:pt x="24072" y="1363"/>
                </a:lnTo>
                <a:lnTo>
                  <a:pt x="24394" y="1488"/>
                </a:lnTo>
                <a:lnTo>
                  <a:pt x="24394" y="1741"/>
                </a:lnTo>
                <a:close/>
                <a:moveTo>
                  <a:pt x="24394" y="1454"/>
                </a:moveTo>
                <a:lnTo>
                  <a:pt x="24066" y="1329"/>
                </a:lnTo>
                <a:lnTo>
                  <a:pt x="24394" y="1200"/>
                </a:lnTo>
                <a:lnTo>
                  <a:pt x="24394" y="1454"/>
                </a:lnTo>
                <a:close/>
                <a:moveTo>
                  <a:pt x="24394" y="1149"/>
                </a:moveTo>
                <a:lnTo>
                  <a:pt x="23728" y="909"/>
                </a:lnTo>
                <a:lnTo>
                  <a:pt x="24394" y="610"/>
                </a:lnTo>
                <a:lnTo>
                  <a:pt x="24394" y="1149"/>
                </a:lnTo>
                <a:close/>
                <a:moveTo>
                  <a:pt x="25757" y="1225"/>
                </a:moveTo>
                <a:lnTo>
                  <a:pt x="26355" y="2213"/>
                </a:lnTo>
                <a:lnTo>
                  <a:pt x="25796" y="1821"/>
                </a:lnTo>
                <a:lnTo>
                  <a:pt x="25754" y="1798"/>
                </a:lnTo>
                <a:lnTo>
                  <a:pt x="25757" y="1225"/>
                </a:lnTo>
                <a:close/>
                <a:moveTo>
                  <a:pt x="25757" y="1852"/>
                </a:moveTo>
                <a:lnTo>
                  <a:pt x="26042" y="2343"/>
                </a:lnTo>
                <a:lnTo>
                  <a:pt x="25754" y="2151"/>
                </a:lnTo>
                <a:lnTo>
                  <a:pt x="25757" y="1852"/>
                </a:lnTo>
                <a:close/>
                <a:moveTo>
                  <a:pt x="26056" y="2382"/>
                </a:moveTo>
                <a:lnTo>
                  <a:pt x="25923" y="2430"/>
                </a:lnTo>
                <a:lnTo>
                  <a:pt x="25788" y="2204"/>
                </a:lnTo>
                <a:lnTo>
                  <a:pt x="26056" y="2382"/>
                </a:lnTo>
                <a:close/>
                <a:moveTo>
                  <a:pt x="24425" y="632"/>
                </a:moveTo>
                <a:lnTo>
                  <a:pt x="25057" y="1434"/>
                </a:lnTo>
                <a:lnTo>
                  <a:pt x="24425" y="1160"/>
                </a:lnTo>
                <a:lnTo>
                  <a:pt x="24425" y="632"/>
                </a:lnTo>
                <a:close/>
                <a:moveTo>
                  <a:pt x="25068" y="1479"/>
                </a:moveTo>
                <a:lnTo>
                  <a:pt x="24775" y="1609"/>
                </a:lnTo>
                <a:lnTo>
                  <a:pt x="24470" y="1219"/>
                </a:lnTo>
                <a:lnTo>
                  <a:pt x="25068" y="1479"/>
                </a:lnTo>
                <a:close/>
                <a:moveTo>
                  <a:pt x="24425" y="1222"/>
                </a:moveTo>
                <a:lnTo>
                  <a:pt x="24718" y="1592"/>
                </a:lnTo>
                <a:lnTo>
                  <a:pt x="24425" y="1468"/>
                </a:lnTo>
                <a:lnTo>
                  <a:pt x="24425" y="1222"/>
                </a:lnTo>
                <a:close/>
                <a:moveTo>
                  <a:pt x="24425" y="1499"/>
                </a:moveTo>
                <a:lnTo>
                  <a:pt x="24729" y="1629"/>
                </a:lnTo>
                <a:lnTo>
                  <a:pt x="24425" y="1761"/>
                </a:lnTo>
                <a:lnTo>
                  <a:pt x="24425" y="1499"/>
                </a:lnTo>
                <a:close/>
                <a:moveTo>
                  <a:pt x="24447" y="1787"/>
                </a:moveTo>
                <a:lnTo>
                  <a:pt x="24763" y="1648"/>
                </a:lnTo>
                <a:lnTo>
                  <a:pt x="25043" y="2097"/>
                </a:lnTo>
                <a:cubicBezTo>
                  <a:pt x="24752" y="1939"/>
                  <a:pt x="24529" y="1826"/>
                  <a:pt x="24447" y="1787"/>
                </a:cubicBezTo>
                <a:close/>
                <a:moveTo>
                  <a:pt x="25074" y="2089"/>
                </a:moveTo>
                <a:lnTo>
                  <a:pt x="24811" y="1668"/>
                </a:lnTo>
                <a:lnTo>
                  <a:pt x="25082" y="1815"/>
                </a:lnTo>
                <a:lnTo>
                  <a:pt x="25074" y="2089"/>
                </a:lnTo>
                <a:close/>
                <a:moveTo>
                  <a:pt x="25085" y="1781"/>
                </a:moveTo>
                <a:lnTo>
                  <a:pt x="24806" y="1631"/>
                </a:lnTo>
                <a:lnTo>
                  <a:pt x="25096" y="1504"/>
                </a:lnTo>
                <a:lnTo>
                  <a:pt x="25085" y="1781"/>
                </a:lnTo>
                <a:close/>
                <a:moveTo>
                  <a:pt x="25367" y="1933"/>
                </a:moveTo>
                <a:lnTo>
                  <a:pt x="25116" y="1798"/>
                </a:lnTo>
                <a:lnTo>
                  <a:pt x="25124" y="1530"/>
                </a:lnTo>
                <a:lnTo>
                  <a:pt x="25367" y="1933"/>
                </a:lnTo>
                <a:close/>
                <a:moveTo>
                  <a:pt x="25158" y="1524"/>
                </a:moveTo>
                <a:lnTo>
                  <a:pt x="25714" y="1821"/>
                </a:lnTo>
                <a:lnTo>
                  <a:pt x="25415" y="1950"/>
                </a:lnTo>
                <a:lnTo>
                  <a:pt x="25158" y="1524"/>
                </a:lnTo>
                <a:close/>
                <a:moveTo>
                  <a:pt x="25378" y="1970"/>
                </a:moveTo>
                <a:lnTo>
                  <a:pt x="25105" y="2114"/>
                </a:lnTo>
                <a:lnTo>
                  <a:pt x="25113" y="1829"/>
                </a:lnTo>
                <a:lnTo>
                  <a:pt x="25378" y="1970"/>
                </a:lnTo>
                <a:close/>
                <a:moveTo>
                  <a:pt x="25124" y="2142"/>
                </a:moveTo>
                <a:lnTo>
                  <a:pt x="25404" y="1993"/>
                </a:lnTo>
                <a:lnTo>
                  <a:pt x="25689" y="2467"/>
                </a:lnTo>
                <a:cubicBezTo>
                  <a:pt x="25489" y="2348"/>
                  <a:pt x="25297" y="2238"/>
                  <a:pt x="25124" y="2142"/>
                </a:cubicBezTo>
                <a:close/>
                <a:moveTo>
                  <a:pt x="25720" y="2453"/>
                </a:moveTo>
                <a:lnTo>
                  <a:pt x="25455" y="2012"/>
                </a:lnTo>
                <a:lnTo>
                  <a:pt x="25723" y="2162"/>
                </a:lnTo>
                <a:lnTo>
                  <a:pt x="25720" y="2453"/>
                </a:lnTo>
                <a:close/>
                <a:moveTo>
                  <a:pt x="25720" y="2128"/>
                </a:moveTo>
                <a:lnTo>
                  <a:pt x="25443" y="1973"/>
                </a:lnTo>
                <a:lnTo>
                  <a:pt x="25723" y="1854"/>
                </a:lnTo>
                <a:lnTo>
                  <a:pt x="25720" y="2128"/>
                </a:lnTo>
                <a:close/>
                <a:moveTo>
                  <a:pt x="25723" y="1781"/>
                </a:moveTo>
                <a:lnTo>
                  <a:pt x="25153" y="1479"/>
                </a:lnTo>
                <a:lnTo>
                  <a:pt x="25726" y="1228"/>
                </a:lnTo>
                <a:lnTo>
                  <a:pt x="25723" y="1781"/>
                </a:lnTo>
                <a:close/>
                <a:moveTo>
                  <a:pt x="25726" y="1191"/>
                </a:moveTo>
                <a:lnTo>
                  <a:pt x="25116" y="1456"/>
                </a:lnTo>
                <a:lnTo>
                  <a:pt x="24461" y="624"/>
                </a:lnTo>
                <a:lnTo>
                  <a:pt x="25723" y="1177"/>
                </a:lnTo>
                <a:lnTo>
                  <a:pt x="25726" y="1191"/>
                </a:lnTo>
                <a:close/>
                <a:moveTo>
                  <a:pt x="25757" y="2213"/>
                </a:moveTo>
                <a:lnTo>
                  <a:pt x="25892" y="2441"/>
                </a:lnTo>
                <a:lnTo>
                  <a:pt x="25754" y="2492"/>
                </a:lnTo>
                <a:lnTo>
                  <a:pt x="25757" y="2213"/>
                </a:lnTo>
                <a:close/>
                <a:moveTo>
                  <a:pt x="25776" y="2520"/>
                </a:moveTo>
                <a:lnTo>
                  <a:pt x="25912" y="2472"/>
                </a:lnTo>
                <a:lnTo>
                  <a:pt x="26039" y="2684"/>
                </a:lnTo>
                <a:cubicBezTo>
                  <a:pt x="25949" y="2628"/>
                  <a:pt x="25861" y="2574"/>
                  <a:pt x="25776" y="2520"/>
                </a:cubicBezTo>
                <a:close/>
                <a:moveTo>
                  <a:pt x="26070" y="2678"/>
                </a:moveTo>
                <a:lnTo>
                  <a:pt x="25940" y="2461"/>
                </a:lnTo>
                <a:lnTo>
                  <a:pt x="26073" y="2413"/>
                </a:lnTo>
                <a:lnTo>
                  <a:pt x="26070" y="2678"/>
                </a:lnTo>
                <a:close/>
                <a:moveTo>
                  <a:pt x="25807" y="1871"/>
                </a:moveTo>
                <a:lnTo>
                  <a:pt x="26372" y="2266"/>
                </a:lnTo>
                <a:lnTo>
                  <a:pt x="26095" y="2368"/>
                </a:lnTo>
                <a:lnTo>
                  <a:pt x="25807" y="1871"/>
                </a:lnTo>
                <a:close/>
                <a:moveTo>
                  <a:pt x="26121" y="2396"/>
                </a:moveTo>
                <a:lnTo>
                  <a:pt x="26394" y="2297"/>
                </a:lnTo>
                <a:lnTo>
                  <a:pt x="26403" y="2597"/>
                </a:lnTo>
                <a:lnTo>
                  <a:pt x="26121" y="2396"/>
                </a:lnTo>
                <a:close/>
                <a:moveTo>
                  <a:pt x="26383" y="2613"/>
                </a:moveTo>
                <a:lnTo>
                  <a:pt x="26262" y="2656"/>
                </a:lnTo>
                <a:lnTo>
                  <a:pt x="26135" y="2439"/>
                </a:lnTo>
                <a:lnTo>
                  <a:pt x="26383" y="2613"/>
                </a:lnTo>
                <a:close/>
                <a:moveTo>
                  <a:pt x="26107" y="2453"/>
                </a:moveTo>
                <a:lnTo>
                  <a:pt x="26234" y="2670"/>
                </a:lnTo>
                <a:lnTo>
                  <a:pt x="26104" y="2715"/>
                </a:lnTo>
                <a:lnTo>
                  <a:pt x="26107" y="2453"/>
                </a:lnTo>
                <a:close/>
                <a:moveTo>
                  <a:pt x="26126" y="2740"/>
                </a:moveTo>
                <a:lnTo>
                  <a:pt x="26251" y="2695"/>
                </a:lnTo>
                <a:lnTo>
                  <a:pt x="26375" y="2907"/>
                </a:lnTo>
                <a:cubicBezTo>
                  <a:pt x="26293" y="2851"/>
                  <a:pt x="26211" y="2797"/>
                  <a:pt x="26126" y="2740"/>
                </a:cubicBezTo>
                <a:close/>
                <a:moveTo>
                  <a:pt x="26282" y="2687"/>
                </a:moveTo>
                <a:lnTo>
                  <a:pt x="26403" y="2645"/>
                </a:lnTo>
                <a:lnTo>
                  <a:pt x="26409" y="2910"/>
                </a:lnTo>
                <a:lnTo>
                  <a:pt x="26282" y="2687"/>
                </a:lnTo>
                <a:close/>
                <a:moveTo>
                  <a:pt x="25796" y="1225"/>
                </a:moveTo>
                <a:lnTo>
                  <a:pt x="27024" y="2004"/>
                </a:lnTo>
                <a:lnTo>
                  <a:pt x="26417" y="2252"/>
                </a:lnTo>
                <a:lnTo>
                  <a:pt x="25796" y="1225"/>
                </a:lnTo>
                <a:close/>
                <a:moveTo>
                  <a:pt x="26428" y="2334"/>
                </a:moveTo>
                <a:lnTo>
                  <a:pt x="26696" y="2831"/>
                </a:lnTo>
                <a:lnTo>
                  <a:pt x="26437" y="2622"/>
                </a:lnTo>
                <a:lnTo>
                  <a:pt x="26428" y="2334"/>
                </a:lnTo>
                <a:close/>
                <a:moveTo>
                  <a:pt x="26702" y="2870"/>
                </a:moveTo>
                <a:lnTo>
                  <a:pt x="26600" y="2901"/>
                </a:lnTo>
                <a:lnTo>
                  <a:pt x="26473" y="2687"/>
                </a:lnTo>
                <a:lnTo>
                  <a:pt x="26702" y="2870"/>
                </a:lnTo>
                <a:close/>
                <a:moveTo>
                  <a:pt x="26437" y="2681"/>
                </a:moveTo>
                <a:lnTo>
                  <a:pt x="26569" y="2907"/>
                </a:lnTo>
                <a:lnTo>
                  <a:pt x="26445" y="2944"/>
                </a:lnTo>
                <a:lnTo>
                  <a:pt x="26437" y="2681"/>
                </a:lnTo>
                <a:close/>
                <a:moveTo>
                  <a:pt x="26465" y="2972"/>
                </a:moveTo>
                <a:lnTo>
                  <a:pt x="26586" y="2935"/>
                </a:lnTo>
                <a:lnTo>
                  <a:pt x="26719" y="3161"/>
                </a:lnTo>
                <a:cubicBezTo>
                  <a:pt x="26640" y="3099"/>
                  <a:pt x="26553" y="3037"/>
                  <a:pt x="26465" y="2972"/>
                </a:cubicBezTo>
                <a:close/>
                <a:moveTo>
                  <a:pt x="26617" y="2927"/>
                </a:moveTo>
                <a:lnTo>
                  <a:pt x="26727" y="2893"/>
                </a:lnTo>
                <a:lnTo>
                  <a:pt x="26736" y="3124"/>
                </a:lnTo>
                <a:lnTo>
                  <a:pt x="26617" y="2927"/>
                </a:lnTo>
                <a:close/>
                <a:moveTo>
                  <a:pt x="26459" y="2326"/>
                </a:moveTo>
                <a:lnTo>
                  <a:pt x="27029" y="2721"/>
                </a:lnTo>
                <a:lnTo>
                  <a:pt x="26744" y="2853"/>
                </a:lnTo>
                <a:lnTo>
                  <a:pt x="26459" y="2326"/>
                </a:lnTo>
                <a:close/>
                <a:moveTo>
                  <a:pt x="26756" y="3192"/>
                </a:moveTo>
                <a:lnTo>
                  <a:pt x="26767" y="3189"/>
                </a:lnTo>
                <a:lnTo>
                  <a:pt x="26761" y="2958"/>
                </a:lnTo>
                <a:lnTo>
                  <a:pt x="27001" y="3406"/>
                </a:lnTo>
                <a:cubicBezTo>
                  <a:pt x="26928" y="3333"/>
                  <a:pt x="26843" y="3263"/>
                  <a:pt x="26756" y="3192"/>
                </a:cubicBezTo>
                <a:close/>
                <a:moveTo>
                  <a:pt x="27046" y="3421"/>
                </a:moveTo>
                <a:lnTo>
                  <a:pt x="26781" y="2924"/>
                </a:lnTo>
                <a:lnTo>
                  <a:pt x="27046" y="3096"/>
                </a:lnTo>
                <a:lnTo>
                  <a:pt x="27046" y="3421"/>
                </a:lnTo>
                <a:close/>
                <a:moveTo>
                  <a:pt x="27046" y="3054"/>
                </a:moveTo>
                <a:lnTo>
                  <a:pt x="26761" y="2882"/>
                </a:lnTo>
                <a:lnTo>
                  <a:pt x="27046" y="2752"/>
                </a:lnTo>
                <a:lnTo>
                  <a:pt x="27046" y="3054"/>
                </a:lnTo>
                <a:close/>
                <a:moveTo>
                  <a:pt x="27046" y="2695"/>
                </a:moveTo>
                <a:lnTo>
                  <a:pt x="26448" y="2278"/>
                </a:lnTo>
                <a:lnTo>
                  <a:pt x="27046" y="2032"/>
                </a:lnTo>
                <a:lnTo>
                  <a:pt x="27046" y="2695"/>
                </a:lnTo>
                <a:close/>
                <a:moveTo>
                  <a:pt x="27046" y="1976"/>
                </a:moveTo>
                <a:lnTo>
                  <a:pt x="25805" y="1191"/>
                </a:lnTo>
                <a:lnTo>
                  <a:pt x="27046" y="649"/>
                </a:lnTo>
                <a:lnTo>
                  <a:pt x="27046" y="19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FF5B6A4-C254-894B-AFE8-454E0B0D1242}"/>
              </a:ext>
            </a:extLst>
          </p:cNvPr>
          <p:cNvGrpSpPr/>
          <p:nvPr userDrawn="1"/>
        </p:nvGrpSpPr>
        <p:grpSpPr>
          <a:xfrm flipV="1">
            <a:off x="2676530" y="5024404"/>
            <a:ext cx="6467475" cy="690599"/>
            <a:chOff x="3568700" y="12527"/>
            <a:chExt cx="8623300" cy="828719"/>
          </a:xfrm>
          <a:solidFill>
            <a:schemeClr val="tx1"/>
          </a:solidFill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48A4C176-5CF0-0643-9CAE-C4A8A319C91C}"/>
                </a:ext>
              </a:extLst>
            </p:cNvPr>
            <p:cNvSpPr/>
            <p:nvPr userDrawn="1"/>
          </p:nvSpPr>
          <p:spPr>
            <a:xfrm>
              <a:off x="3568700" y="12527"/>
              <a:ext cx="8074662" cy="174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F6425A3-7AC6-C646-AA72-A696709D2B65}"/>
                </a:ext>
              </a:extLst>
            </p:cNvPr>
            <p:cNvSpPr/>
            <p:nvPr userDrawn="1"/>
          </p:nvSpPr>
          <p:spPr>
            <a:xfrm>
              <a:off x="11536432" y="12527"/>
              <a:ext cx="655568" cy="6466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DC28138-DFDD-D94E-BFAC-51D0E44DAF25}"/>
                </a:ext>
              </a:extLst>
            </p:cNvPr>
            <p:cNvSpPr/>
            <p:nvPr userDrawn="1"/>
          </p:nvSpPr>
          <p:spPr>
            <a:xfrm>
              <a:off x="11976212" y="623329"/>
              <a:ext cx="215788" cy="2179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87" name="Date Placeholder 3">
            <a:extLst>
              <a:ext uri="{FF2B5EF4-FFF2-40B4-BE49-F238E27FC236}">
                <a16:creationId xmlns:a16="http://schemas.microsoft.com/office/drawing/2014/main" id="{E0792A71-B35D-6E46-ABA0-DD0E1820D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63826" y="5337372"/>
            <a:ext cx="784860" cy="2259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accent5"/>
                </a:solidFill>
              </a:defRPr>
            </a:lvl1pPr>
          </a:lstStyle>
          <a:p>
            <a:fld id="{94C3EE7A-2EEB-7F42-8D29-B08CB4980406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188" name="Footer Placeholder 4">
            <a:extLst>
              <a:ext uri="{FF2B5EF4-FFF2-40B4-BE49-F238E27FC236}">
                <a16:creationId xmlns:a16="http://schemas.microsoft.com/office/drawing/2014/main" id="{6701414A-9F10-5442-BD3A-2B95ACAC7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2867" y="5337372"/>
            <a:ext cx="4103958" cy="2259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189" name="Slide Number Placeholder 5">
            <a:extLst>
              <a:ext uri="{FF2B5EF4-FFF2-40B4-BE49-F238E27FC236}">
                <a16:creationId xmlns:a16="http://schemas.microsoft.com/office/drawing/2014/main" id="{4CB76B3B-7BEC-2C48-8F3E-82EA7AB33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2324" y="5336724"/>
            <a:ext cx="480852" cy="2272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>
              <a:defRPr lang="en-US" sz="750" smtClean="0">
                <a:solidFill>
                  <a:schemeClr val="bg2"/>
                </a:solidFill>
              </a:defRPr>
            </a:lvl1pPr>
          </a:lstStyle>
          <a:p>
            <a:pPr algn="ctr"/>
            <a:fld id="{0FD5C1C8-339A-4EFC-8213-F7D4C9150C88}" type="slidenum">
              <a:rPr lang="en-US" smtClean="0"/>
              <a:pPr algn="ctr"/>
              <a:t>‹#›</a:t>
            </a:fld>
            <a:endParaRPr lang="en-US" dirty="0"/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20BE5840-0293-F441-812A-EA922F857E62}"/>
              </a:ext>
            </a:extLst>
          </p:cNvPr>
          <p:cNvGrpSpPr/>
          <p:nvPr userDrawn="1"/>
        </p:nvGrpSpPr>
        <p:grpSpPr>
          <a:xfrm flipH="1">
            <a:off x="0" y="-733"/>
            <a:ext cx="8731268" cy="1103530"/>
            <a:chOff x="510110" y="-883"/>
            <a:chExt cx="11641691" cy="1324236"/>
          </a:xfrm>
          <a:solidFill>
            <a:schemeClr val="tx2"/>
          </a:solidFill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9EE7B46-EBDC-8F49-9FD5-6CCCD20ED3DB}"/>
                </a:ext>
              </a:extLst>
            </p:cNvPr>
            <p:cNvSpPr/>
            <p:nvPr userDrawn="1"/>
          </p:nvSpPr>
          <p:spPr>
            <a:xfrm>
              <a:off x="615368" y="1"/>
              <a:ext cx="11027994" cy="231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24F4776D-D3AA-D246-A255-736816A089E9}"/>
                </a:ext>
              </a:extLst>
            </p:cNvPr>
            <p:cNvSpPr/>
            <p:nvPr userDrawn="1"/>
          </p:nvSpPr>
          <p:spPr>
            <a:xfrm>
              <a:off x="11335076" y="-883"/>
              <a:ext cx="816724" cy="8586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0070D147-00B0-CA48-B43F-4F640AA21B7B}"/>
                </a:ext>
              </a:extLst>
            </p:cNvPr>
            <p:cNvSpPr/>
            <p:nvPr userDrawn="1"/>
          </p:nvSpPr>
          <p:spPr>
            <a:xfrm>
              <a:off x="11675941" y="794089"/>
              <a:ext cx="475860" cy="5292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01195F8F-584F-3242-B76C-AA0D8216FC4E}"/>
                </a:ext>
              </a:extLst>
            </p:cNvPr>
            <p:cNvSpPr/>
            <p:nvPr userDrawn="1"/>
          </p:nvSpPr>
          <p:spPr>
            <a:xfrm>
              <a:off x="510110" y="0"/>
              <a:ext cx="10525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A006908-0214-4B40-9596-D29162AC4D23}"/>
              </a:ext>
            </a:extLst>
          </p:cNvPr>
          <p:cNvGrpSpPr/>
          <p:nvPr userDrawn="1"/>
        </p:nvGrpSpPr>
        <p:grpSpPr>
          <a:xfrm>
            <a:off x="851266" y="5306315"/>
            <a:ext cx="1486181" cy="321411"/>
            <a:chOff x="3913188" y="3522663"/>
            <a:chExt cx="2292350" cy="495300"/>
          </a:xfrm>
        </p:grpSpPr>
        <p:sp>
          <p:nvSpPr>
            <p:cNvPr id="94" name="Freeform 1">
              <a:extLst>
                <a:ext uri="{FF2B5EF4-FFF2-40B4-BE49-F238E27FC236}">
                  <a16:creationId xmlns:a16="http://schemas.microsoft.com/office/drawing/2014/main" id="{B7C1A95C-0224-C542-BACD-E9CB14DF0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5" name="Freeform 2">
              <a:extLst>
                <a:ext uri="{FF2B5EF4-FFF2-40B4-BE49-F238E27FC236}">
                  <a16:creationId xmlns:a16="http://schemas.microsoft.com/office/drawing/2014/main" id="{9F3E66CD-0DA5-8448-B6B1-6B3A93C6D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6" name="Freeform 3">
              <a:extLst>
                <a:ext uri="{FF2B5EF4-FFF2-40B4-BE49-F238E27FC236}">
                  <a16:creationId xmlns:a16="http://schemas.microsoft.com/office/drawing/2014/main" id="{14749F4A-E4EC-D045-8D38-B240B1D53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87E010C2-61B4-3F4D-8612-1134D8E1A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A5C5194C-3CEE-F644-AE88-BCB4ED469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CCEBC0BF-5C93-394E-8D0E-AF497EA68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32C50C88-7447-8249-B9FA-414FD960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5FC8B6FE-BD84-E54E-9ADD-07ED6819D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2" name="Freeform 9">
              <a:extLst>
                <a:ext uri="{FF2B5EF4-FFF2-40B4-BE49-F238E27FC236}">
                  <a16:creationId xmlns:a16="http://schemas.microsoft.com/office/drawing/2014/main" id="{5EDDFFE4-27F8-1C49-8545-A215A1199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3" name="Freeform 10">
              <a:extLst>
                <a:ext uri="{FF2B5EF4-FFF2-40B4-BE49-F238E27FC236}">
                  <a16:creationId xmlns:a16="http://schemas.microsoft.com/office/drawing/2014/main" id="{FF4957F8-F0B6-964C-B452-FA635082A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45A37960-C724-EA4F-AFD4-391C47FA3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45E3737E-399C-7340-B8E2-427DE62D5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8BAE17E5-7DE6-4A43-9474-C5585CF1D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39AB3B29-F279-BB4E-B645-F4C14E626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6AD9DF62-3B16-784D-8451-478F48B61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D3E4E884-2F0A-5646-9C18-4811B9EC9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7FDA423C-DD66-C846-9D30-C3C9FB054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DE71BD9A-872D-9D4F-9AB1-2E1DA1B28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011A4BF5-9DAE-7A46-9134-0A9B783FC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0727F7A8-5B34-F041-B7F0-98F223DD2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4" name="Freeform 21">
              <a:extLst>
                <a:ext uri="{FF2B5EF4-FFF2-40B4-BE49-F238E27FC236}">
                  <a16:creationId xmlns:a16="http://schemas.microsoft.com/office/drawing/2014/main" id="{ED7CE5FB-4213-2440-B79A-E53DF1133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5" name="Freeform 22">
              <a:extLst>
                <a:ext uri="{FF2B5EF4-FFF2-40B4-BE49-F238E27FC236}">
                  <a16:creationId xmlns:a16="http://schemas.microsoft.com/office/drawing/2014/main" id="{3ECDADB1-1BCF-4948-B942-923B775C4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0CD584DC-95EF-4F4C-B34D-9108A7A3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7" name="Freeform 24">
              <a:extLst>
                <a:ext uri="{FF2B5EF4-FFF2-40B4-BE49-F238E27FC236}">
                  <a16:creationId xmlns:a16="http://schemas.microsoft.com/office/drawing/2014/main" id="{7686C4DB-27D8-5A45-A113-E4AC8819D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083DE3F8-A982-8647-847E-70B37F744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75573E66-A769-9E4F-B169-D5D0E99D7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1FD15C42-C59A-174B-9674-A3499741B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553C10D4-9101-0E4F-9304-8BE6300F6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012384A5-1BA3-ED4F-8DAE-98A15B428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0E464C29-BD1B-594E-AABA-DD9C4E0A6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F8E0DC6F-DB1A-0247-B530-3FE9DE88B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C49F6A6F-BAF9-8145-8BBF-FC9121DA6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id="{BE2F7AE8-AF29-1B4D-B0FB-3C228B16D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7" name="Freeform 34">
              <a:extLst>
                <a:ext uri="{FF2B5EF4-FFF2-40B4-BE49-F238E27FC236}">
                  <a16:creationId xmlns:a16="http://schemas.microsoft.com/office/drawing/2014/main" id="{B411490E-812E-D640-AF35-312994454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8" name="Freeform 35">
              <a:extLst>
                <a:ext uri="{FF2B5EF4-FFF2-40B4-BE49-F238E27FC236}">
                  <a16:creationId xmlns:a16="http://schemas.microsoft.com/office/drawing/2014/main" id="{CCA6A551-18A8-954C-81D0-967A49176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29" name="Freeform 36">
              <a:extLst>
                <a:ext uri="{FF2B5EF4-FFF2-40B4-BE49-F238E27FC236}">
                  <a16:creationId xmlns:a16="http://schemas.microsoft.com/office/drawing/2014/main" id="{98F4AC3C-E7ED-A24E-8321-B353451DA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30" name="Freeform 37">
              <a:extLst>
                <a:ext uri="{FF2B5EF4-FFF2-40B4-BE49-F238E27FC236}">
                  <a16:creationId xmlns:a16="http://schemas.microsoft.com/office/drawing/2014/main" id="{69B28169-E5DE-B447-BEAA-1F0241F8C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7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x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1">
            <a:extLst>
              <a:ext uri="{FF2B5EF4-FFF2-40B4-BE49-F238E27FC236}">
                <a16:creationId xmlns:a16="http://schemas.microsoft.com/office/drawing/2014/main" id="{0BED4F8C-A77B-0A4C-BEF6-C0C010050E7C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2422281" y="2492619"/>
            <a:ext cx="5644664" cy="800100"/>
          </a:xfrm>
          <a:custGeom>
            <a:avLst/>
            <a:gdLst>
              <a:gd name="T0" fmla="*/ 23008 w 27073"/>
              <a:gd name="T1" fmla="*/ 195 h 4019"/>
              <a:gd name="T2" fmla="*/ 19599 w 27073"/>
              <a:gd name="T3" fmla="*/ 367 h 4019"/>
              <a:gd name="T4" fmla="*/ 14920 w 27073"/>
              <a:gd name="T5" fmla="*/ 486 h 4019"/>
              <a:gd name="T6" fmla="*/ 7651 w 27073"/>
              <a:gd name="T7" fmla="*/ 3 h 4019"/>
              <a:gd name="T8" fmla="*/ 0 w 27073"/>
              <a:gd name="T9" fmla="*/ 3485 h 4019"/>
              <a:gd name="T10" fmla="*/ 18986 w 27073"/>
              <a:gd name="T11" fmla="*/ 999 h 4019"/>
              <a:gd name="T12" fmla="*/ 336 w 27073"/>
              <a:gd name="T13" fmla="*/ 3178 h 4019"/>
              <a:gd name="T14" fmla="*/ 412 w 27073"/>
              <a:gd name="T15" fmla="*/ 3198 h 4019"/>
              <a:gd name="T16" fmla="*/ 846 w 27073"/>
              <a:gd name="T17" fmla="*/ 3443 h 4019"/>
              <a:gd name="T18" fmla="*/ 1377 w 27073"/>
              <a:gd name="T19" fmla="*/ 3635 h 4019"/>
              <a:gd name="T20" fmla="*/ 1411 w 27073"/>
              <a:gd name="T21" fmla="*/ 3378 h 4019"/>
              <a:gd name="T22" fmla="*/ 1910 w 27073"/>
              <a:gd name="T23" fmla="*/ 3579 h 4019"/>
              <a:gd name="T24" fmla="*/ 2370 w 27073"/>
              <a:gd name="T25" fmla="*/ 3404 h 4019"/>
              <a:gd name="T26" fmla="*/ 2681 w 27073"/>
              <a:gd name="T27" fmla="*/ 2328 h 4019"/>
              <a:gd name="T28" fmla="*/ 5430 w 27073"/>
              <a:gd name="T29" fmla="*/ 3723 h 4019"/>
              <a:gd name="T30" fmla="*/ 4083 w 27073"/>
              <a:gd name="T31" fmla="*/ 3082 h 4019"/>
              <a:gd name="T32" fmla="*/ 3003 w 27073"/>
              <a:gd name="T33" fmla="*/ 3827 h 4019"/>
              <a:gd name="T34" fmla="*/ 3717 w 27073"/>
              <a:gd name="T35" fmla="*/ 3474 h 4019"/>
              <a:gd name="T36" fmla="*/ 3767 w 27073"/>
              <a:gd name="T37" fmla="*/ 3528 h 4019"/>
              <a:gd name="T38" fmla="*/ 4416 w 27073"/>
              <a:gd name="T39" fmla="*/ 3528 h 4019"/>
              <a:gd name="T40" fmla="*/ 4464 w 27073"/>
              <a:gd name="T41" fmla="*/ 3471 h 4019"/>
              <a:gd name="T42" fmla="*/ 5094 w 27073"/>
              <a:gd name="T43" fmla="*/ 3423 h 4019"/>
              <a:gd name="T44" fmla="*/ 5796 w 27073"/>
              <a:gd name="T45" fmla="*/ 3745 h 4019"/>
              <a:gd name="T46" fmla="*/ 6790 w 27073"/>
              <a:gd name="T47" fmla="*/ 3584 h 4019"/>
              <a:gd name="T48" fmla="*/ 6852 w 27073"/>
              <a:gd name="T49" fmla="*/ 3601 h 4019"/>
              <a:gd name="T50" fmla="*/ 7845 w 27073"/>
              <a:gd name="T51" fmla="*/ 3090 h 4019"/>
              <a:gd name="T52" fmla="*/ 8816 w 27073"/>
              <a:gd name="T53" fmla="*/ 3215 h 4019"/>
              <a:gd name="T54" fmla="*/ 10803 w 27073"/>
              <a:gd name="T55" fmla="*/ 57 h 4019"/>
              <a:gd name="T56" fmla="*/ 10292 w 27073"/>
              <a:gd name="T57" fmla="*/ 2879 h 4019"/>
              <a:gd name="T58" fmla="*/ 11506 w 27073"/>
              <a:gd name="T59" fmla="*/ 1953 h 4019"/>
              <a:gd name="T60" fmla="*/ 12234 w 27073"/>
              <a:gd name="T61" fmla="*/ 1736 h 4019"/>
              <a:gd name="T62" fmla="*/ 13509 w 27073"/>
              <a:gd name="T63" fmla="*/ 810 h 4019"/>
              <a:gd name="T64" fmla="*/ 14928 w 27073"/>
              <a:gd name="T65" fmla="*/ 1408 h 4019"/>
              <a:gd name="T66" fmla="*/ 14242 w 27073"/>
              <a:gd name="T67" fmla="*/ 1815 h 4019"/>
              <a:gd name="T68" fmla="*/ 14956 w 27073"/>
              <a:gd name="T69" fmla="*/ 1434 h 4019"/>
              <a:gd name="T70" fmla="*/ 15315 w 27073"/>
              <a:gd name="T71" fmla="*/ 1564 h 4019"/>
              <a:gd name="T72" fmla="*/ 15636 w 27073"/>
              <a:gd name="T73" fmla="*/ 1479 h 4019"/>
              <a:gd name="T74" fmla="*/ 16918 w 27073"/>
              <a:gd name="T75" fmla="*/ 692 h 4019"/>
              <a:gd name="T76" fmla="*/ 16675 w 27073"/>
              <a:gd name="T77" fmla="*/ 1284 h 4019"/>
              <a:gd name="T78" fmla="*/ 16988 w 27073"/>
              <a:gd name="T79" fmla="*/ 1005 h 4019"/>
              <a:gd name="T80" fmla="*/ 17028 w 27073"/>
              <a:gd name="T81" fmla="*/ 672 h 4019"/>
              <a:gd name="T82" fmla="*/ 17685 w 27073"/>
              <a:gd name="T83" fmla="*/ 875 h 4019"/>
              <a:gd name="T84" fmla="*/ 18334 w 27073"/>
              <a:gd name="T85" fmla="*/ 745 h 4019"/>
              <a:gd name="T86" fmla="*/ 19937 w 27073"/>
              <a:gd name="T87" fmla="*/ 624 h 4019"/>
              <a:gd name="T88" fmla="*/ 19308 w 27073"/>
              <a:gd name="T89" fmla="*/ 929 h 4019"/>
              <a:gd name="T90" fmla="*/ 19903 w 27073"/>
              <a:gd name="T91" fmla="*/ 658 h 4019"/>
              <a:gd name="T92" fmla="*/ 20236 w 27073"/>
              <a:gd name="T93" fmla="*/ 940 h 4019"/>
              <a:gd name="T94" fmla="*/ 20682 w 27073"/>
              <a:gd name="T95" fmla="*/ 695 h 4019"/>
              <a:gd name="T96" fmla="*/ 21331 w 27073"/>
              <a:gd name="T97" fmla="*/ 692 h 4019"/>
              <a:gd name="T98" fmla="*/ 22537 w 27073"/>
              <a:gd name="T99" fmla="*/ 1008 h 4019"/>
              <a:gd name="T100" fmla="*/ 22093 w 27073"/>
              <a:gd name="T101" fmla="*/ 836 h 4019"/>
              <a:gd name="T102" fmla="*/ 22412 w 27073"/>
              <a:gd name="T103" fmla="*/ 1149 h 4019"/>
              <a:gd name="T104" fmla="*/ 22731 w 27073"/>
              <a:gd name="T105" fmla="*/ 901 h 4019"/>
              <a:gd name="T106" fmla="*/ 23327 w 27073"/>
              <a:gd name="T107" fmla="*/ 1375 h 4019"/>
              <a:gd name="T108" fmla="*/ 23575 w 27073"/>
              <a:gd name="T109" fmla="*/ 1315 h 4019"/>
              <a:gd name="T110" fmla="*/ 23905 w 27073"/>
              <a:gd name="T111" fmla="*/ 1420 h 4019"/>
              <a:gd name="T112" fmla="*/ 25796 w 27073"/>
              <a:gd name="T113" fmla="*/ 1821 h 4019"/>
              <a:gd name="T114" fmla="*/ 24447 w 27073"/>
              <a:gd name="T115" fmla="*/ 1787 h 4019"/>
              <a:gd name="T116" fmla="*/ 25124 w 27073"/>
              <a:gd name="T117" fmla="*/ 2142 h 4019"/>
              <a:gd name="T118" fmla="*/ 25940 w 27073"/>
              <a:gd name="T119" fmla="*/ 2461 h 4019"/>
              <a:gd name="T120" fmla="*/ 25796 w 27073"/>
              <a:gd name="T121" fmla="*/ 1225 h 4019"/>
              <a:gd name="T122" fmla="*/ 26459 w 27073"/>
              <a:gd name="T123" fmla="*/ 232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4019">
                <a:moveTo>
                  <a:pt x="27046" y="3"/>
                </a:moveTo>
                <a:lnTo>
                  <a:pt x="27046" y="599"/>
                </a:lnTo>
                <a:lnTo>
                  <a:pt x="25838" y="3"/>
                </a:lnTo>
                <a:lnTo>
                  <a:pt x="25759" y="3"/>
                </a:lnTo>
                <a:lnTo>
                  <a:pt x="27024" y="624"/>
                </a:lnTo>
                <a:lnTo>
                  <a:pt x="25774" y="1171"/>
                </a:lnTo>
                <a:lnTo>
                  <a:pt x="25757" y="1160"/>
                </a:lnTo>
                <a:lnTo>
                  <a:pt x="24930" y="3"/>
                </a:lnTo>
                <a:lnTo>
                  <a:pt x="24890" y="3"/>
                </a:lnTo>
                <a:lnTo>
                  <a:pt x="25697" y="1132"/>
                </a:lnTo>
                <a:lnTo>
                  <a:pt x="24425" y="576"/>
                </a:lnTo>
                <a:lnTo>
                  <a:pt x="24425" y="3"/>
                </a:lnTo>
                <a:lnTo>
                  <a:pt x="24391" y="3"/>
                </a:lnTo>
                <a:lnTo>
                  <a:pt x="24391" y="565"/>
                </a:lnTo>
                <a:lnTo>
                  <a:pt x="23098" y="175"/>
                </a:lnTo>
                <a:lnTo>
                  <a:pt x="23375" y="3"/>
                </a:lnTo>
                <a:lnTo>
                  <a:pt x="23318" y="3"/>
                </a:lnTo>
                <a:lnTo>
                  <a:pt x="23061" y="164"/>
                </a:lnTo>
                <a:lnTo>
                  <a:pt x="23050" y="161"/>
                </a:lnTo>
                <a:lnTo>
                  <a:pt x="23033" y="141"/>
                </a:lnTo>
                <a:lnTo>
                  <a:pt x="22906" y="3"/>
                </a:lnTo>
                <a:lnTo>
                  <a:pt x="22861" y="3"/>
                </a:lnTo>
                <a:lnTo>
                  <a:pt x="22997" y="147"/>
                </a:lnTo>
                <a:lnTo>
                  <a:pt x="22319" y="3"/>
                </a:lnTo>
                <a:lnTo>
                  <a:pt x="22156" y="3"/>
                </a:lnTo>
                <a:lnTo>
                  <a:pt x="23008" y="187"/>
                </a:lnTo>
                <a:lnTo>
                  <a:pt x="23008" y="195"/>
                </a:lnTo>
                <a:lnTo>
                  <a:pt x="22424" y="559"/>
                </a:lnTo>
                <a:lnTo>
                  <a:pt x="21845" y="3"/>
                </a:lnTo>
                <a:lnTo>
                  <a:pt x="21794" y="3"/>
                </a:lnTo>
                <a:lnTo>
                  <a:pt x="22370" y="556"/>
                </a:lnTo>
                <a:lnTo>
                  <a:pt x="21712" y="460"/>
                </a:lnTo>
                <a:lnTo>
                  <a:pt x="21712" y="3"/>
                </a:lnTo>
                <a:lnTo>
                  <a:pt x="21679" y="3"/>
                </a:lnTo>
                <a:lnTo>
                  <a:pt x="21679" y="455"/>
                </a:lnTo>
                <a:lnTo>
                  <a:pt x="21032" y="404"/>
                </a:lnTo>
                <a:lnTo>
                  <a:pt x="21566" y="3"/>
                </a:lnTo>
                <a:lnTo>
                  <a:pt x="21512" y="3"/>
                </a:lnTo>
                <a:lnTo>
                  <a:pt x="20984" y="398"/>
                </a:lnTo>
                <a:lnTo>
                  <a:pt x="20522" y="3"/>
                </a:lnTo>
                <a:lnTo>
                  <a:pt x="20465" y="3"/>
                </a:lnTo>
                <a:lnTo>
                  <a:pt x="20925" y="395"/>
                </a:lnTo>
                <a:lnTo>
                  <a:pt x="20327" y="364"/>
                </a:lnTo>
                <a:lnTo>
                  <a:pt x="20287" y="364"/>
                </a:lnTo>
                <a:lnTo>
                  <a:pt x="20287" y="3"/>
                </a:lnTo>
                <a:lnTo>
                  <a:pt x="20256" y="3"/>
                </a:lnTo>
                <a:lnTo>
                  <a:pt x="20256" y="364"/>
                </a:lnTo>
                <a:lnTo>
                  <a:pt x="19686" y="364"/>
                </a:lnTo>
                <a:lnTo>
                  <a:pt x="20084" y="3"/>
                </a:lnTo>
                <a:lnTo>
                  <a:pt x="20036" y="3"/>
                </a:lnTo>
                <a:lnTo>
                  <a:pt x="19641" y="362"/>
                </a:lnTo>
                <a:lnTo>
                  <a:pt x="19201" y="3"/>
                </a:lnTo>
                <a:lnTo>
                  <a:pt x="19150" y="3"/>
                </a:lnTo>
                <a:lnTo>
                  <a:pt x="19599" y="367"/>
                </a:lnTo>
                <a:lnTo>
                  <a:pt x="19000" y="410"/>
                </a:lnTo>
                <a:lnTo>
                  <a:pt x="19000" y="3"/>
                </a:lnTo>
                <a:lnTo>
                  <a:pt x="18967" y="3"/>
                </a:lnTo>
                <a:lnTo>
                  <a:pt x="18967" y="412"/>
                </a:lnTo>
                <a:lnTo>
                  <a:pt x="18955" y="412"/>
                </a:lnTo>
                <a:lnTo>
                  <a:pt x="18360" y="469"/>
                </a:lnTo>
                <a:lnTo>
                  <a:pt x="18845" y="3"/>
                </a:lnTo>
                <a:lnTo>
                  <a:pt x="18800" y="3"/>
                </a:lnTo>
                <a:lnTo>
                  <a:pt x="18315" y="472"/>
                </a:lnTo>
                <a:lnTo>
                  <a:pt x="17716" y="37"/>
                </a:lnTo>
                <a:lnTo>
                  <a:pt x="17979" y="0"/>
                </a:lnTo>
                <a:lnTo>
                  <a:pt x="17725" y="0"/>
                </a:lnTo>
                <a:lnTo>
                  <a:pt x="17722" y="0"/>
                </a:lnTo>
                <a:lnTo>
                  <a:pt x="17668" y="0"/>
                </a:lnTo>
                <a:lnTo>
                  <a:pt x="17609" y="0"/>
                </a:lnTo>
                <a:lnTo>
                  <a:pt x="17626" y="14"/>
                </a:lnTo>
                <a:lnTo>
                  <a:pt x="16285" y="198"/>
                </a:lnTo>
                <a:lnTo>
                  <a:pt x="16285" y="3"/>
                </a:lnTo>
                <a:lnTo>
                  <a:pt x="16252" y="3"/>
                </a:lnTo>
                <a:lnTo>
                  <a:pt x="16252" y="204"/>
                </a:lnTo>
                <a:lnTo>
                  <a:pt x="15007" y="463"/>
                </a:lnTo>
                <a:lnTo>
                  <a:pt x="15430" y="3"/>
                </a:lnTo>
                <a:lnTo>
                  <a:pt x="15385" y="3"/>
                </a:lnTo>
                <a:lnTo>
                  <a:pt x="14962" y="469"/>
                </a:lnTo>
                <a:lnTo>
                  <a:pt x="14276" y="3"/>
                </a:lnTo>
                <a:lnTo>
                  <a:pt x="14214" y="3"/>
                </a:lnTo>
                <a:lnTo>
                  <a:pt x="14920" y="486"/>
                </a:lnTo>
                <a:lnTo>
                  <a:pt x="13576" y="762"/>
                </a:lnTo>
                <a:lnTo>
                  <a:pt x="13576" y="3"/>
                </a:lnTo>
                <a:lnTo>
                  <a:pt x="13542" y="3"/>
                </a:lnTo>
                <a:lnTo>
                  <a:pt x="13542" y="768"/>
                </a:lnTo>
                <a:lnTo>
                  <a:pt x="12324" y="1042"/>
                </a:lnTo>
                <a:lnTo>
                  <a:pt x="13202" y="3"/>
                </a:lnTo>
                <a:lnTo>
                  <a:pt x="13157" y="3"/>
                </a:lnTo>
                <a:lnTo>
                  <a:pt x="12268" y="1053"/>
                </a:lnTo>
                <a:lnTo>
                  <a:pt x="12251" y="1056"/>
                </a:lnTo>
                <a:lnTo>
                  <a:pt x="10885" y="43"/>
                </a:lnTo>
                <a:lnTo>
                  <a:pt x="10930" y="34"/>
                </a:lnTo>
                <a:lnTo>
                  <a:pt x="11116" y="0"/>
                </a:lnTo>
                <a:lnTo>
                  <a:pt x="10922" y="0"/>
                </a:lnTo>
                <a:lnTo>
                  <a:pt x="10862" y="12"/>
                </a:lnTo>
                <a:lnTo>
                  <a:pt x="10862" y="3"/>
                </a:lnTo>
                <a:lnTo>
                  <a:pt x="10828" y="3"/>
                </a:lnTo>
                <a:lnTo>
                  <a:pt x="10828" y="17"/>
                </a:lnTo>
                <a:lnTo>
                  <a:pt x="8195" y="449"/>
                </a:lnTo>
                <a:lnTo>
                  <a:pt x="8579" y="3"/>
                </a:lnTo>
                <a:lnTo>
                  <a:pt x="8537" y="3"/>
                </a:lnTo>
                <a:lnTo>
                  <a:pt x="8150" y="449"/>
                </a:lnTo>
                <a:lnTo>
                  <a:pt x="8145" y="443"/>
                </a:lnTo>
                <a:lnTo>
                  <a:pt x="8145" y="3"/>
                </a:lnTo>
                <a:lnTo>
                  <a:pt x="8111" y="3"/>
                </a:lnTo>
                <a:lnTo>
                  <a:pt x="8111" y="415"/>
                </a:lnTo>
                <a:lnTo>
                  <a:pt x="7699" y="3"/>
                </a:lnTo>
                <a:lnTo>
                  <a:pt x="7651" y="3"/>
                </a:lnTo>
                <a:lnTo>
                  <a:pt x="8116" y="463"/>
                </a:lnTo>
                <a:lnTo>
                  <a:pt x="5461" y="878"/>
                </a:lnTo>
                <a:lnTo>
                  <a:pt x="5461" y="3"/>
                </a:lnTo>
                <a:lnTo>
                  <a:pt x="5427" y="3"/>
                </a:lnTo>
                <a:lnTo>
                  <a:pt x="5427" y="875"/>
                </a:lnTo>
                <a:lnTo>
                  <a:pt x="2774" y="875"/>
                </a:lnTo>
                <a:lnTo>
                  <a:pt x="3542" y="3"/>
                </a:lnTo>
                <a:lnTo>
                  <a:pt x="3496" y="3"/>
                </a:lnTo>
                <a:lnTo>
                  <a:pt x="2737" y="869"/>
                </a:lnTo>
                <a:lnTo>
                  <a:pt x="2715" y="841"/>
                </a:lnTo>
                <a:lnTo>
                  <a:pt x="2715" y="3"/>
                </a:lnTo>
                <a:lnTo>
                  <a:pt x="2681" y="3"/>
                </a:lnTo>
                <a:lnTo>
                  <a:pt x="2681" y="802"/>
                </a:lnTo>
                <a:lnTo>
                  <a:pt x="2001" y="3"/>
                </a:lnTo>
                <a:lnTo>
                  <a:pt x="1958" y="3"/>
                </a:lnTo>
                <a:lnTo>
                  <a:pt x="2681" y="850"/>
                </a:lnTo>
                <a:lnTo>
                  <a:pt x="2681" y="869"/>
                </a:lnTo>
                <a:lnTo>
                  <a:pt x="84" y="610"/>
                </a:lnTo>
                <a:lnTo>
                  <a:pt x="671" y="3"/>
                </a:lnTo>
                <a:lnTo>
                  <a:pt x="623" y="3"/>
                </a:lnTo>
                <a:lnTo>
                  <a:pt x="34" y="613"/>
                </a:lnTo>
                <a:lnTo>
                  <a:pt x="34" y="635"/>
                </a:lnTo>
                <a:lnTo>
                  <a:pt x="1349" y="2224"/>
                </a:lnTo>
                <a:lnTo>
                  <a:pt x="28" y="2029"/>
                </a:lnTo>
                <a:lnTo>
                  <a:pt x="28" y="3"/>
                </a:lnTo>
                <a:lnTo>
                  <a:pt x="0" y="3"/>
                </a:lnTo>
                <a:lnTo>
                  <a:pt x="0" y="3485"/>
                </a:lnTo>
                <a:lnTo>
                  <a:pt x="14" y="3505"/>
                </a:lnTo>
                <a:cubicBezTo>
                  <a:pt x="20" y="3505"/>
                  <a:pt x="285" y="3545"/>
                  <a:pt x="671" y="3598"/>
                </a:cubicBezTo>
                <a:lnTo>
                  <a:pt x="677" y="3604"/>
                </a:lnTo>
                <a:lnTo>
                  <a:pt x="683" y="3598"/>
                </a:lnTo>
                <a:cubicBezTo>
                  <a:pt x="686" y="3598"/>
                  <a:pt x="691" y="3598"/>
                  <a:pt x="694" y="3601"/>
                </a:cubicBezTo>
                <a:lnTo>
                  <a:pt x="700" y="3604"/>
                </a:lnTo>
                <a:lnTo>
                  <a:pt x="702" y="3601"/>
                </a:lnTo>
                <a:cubicBezTo>
                  <a:pt x="1258" y="3677"/>
                  <a:pt x="2054" y="3782"/>
                  <a:pt x="2695" y="3838"/>
                </a:cubicBezTo>
                <a:lnTo>
                  <a:pt x="2695" y="3833"/>
                </a:lnTo>
                <a:lnTo>
                  <a:pt x="2698" y="3841"/>
                </a:lnTo>
                <a:cubicBezTo>
                  <a:pt x="5063" y="4018"/>
                  <a:pt x="7064" y="3615"/>
                  <a:pt x="7919" y="3440"/>
                </a:cubicBezTo>
                <a:cubicBezTo>
                  <a:pt x="8003" y="3421"/>
                  <a:pt x="8080" y="3406"/>
                  <a:pt x="8139" y="3395"/>
                </a:cubicBezTo>
                <a:cubicBezTo>
                  <a:pt x="8156" y="3392"/>
                  <a:pt x="9996" y="3011"/>
                  <a:pt x="10851" y="2774"/>
                </a:cubicBezTo>
                <a:cubicBezTo>
                  <a:pt x="10851" y="2774"/>
                  <a:pt x="12457" y="2348"/>
                  <a:pt x="13542" y="2060"/>
                </a:cubicBezTo>
                <a:lnTo>
                  <a:pt x="13545" y="2063"/>
                </a:lnTo>
                <a:lnTo>
                  <a:pt x="13568" y="2060"/>
                </a:lnTo>
                <a:lnTo>
                  <a:pt x="13573" y="2055"/>
                </a:lnTo>
                <a:cubicBezTo>
                  <a:pt x="13641" y="2038"/>
                  <a:pt x="14076" y="1916"/>
                  <a:pt x="14629" y="1778"/>
                </a:cubicBezTo>
                <a:lnTo>
                  <a:pt x="14632" y="1778"/>
                </a:lnTo>
                <a:lnTo>
                  <a:pt x="14634" y="1775"/>
                </a:lnTo>
                <a:cubicBezTo>
                  <a:pt x="14841" y="1725"/>
                  <a:pt x="15063" y="1668"/>
                  <a:pt x="15289" y="1617"/>
                </a:cubicBezTo>
                <a:lnTo>
                  <a:pt x="15312" y="1626"/>
                </a:lnTo>
                <a:lnTo>
                  <a:pt x="15326" y="1609"/>
                </a:lnTo>
                <a:cubicBezTo>
                  <a:pt x="15648" y="1533"/>
                  <a:pt x="15978" y="1462"/>
                  <a:pt x="16277" y="1406"/>
                </a:cubicBezTo>
                <a:lnTo>
                  <a:pt x="16274" y="1400"/>
                </a:lnTo>
                <a:lnTo>
                  <a:pt x="16277" y="1403"/>
                </a:lnTo>
                <a:cubicBezTo>
                  <a:pt x="16404" y="1372"/>
                  <a:pt x="17849" y="1067"/>
                  <a:pt x="18986" y="999"/>
                </a:cubicBezTo>
                <a:cubicBezTo>
                  <a:pt x="18998" y="999"/>
                  <a:pt x="19977" y="943"/>
                  <a:pt x="21001" y="996"/>
                </a:cubicBezTo>
                <a:cubicBezTo>
                  <a:pt x="21233" y="1008"/>
                  <a:pt x="21467" y="1025"/>
                  <a:pt x="21696" y="1050"/>
                </a:cubicBezTo>
                <a:cubicBezTo>
                  <a:pt x="21701" y="1050"/>
                  <a:pt x="21839" y="1073"/>
                  <a:pt x="22057" y="1115"/>
                </a:cubicBezTo>
                <a:lnTo>
                  <a:pt x="22060" y="1118"/>
                </a:lnTo>
                <a:lnTo>
                  <a:pt x="22062" y="1118"/>
                </a:lnTo>
                <a:cubicBezTo>
                  <a:pt x="22232" y="1152"/>
                  <a:pt x="22449" y="1197"/>
                  <a:pt x="22686" y="1250"/>
                </a:cubicBezTo>
                <a:cubicBezTo>
                  <a:pt x="22791" y="1276"/>
                  <a:pt x="22901" y="1301"/>
                  <a:pt x="23011" y="1329"/>
                </a:cubicBezTo>
                <a:cubicBezTo>
                  <a:pt x="23239" y="1389"/>
                  <a:pt x="23476" y="1456"/>
                  <a:pt x="23705" y="1530"/>
                </a:cubicBezTo>
                <a:cubicBezTo>
                  <a:pt x="23948" y="1609"/>
                  <a:pt x="24182" y="1699"/>
                  <a:pt x="24385" y="1795"/>
                </a:cubicBezTo>
                <a:lnTo>
                  <a:pt x="24391" y="1801"/>
                </a:lnTo>
                <a:lnTo>
                  <a:pt x="24394" y="1798"/>
                </a:lnTo>
                <a:cubicBezTo>
                  <a:pt x="24394" y="1798"/>
                  <a:pt x="24396" y="1798"/>
                  <a:pt x="24396" y="1801"/>
                </a:cubicBezTo>
                <a:lnTo>
                  <a:pt x="24396" y="1804"/>
                </a:lnTo>
                <a:cubicBezTo>
                  <a:pt x="24413" y="1815"/>
                  <a:pt x="26262" y="2726"/>
                  <a:pt x="27046" y="3502"/>
                </a:cubicBezTo>
                <a:lnTo>
                  <a:pt x="27055" y="3491"/>
                </a:lnTo>
                <a:lnTo>
                  <a:pt x="27072" y="3485"/>
                </a:lnTo>
                <a:lnTo>
                  <a:pt x="27072" y="3"/>
                </a:lnTo>
                <a:lnTo>
                  <a:pt x="27046" y="3"/>
                </a:lnTo>
                <a:close/>
                <a:moveTo>
                  <a:pt x="643" y="2856"/>
                </a:moveTo>
                <a:lnTo>
                  <a:pt x="28" y="2749"/>
                </a:lnTo>
                <a:lnTo>
                  <a:pt x="28" y="2089"/>
                </a:lnTo>
                <a:lnTo>
                  <a:pt x="643" y="2856"/>
                </a:lnTo>
                <a:close/>
                <a:moveTo>
                  <a:pt x="319" y="3144"/>
                </a:moveTo>
                <a:lnTo>
                  <a:pt x="28" y="3085"/>
                </a:lnTo>
                <a:lnTo>
                  <a:pt x="28" y="2803"/>
                </a:lnTo>
                <a:lnTo>
                  <a:pt x="319" y="3144"/>
                </a:lnTo>
                <a:close/>
                <a:moveTo>
                  <a:pt x="336" y="3178"/>
                </a:moveTo>
                <a:lnTo>
                  <a:pt x="203" y="3299"/>
                </a:lnTo>
                <a:lnTo>
                  <a:pt x="59" y="3124"/>
                </a:lnTo>
                <a:lnTo>
                  <a:pt x="336" y="3178"/>
                </a:lnTo>
                <a:close/>
                <a:moveTo>
                  <a:pt x="175" y="3319"/>
                </a:moveTo>
                <a:lnTo>
                  <a:pt x="28" y="3452"/>
                </a:lnTo>
                <a:lnTo>
                  <a:pt x="28" y="3138"/>
                </a:lnTo>
                <a:lnTo>
                  <a:pt x="175" y="3319"/>
                </a:lnTo>
                <a:close/>
                <a:moveTo>
                  <a:pt x="56" y="3474"/>
                </a:moveTo>
                <a:lnTo>
                  <a:pt x="197" y="3347"/>
                </a:lnTo>
                <a:lnTo>
                  <a:pt x="333" y="3517"/>
                </a:lnTo>
                <a:cubicBezTo>
                  <a:pt x="203" y="3497"/>
                  <a:pt x="107" y="3483"/>
                  <a:pt x="56" y="3474"/>
                </a:cubicBezTo>
                <a:close/>
                <a:moveTo>
                  <a:pt x="223" y="3322"/>
                </a:moveTo>
                <a:lnTo>
                  <a:pt x="353" y="3203"/>
                </a:lnTo>
                <a:lnTo>
                  <a:pt x="358" y="3485"/>
                </a:lnTo>
                <a:lnTo>
                  <a:pt x="223" y="3322"/>
                </a:lnTo>
                <a:close/>
                <a:moveTo>
                  <a:pt x="62" y="2783"/>
                </a:moveTo>
                <a:lnTo>
                  <a:pt x="652" y="2890"/>
                </a:lnTo>
                <a:lnTo>
                  <a:pt x="369" y="3144"/>
                </a:lnTo>
                <a:lnTo>
                  <a:pt x="62" y="2783"/>
                </a:lnTo>
                <a:close/>
                <a:moveTo>
                  <a:pt x="389" y="3229"/>
                </a:moveTo>
                <a:lnTo>
                  <a:pt x="513" y="3392"/>
                </a:lnTo>
                <a:lnTo>
                  <a:pt x="395" y="3502"/>
                </a:lnTo>
                <a:lnTo>
                  <a:pt x="389" y="3229"/>
                </a:lnTo>
                <a:close/>
                <a:moveTo>
                  <a:pt x="412" y="3198"/>
                </a:moveTo>
                <a:lnTo>
                  <a:pt x="663" y="3257"/>
                </a:lnTo>
                <a:lnTo>
                  <a:pt x="542" y="3367"/>
                </a:lnTo>
                <a:lnTo>
                  <a:pt x="412" y="3198"/>
                </a:lnTo>
                <a:close/>
                <a:moveTo>
                  <a:pt x="415" y="3525"/>
                </a:moveTo>
                <a:lnTo>
                  <a:pt x="533" y="3418"/>
                </a:lnTo>
                <a:lnTo>
                  <a:pt x="640" y="3556"/>
                </a:lnTo>
                <a:cubicBezTo>
                  <a:pt x="559" y="3548"/>
                  <a:pt x="485" y="3536"/>
                  <a:pt x="415" y="3525"/>
                </a:cubicBezTo>
                <a:close/>
                <a:moveTo>
                  <a:pt x="671" y="3542"/>
                </a:moveTo>
                <a:lnTo>
                  <a:pt x="559" y="3395"/>
                </a:lnTo>
                <a:lnTo>
                  <a:pt x="671" y="3294"/>
                </a:lnTo>
                <a:lnTo>
                  <a:pt x="671" y="3542"/>
                </a:lnTo>
                <a:close/>
                <a:moveTo>
                  <a:pt x="671" y="3226"/>
                </a:moveTo>
                <a:lnTo>
                  <a:pt x="403" y="3164"/>
                </a:lnTo>
                <a:lnTo>
                  <a:pt x="671" y="2921"/>
                </a:lnTo>
                <a:lnTo>
                  <a:pt x="671" y="3226"/>
                </a:lnTo>
                <a:close/>
                <a:moveTo>
                  <a:pt x="691" y="2859"/>
                </a:moveTo>
                <a:lnTo>
                  <a:pt x="59" y="2069"/>
                </a:lnTo>
                <a:lnTo>
                  <a:pt x="1354" y="2261"/>
                </a:lnTo>
                <a:lnTo>
                  <a:pt x="691" y="2859"/>
                </a:lnTo>
                <a:close/>
                <a:moveTo>
                  <a:pt x="711" y="3234"/>
                </a:moveTo>
                <a:lnTo>
                  <a:pt x="702" y="3232"/>
                </a:lnTo>
                <a:lnTo>
                  <a:pt x="702" y="2927"/>
                </a:lnTo>
                <a:lnTo>
                  <a:pt x="1013" y="3277"/>
                </a:lnTo>
                <a:lnTo>
                  <a:pt x="711" y="3234"/>
                </a:lnTo>
                <a:close/>
                <a:moveTo>
                  <a:pt x="1010" y="3311"/>
                </a:moveTo>
                <a:lnTo>
                  <a:pt x="875" y="3418"/>
                </a:lnTo>
                <a:lnTo>
                  <a:pt x="731" y="3271"/>
                </a:lnTo>
                <a:lnTo>
                  <a:pt x="1010" y="3311"/>
                </a:lnTo>
                <a:close/>
                <a:moveTo>
                  <a:pt x="705" y="3299"/>
                </a:moveTo>
                <a:lnTo>
                  <a:pt x="846" y="3443"/>
                </a:lnTo>
                <a:lnTo>
                  <a:pt x="705" y="3556"/>
                </a:lnTo>
                <a:lnTo>
                  <a:pt x="705" y="3299"/>
                </a:lnTo>
                <a:close/>
                <a:moveTo>
                  <a:pt x="739" y="3570"/>
                </a:moveTo>
                <a:lnTo>
                  <a:pt x="872" y="3466"/>
                </a:lnTo>
                <a:lnTo>
                  <a:pt x="1013" y="3610"/>
                </a:lnTo>
                <a:cubicBezTo>
                  <a:pt x="917" y="3596"/>
                  <a:pt x="824" y="3584"/>
                  <a:pt x="739" y="3570"/>
                </a:cubicBezTo>
                <a:close/>
                <a:moveTo>
                  <a:pt x="1041" y="3587"/>
                </a:moveTo>
                <a:lnTo>
                  <a:pt x="897" y="3443"/>
                </a:lnTo>
                <a:lnTo>
                  <a:pt x="1041" y="3330"/>
                </a:lnTo>
                <a:lnTo>
                  <a:pt x="1041" y="3587"/>
                </a:lnTo>
                <a:close/>
                <a:moveTo>
                  <a:pt x="731" y="2904"/>
                </a:moveTo>
                <a:lnTo>
                  <a:pt x="1352" y="2997"/>
                </a:lnTo>
                <a:lnTo>
                  <a:pt x="1055" y="3274"/>
                </a:lnTo>
                <a:lnTo>
                  <a:pt x="731" y="2904"/>
                </a:lnTo>
                <a:close/>
                <a:moveTo>
                  <a:pt x="1075" y="3344"/>
                </a:moveTo>
                <a:lnTo>
                  <a:pt x="1199" y="3483"/>
                </a:lnTo>
                <a:lnTo>
                  <a:pt x="1075" y="3593"/>
                </a:lnTo>
                <a:lnTo>
                  <a:pt x="1075" y="3344"/>
                </a:lnTo>
                <a:close/>
                <a:moveTo>
                  <a:pt x="1100" y="3322"/>
                </a:moveTo>
                <a:lnTo>
                  <a:pt x="1352" y="3347"/>
                </a:lnTo>
                <a:lnTo>
                  <a:pt x="1225" y="3460"/>
                </a:lnTo>
                <a:lnTo>
                  <a:pt x="1100" y="3322"/>
                </a:lnTo>
                <a:close/>
                <a:moveTo>
                  <a:pt x="1092" y="3618"/>
                </a:moveTo>
                <a:lnTo>
                  <a:pt x="1219" y="3505"/>
                </a:lnTo>
                <a:lnTo>
                  <a:pt x="1349" y="3652"/>
                </a:lnTo>
                <a:cubicBezTo>
                  <a:pt x="1261" y="3641"/>
                  <a:pt x="1177" y="3629"/>
                  <a:pt x="1092" y="3618"/>
                </a:cubicBezTo>
                <a:close/>
                <a:moveTo>
                  <a:pt x="1377" y="3635"/>
                </a:moveTo>
                <a:lnTo>
                  <a:pt x="1244" y="3485"/>
                </a:lnTo>
                <a:lnTo>
                  <a:pt x="1377" y="3367"/>
                </a:lnTo>
                <a:lnTo>
                  <a:pt x="1377" y="3635"/>
                </a:lnTo>
                <a:close/>
                <a:moveTo>
                  <a:pt x="1377" y="3316"/>
                </a:moveTo>
                <a:lnTo>
                  <a:pt x="1095" y="3288"/>
                </a:lnTo>
                <a:lnTo>
                  <a:pt x="1377" y="3023"/>
                </a:lnTo>
                <a:lnTo>
                  <a:pt x="1377" y="3316"/>
                </a:lnTo>
                <a:close/>
                <a:moveTo>
                  <a:pt x="1377" y="2966"/>
                </a:moveTo>
                <a:lnTo>
                  <a:pt x="728" y="2870"/>
                </a:lnTo>
                <a:lnTo>
                  <a:pt x="1377" y="2286"/>
                </a:lnTo>
                <a:lnTo>
                  <a:pt x="1377" y="2966"/>
                </a:lnTo>
                <a:close/>
                <a:moveTo>
                  <a:pt x="1670" y="3358"/>
                </a:moveTo>
                <a:lnTo>
                  <a:pt x="1411" y="3322"/>
                </a:lnTo>
                <a:lnTo>
                  <a:pt x="1411" y="3034"/>
                </a:lnTo>
                <a:lnTo>
                  <a:pt x="1670" y="3358"/>
                </a:lnTo>
                <a:close/>
                <a:moveTo>
                  <a:pt x="1408" y="2969"/>
                </a:moveTo>
                <a:lnTo>
                  <a:pt x="1408" y="2295"/>
                </a:lnTo>
                <a:lnTo>
                  <a:pt x="2018" y="3028"/>
                </a:lnTo>
                <a:lnTo>
                  <a:pt x="1414" y="2966"/>
                </a:lnTo>
                <a:lnTo>
                  <a:pt x="1408" y="2969"/>
                </a:lnTo>
                <a:close/>
                <a:moveTo>
                  <a:pt x="1670" y="3392"/>
                </a:moveTo>
                <a:lnTo>
                  <a:pt x="1555" y="3500"/>
                </a:lnTo>
                <a:lnTo>
                  <a:pt x="1436" y="3358"/>
                </a:lnTo>
                <a:lnTo>
                  <a:pt x="1670" y="3392"/>
                </a:lnTo>
                <a:close/>
                <a:moveTo>
                  <a:pt x="1532" y="3522"/>
                </a:moveTo>
                <a:lnTo>
                  <a:pt x="1411" y="3638"/>
                </a:lnTo>
                <a:lnTo>
                  <a:pt x="1411" y="3378"/>
                </a:lnTo>
                <a:lnTo>
                  <a:pt x="1532" y="3522"/>
                </a:lnTo>
                <a:close/>
                <a:moveTo>
                  <a:pt x="1431" y="3663"/>
                </a:moveTo>
                <a:lnTo>
                  <a:pt x="1552" y="3548"/>
                </a:lnTo>
                <a:lnTo>
                  <a:pt x="1673" y="3691"/>
                </a:lnTo>
                <a:cubicBezTo>
                  <a:pt x="1591" y="3683"/>
                  <a:pt x="1512" y="3675"/>
                  <a:pt x="1431" y="3663"/>
                </a:cubicBezTo>
                <a:close/>
                <a:moveTo>
                  <a:pt x="1699" y="3672"/>
                </a:moveTo>
                <a:lnTo>
                  <a:pt x="1575" y="3525"/>
                </a:lnTo>
                <a:lnTo>
                  <a:pt x="1704" y="3404"/>
                </a:lnTo>
                <a:lnTo>
                  <a:pt x="1699" y="3672"/>
                </a:lnTo>
                <a:close/>
                <a:moveTo>
                  <a:pt x="1433" y="3009"/>
                </a:moveTo>
                <a:lnTo>
                  <a:pt x="2018" y="3068"/>
                </a:lnTo>
                <a:lnTo>
                  <a:pt x="1713" y="3356"/>
                </a:lnTo>
                <a:lnTo>
                  <a:pt x="1433" y="3009"/>
                </a:lnTo>
                <a:close/>
                <a:moveTo>
                  <a:pt x="1738" y="3438"/>
                </a:moveTo>
                <a:lnTo>
                  <a:pt x="1860" y="3573"/>
                </a:lnTo>
                <a:lnTo>
                  <a:pt x="1733" y="3683"/>
                </a:lnTo>
                <a:lnTo>
                  <a:pt x="1738" y="3438"/>
                </a:lnTo>
                <a:close/>
                <a:moveTo>
                  <a:pt x="1752" y="3404"/>
                </a:moveTo>
                <a:lnTo>
                  <a:pt x="2020" y="3435"/>
                </a:lnTo>
                <a:lnTo>
                  <a:pt x="1885" y="3550"/>
                </a:lnTo>
                <a:lnTo>
                  <a:pt x="1752" y="3404"/>
                </a:lnTo>
                <a:close/>
                <a:moveTo>
                  <a:pt x="1761" y="3703"/>
                </a:moveTo>
                <a:lnTo>
                  <a:pt x="1885" y="3598"/>
                </a:lnTo>
                <a:lnTo>
                  <a:pt x="2006" y="3734"/>
                </a:lnTo>
                <a:cubicBezTo>
                  <a:pt x="1922" y="3723"/>
                  <a:pt x="1840" y="3714"/>
                  <a:pt x="1761" y="3703"/>
                </a:cubicBezTo>
                <a:close/>
                <a:moveTo>
                  <a:pt x="2032" y="3714"/>
                </a:moveTo>
                <a:lnTo>
                  <a:pt x="1910" y="3579"/>
                </a:lnTo>
                <a:lnTo>
                  <a:pt x="2037" y="3471"/>
                </a:lnTo>
                <a:lnTo>
                  <a:pt x="2032" y="3714"/>
                </a:lnTo>
                <a:close/>
                <a:moveTo>
                  <a:pt x="2035" y="3404"/>
                </a:moveTo>
                <a:lnTo>
                  <a:pt x="1744" y="3367"/>
                </a:lnTo>
                <a:lnTo>
                  <a:pt x="2040" y="3088"/>
                </a:lnTo>
                <a:lnTo>
                  <a:pt x="2035" y="3404"/>
                </a:lnTo>
                <a:close/>
                <a:moveTo>
                  <a:pt x="1431" y="2269"/>
                </a:moveTo>
                <a:lnTo>
                  <a:pt x="2658" y="2362"/>
                </a:lnTo>
                <a:lnTo>
                  <a:pt x="2057" y="3026"/>
                </a:lnTo>
                <a:lnTo>
                  <a:pt x="1431" y="2269"/>
                </a:lnTo>
                <a:close/>
                <a:moveTo>
                  <a:pt x="2074" y="3099"/>
                </a:moveTo>
                <a:lnTo>
                  <a:pt x="2348" y="3429"/>
                </a:lnTo>
                <a:lnTo>
                  <a:pt x="2342" y="3435"/>
                </a:lnTo>
                <a:lnTo>
                  <a:pt x="2077" y="3412"/>
                </a:lnTo>
                <a:lnTo>
                  <a:pt x="2068" y="3412"/>
                </a:lnTo>
                <a:lnTo>
                  <a:pt x="2074" y="3099"/>
                </a:lnTo>
                <a:close/>
                <a:moveTo>
                  <a:pt x="2068" y="3440"/>
                </a:moveTo>
                <a:lnTo>
                  <a:pt x="2314" y="3460"/>
                </a:lnTo>
                <a:lnTo>
                  <a:pt x="2063" y="3714"/>
                </a:lnTo>
                <a:lnTo>
                  <a:pt x="2068" y="3440"/>
                </a:lnTo>
                <a:close/>
                <a:moveTo>
                  <a:pt x="2085" y="3742"/>
                </a:moveTo>
                <a:lnTo>
                  <a:pt x="2356" y="3469"/>
                </a:lnTo>
                <a:lnTo>
                  <a:pt x="2365" y="3773"/>
                </a:lnTo>
                <a:cubicBezTo>
                  <a:pt x="2272" y="3762"/>
                  <a:pt x="2178" y="3754"/>
                  <a:pt x="2085" y="3742"/>
                </a:cubicBezTo>
                <a:close/>
                <a:moveTo>
                  <a:pt x="2097" y="3073"/>
                </a:moveTo>
                <a:lnTo>
                  <a:pt x="2658" y="3113"/>
                </a:lnTo>
                <a:lnTo>
                  <a:pt x="2370" y="3404"/>
                </a:lnTo>
                <a:lnTo>
                  <a:pt x="2097" y="3073"/>
                </a:lnTo>
                <a:close/>
                <a:moveTo>
                  <a:pt x="2387" y="3480"/>
                </a:moveTo>
                <a:lnTo>
                  <a:pt x="2511" y="3629"/>
                </a:lnTo>
                <a:lnTo>
                  <a:pt x="2399" y="3754"/>
                </a:lnTo>
                <a:lnTo>
                  <a:pt x="2387" y="3480"/>
                </a:lnTo>
                <a:close/>
                <a:moveTo>
                  <a:pt x="2421" y="3466"/>
                </a:moveTo>
                <a:lnTo>
                  <a:pt x="2655" y="3466"/>
                </a:lnTo>
                <a:lnTo>
                  <a:pt x="2534" y="3601"/>
                </a:lnTo>
                <a:lnTo>
                  <a:pt x="2421" y="3466"/>
                </a:lnTo>
                <a:close/>
                <a:moveTo>
                  <a:pt x="2418" y="3779"/>
                </a:moveTo>
                <a:lnTo>
                  <a:pt x="2531" y="3652"/>
                </a:lnTo>
                <a:lnTo>
                  <a:pt x="2655" y="3802"/>
                </a:lnTo>
                <a:cubicBezTo>
                  <a:pt x="2579" y="3796"/>
                  <a:pt x="2500" y="3787"/>
                  <a:pt x="2418" y="3779"/>
                </a:cubicBezTo>
                <a:close/>
                <a:moveTo>
                  <a:pt x="2681" y="3779"/>
                </a:moveTo>
                <a:lnTo>
                  <a:pt x="2557" y="3627"/>
                </a:lnTo>
                <a:lnTo>
                  <a:pt x="2681" y="3488"/>
                </a:lnTo>
                <a:lnTo>
                  <a:pt x="2681" y="3779"/>
                </a:lnTo>
                <a:close/>
                <a:moveTo>
                  <a:pt x="2396" y="3435"/>
                </a:moveTo>
                <a:lnTo>
                  <a:pt x="2390" y="3429"/>
                </a:lnTo>
                <a:lnTo>
                  <a:pt x="2678" y="3136"/>
                </a:lnTo>
                <a:lnTo>
                  <a:pt x="2678" y="3435"/>
                </a:lnTo>
                <a:lnTo>
                  <a:pt x="2396" y="3435"/>
                </a:lnTo>
                <a:close/>
                <a:moveTo>
                  <a:pt x="2681" y="3079"/>
                </a:moveTo>
                <a:lnTo>
                  <a:pt x="2088" y="3037"/>
                </a:lnTo>
                <a:lnTo>
                  <a:pt x="2681" y="2388"/>
                </a:lnTo>
                <a:lnTo>
                  <a:pt x="2681" y="3079"/>
                </a:lnTo>
                <a:close/>
                <a:moveTo>
                  <a:pt x="2681" y="2328"/>
                </a:moveTo>
                <a:lnTo>
                  <a:pt x="1431" y="2233"/>
                </a:lnTo>
                <a:lnTo>
                  <a:pt x="2681" y="974"/>
                </a:lnTo>
                <a:lnTo>
                  <a:pt x="2681" y="2328"/>
                </a:lnTo>
                <a:close/>
                <a:moveTo>
                  <a:pt x="2681" y="926"/>
                </a:moveTo>
                <a:lnTo>
                  <a:pt x="1394" y="2221"/>
                </a:lnTo>
                <a:lnTo>
                  <a:pt x="87" y="641"/>
                </a:lnTo>
                <a:lnTo>
                  <a:pt x="2684" y="901"/>
                </a:lnTo>
                <a:lnTo>
                  <a:pt x="2684" y="926"/>
                </a:lnTo>
                <a:lnTo>
                  <a:pt x="2681" y="926"/>
                </a:lnTo>
                <a:close/>
                <a:moveTo>
                  <a:pt x="5463" y="920"/>
                </a:moveTo>
                <a:lnTo>
                  <a:pt x="6767" y="2134"/>
                </a:lnTo>
                <a:lnTo>
                  <a:pt x="5463" y="2272"/>
                </a:lnTo>
                <a:lnTo>
                  <a:pt x="5463" y="920"/>
                </a:lnTo>
                <a:close/>
                <a:moveTo>
                  <a:pt x="5463" y="2331"/>
                </a:moveTo>
                <a:lnTo>
                  <a:pt x="6087" y="2955"/>
                </a:lnTo>
                <a:lnTo>
                  <a:pt x="5463" y="3020"/>
                </a:lnTo>
                <a:lnTo>
                  <a:pt x="5463" y="2331"/>
                </a:lnTo>
                <a:close/>
                <a:moveTo>
                  <a:pt x="5463" y="3082"/>
                </a:moveTo>
                <a:lnTo>
                  <a:pt x="5737" y="3370"/>
                </a:lnTo>
                <a:lnTo>
                  <a:pt x="5463" y="3401"/>
                </a:lnTo>
                <a:lnTo>
                  <a:pt x="5463" y="3082"/>
                </a:lnTo>
                <a:close/>
                <a:moveTo>
                  <a:pt x="5463" y="3426"/>
                </a:moveTo>
                <a:lnTo>
                  <a:pt x="5734" y="3395"/>
                </a:lnTo>
                <a:lnTo>
                  <a:pt x="5463" y="3717"/>
                </a:lnTo>
                <a:lnTo>
                  <a:pt x="5463" y="3426"/>
                </a:lnTo>
                <a:close/>
                <a:moveTo>
                  <a:pt x="5430" y="3460"/>
                </a:moveTo>
                <a:lnTo>
                  <a:pt x="5430" y="3723"/>
                </a:lnTo>
                <a:lnTo>
                  <a:pt x="5314" y="3601"/>
                </a:lnTo>
                <a:lnTo>
                  <a:pt x="5430" y="3460"/>
                </a:lnTo>
                <a:close/>
                <a:moveTo>
                  <a:pt x="5291" y="3576"/>
                </a:moveTo>
                <a:lnTo>
                  <a:pt x="5167" y="3446"/>
                </a:lnTo>
                <a:lnTo>
                  <a:pt x="5413" y="3432"/>
                </a:lnTo>
                <a:lnTo>
                  <a:pt x="5291" y="3576"/>
                </a:lnTo>
                <a:close/>
                <a:moveTo>
                  <a:pt x="5142" y="3421"/>
                </a:moveTo>
                <a:lnTo>
                  <a:pt x="5430" y="3082"/>
                </a:lnTo>
                <a:lnTo>
                  <a:pt x="5430" y="3404"/>
                </a:lnTo>
                <a:lnTo>
                  <a:pt x="5142" y="3421"/>
                </a:lnTo>
                <a:close/>
                <a:moveTo>
                  <a:pt x="5421" y="909"/>
                </a:moveTo>
                <a:lnTo>
                  <a:pt x="4086" y="2323"/>
                </a:lnTo>
                <a:lnTo>
                  <a:pt x="2771" y="909"/>
                </a:lnTo>
                <a:lnTo>
                  <a:pt x="5421" y="909"/>
                </a:lnTo>
                <a:close/>
                <a:moveTo>
                  <a:pt x="5430" y="949"/>
                </a:moveTo>
                <a:lnTo>
                  <a:pt x="5430" y="2275"/>
                </a:lnTo>
                <a:lnTo>
                  <a:pt x="4126" y="2328"/>
                </a:lnTo>
                <a:lnTo>
                  <a:pt x="5430" y="949"/>
                </a:lnTo>
                <a:close/>
                <a:moveTo>
                  <a:pt x="3776" y="3474"/>
                </a:moveTo>
                <a:lnTo>
                  <a:pt x="4086" y="3144"/>
                </a:lnTo>
                <a:lnTo>
                  <a:pt x="4089" y="3474"/>
                </a:lnTo>
                <a:lnTo>
                  <a:pt x="3776" y="3474"/>
                </a:lnTo>
                <a:close/>
                <a:moveTo>
                  <a:pt x="4064" y="3505"/>
                </a:moveTo>
                <a:lnTo>
                  <a:pt x="3928" y="3652"/>
                </a:lnTo>
                <a:lnTo>
                  <a:pt x="3790" y="3505"/>
                </a:lnTo>
                <a:lnTo>
                  <a:pt x="4064" y="3505"/>
                </a:lnTo>
                <a:close/>
                <a:moveTo>
                  <a:pt x="4083" y="3082"/>
                </a:moveTo>
                <a:lnTo>
                  <a:pt x="3417" y="3082"/>
                </a:lnTo>
                <a:lnTo>
                  <a:pt x="4075" y="2385"/>
                </a:lnTo>
                <a:lnTo>
                  <a:pt x="4083" y="3082"/>
                </a:lnTo>
                <a:close/>
                <a:moveTo>
                  <a:pt x="2712" y="943"/>
                </a:moveTo>
                <a:lnTo>
                  <a:pt x="2737" y="917"/>
                </a:lnTo>
                <a:lnTo>
                  <a:pt x="4052" y="2331"/>
                </a:lnTo>
                <a:lnTo>
                  <a:pt x="2712" y="2331"/>
                </a:lnTo>
                <a:lnTo>
                  <a:pt x="2712" y="943"/>
                </a:lnTo>
                <a:close/>
                <a:moveTo>
                  <a:pt x="2712" y="2393"/>
                </a:moveTo>
                <a:lnTo>
                  <a:pt x="3344" y="3082"/>
                </a:lnTo>
                <a:lnTo>
                  <a:pt x="2712" y="3082"/>
                </a:lnTo>
                <a:lnTo>
                  <a:pt x="2712" y="2393"/>
                </a:lnTo>
                <a:close/>
                <a:moveTo>
                  <a:pt x="2712" y="3141"/>
                </a:moveTo>
                <a:lnTo>
                  <a:pt x="3011" y="3435"/>
                </a:lnTo>
                <a:lnTo>
                  <a:pt x="2712" y="3435"/>
                </a:lnTo>
                <a:lnTo>
                  <a:pt x="2712" y="3141"/>
                </a:lnTo>
                <a:close/>
                <a:moveTo>
                  <a:pt x="3008" y="3466"/>
                </a:moveTo>
                <a:lnTo>
                  <a:pt x="2867" y="3615"/>
                </a:lnTo>
                <a:lnTo>
                  <a:pt x="2737" y="3466"/>
                </a:lnTo>
                <a:lnTo>
                  <a:pt x="3008" y="3466"/>
                </a:lnTo>
                <a:close/>
                <a:moveTo>
                  <a:pt x="2712" y="3494"/>
                </a:moveTo>
                <a:lnTo>
                  <a:pt x="2842" y="3641"/>
                </a:lnTo>
                <a:lnTo>
                  <a:pt x="2712" y="3776"/>
                </a:lnTo>
                <a:lnTo>
                  <a:pt x="2712" y="3494"/>
                </a:lnTo>
                <a:close/>
                <a:moveTo>
                  <a:pt x="2732" y="3810"/>
                </a:moveTo>
                <a:lnTo>
                  <a:pt x="2864" y="3669"/>
                </a:lnTo>
                <a:lnTo>
                  <a:pt x="3003" y="3827"/>
                </a:lnTo>
                <a:cubicBezTo>
                  <a:pt x="2915" y="3821"/>
                  <a:pt x="2822" y="3816"/>
                  <a:pt x="2732" y="3810"/>
                </a:cubicBezTo>
                <a:close/>
                <a:moveTo>
                  <a:pt x="3028" y="3802"/>
                </a:moveTo>
                <a:lnTo>
                  <a:pt x="2887" y="3641"/>
                </a:lnTo>
                <a:lnTo>
                  <a:pt x="3031" y="3488"/>
                </a:lnTo>
                <a:lnTo>
                  <a:pt x="3028" y="3802"/>
                </a:lnTo>
                <a:close/>
                <a:moveTo>
                  <a:pt x="2737" y="3116"/>
                </a:moveTo>
                <a:lnTo>
                  <a:pt x="3338" y="3116"/>
                </a:lnTo>
                <a:lnTo>
                  <a:pt x="3048" y="3423"/>
                </a:lnTo>
                <a:lnTo>
                  <a:pt x="2737" y="3116"/>
                </a:lnTo>
                <a:close/>
                <a:moveTo>
                  <a:pt x="3364" y="3138"/>
                </a:moveTo>
                <a:lnTo>
                  <a:pt x="3369" y="3469"/>
                </a:lnTo>
                <a:lnTo>
                  <a:pt x="3079" y="3438"/>
                </a:lnTo>
                <a:lnTo>
                  <a:pt x="3364" y="3138"/>
                </a:lnTo>
                <a:close/>
                <a:moveTo>
                  <a:pt x="3062" y="3830"/>
                </a:moveTo>
                <a:lnTo>
                  <a:pt x="3065" y="3494"/>
                </a:lnTo>
                <a:lnTo>
                  <a:pt x="3358" y="3844"/>
                </a:lnTo>
                <a:cubicBezTo>
                  <a:pt x="3259" y="3838"/>
                  <a:pt x="3161" y="3835"/>
                  <a:pt x="3062" y="3830"/>
                </a:cubicBezTo>
                <a:close/>
                <a:moveTo>
                  <a:pt x="3090" y="3471"/>
                </a:moveTo>
                <a:lnTo>
                  <a:pt x="3369" y="3500"/>
                </a:lnTo>
                <a:lnTo>
                  <a:pt x="3375" y="3816"/>
                </a:lnTo>
                <a:lnTo>
                  <a:pt x="3090" y="3471"/>
                </a:lnTo>
                <a:close/>
                <a:moveTo>
                  <a:pt x="2734" y="2365"/>
                </a:moveTo>
                <a:lnTo>
                  <a:pt x="4050" y="2365"/>
                </a:lnTo>
                <a:lnTo>
                  <a:pt x="3381" y="3073"/>
                </a:lnTo>
                <a:lnTo>
                  <a:pt x="2734" y="2365"/>
                </a:lnTo>
                <a:close/>
                <a:moveTo>
                  <a:pt x="3398" y="3136"/>
                </a:moveTo>
                <a:lnTo>
                  <a:pt x="3717" y="3474"/>
                </a:lnTo>
                <a:lnTo>
                  <a:pt x="3417" y="3474"/>
                </a:lnTo>
                <a:lnTo>
                  <a:pt x="3400" y="3471"/>
                </a:lnTo>
                <a:lnTo>
                  <a:pt x="3398" y="3136"/>
                </a:lnTo>
                <a:close/>
                <a:moveTo>
                  <a:pt x="3700" y="3505"/>
                </a:moveTo>
                <a:lnTo>
                  <a:pt x="3564" y="3649"/>
                </a:lnTo>
                <a:lnTo>
                  <a:pt x="3429" y="3505"/>
                </a:lnTo>
                <a:lnTo>
                  <a:pt x="3700" y="3505"/>
                </a:lnTo>
                <a:close/>
                <a:moveTo>
                  <a:pt x="3403" y="3528"/>
                </a:moveTo>
                <a:lnTo>
                  <a:pt x="3542" y="3675"/>
                </a:lnTo>
                <a:lnTo>
                  <a:pt x="3406" y="3818"/>
                </a:lnTo>
                <a:lnTo>
                  <a:pt x="3403" y="3528"/>
                </a:lnTo>
                <a:close/>
                <a:moveTo>
                  <a:pt x="3429" y="3844"/>
                </a:moveTo>
                <a:lnTo>
                  <a:pt x="3564" y="3697"/>
                </a:lnTo>
                <a:lnTo>
                  <a:pt x="3708" y="3850"/>
                </a:lnTo>
                <a:cubicBezTo>
                  <a:pt x="3615" y="3850"/>
                  <a:pt x="3522" y="3847"/>
                  <a:pt x="3429" y="3844"/>
                </a:cubicBezTo>
                <a:close/>
                <a:moveTo>
                  <a:pt x="3733" y="3827"/>
                </a:moveTo>
                <a:lnTo>
                  <a:pt x="3587" y="3672"/>
                </a:lnTo>
                <a:lnTo>
                  <a:pt x="3733" y="3517"/>
                </a:lnTo>
                <a:lnTo>
                  <a:pt x="3733" y="3827"/>
                </a:lnTo>
                <a:close/>
                <a:moveTo>
                  <a:pt x="3420" y="3116"/>
                </a:moveTo>
                <a:lnTo>
                  <a:pt x="4064" y="3116"/>
                </a:lnTo>
                <a:lnTo>
                  <a:pt x="3745" y="3457"/>
                </a:lnTo>
                <a:lnTo>
                  <a:pt x="3420" y="3116"/>
                </a:lnTo>
                <a:close/>
                <a:moveTo>
                  <a:pt x="3767" y="3528"/>
                </a:moveTo>
                <a:lnTo>
                  <a:pt x="3906" y="3675"/>
                </a:lnTo>
                <a:lnTo>
                  <a:pt x="3767" y="3824"/>
                </a:lnTo>
                <a:lnTo>
                  <a:pt x="3767" y="3528"/>
                </a:lnTo>
                <a:close/>
                <a:moveTo>
                  <a:pt x="3793" y="3850"/>
                </a:moveTo>
                <a:lnTo>
                  <a:pt x="3931" y="3700"/>
                </a:lnTo>
                <a:lnTo>
                  <a:pt x="4072" y="3850"/>
                </a:lnTo>
                <a:cubicBezTo>
                  <a:pt x="3979" y="3850"/>
                  <a:pt x="3886" y="3852"/>
                  <a:pt x="3793" y="3850"/>
                </a:cubicBezTo>
                <a:close/>
                <a:moveTo>
                  <a:pt x="3954" y="3677"/>
                </a:moveTo>
                <a:lnTo>
                  <a:pt x="4089" y="3531"/>
                </a:lnTo>
                <a:lnTo>
                  <a:pt x="4092" y="3827"/>
                </a:lnTo>
                <a:lnTo>
                  <a:pt x="3954" y="3677"/>
                </a:lnTo>
                <a:close/>
                <a:moveTo>
                  <a:pt x="4109" y="2388"/>
                </a:moveTo>
                <a:lnTo>
                  <a:pt x="4744" y="3051"/>
                </a:lnTo>
                <a:lnTo>
                  <a:pt x="4117" y="3079"/>
                </a:lnTo>
                <a:lnTo>
                  <a:pt x="4109" y="2388"/>
                </a:lnTo>
                <a:close/>
                <a:moveTo>
                  <a:pt x="4123" y="3533"/>
                </a:moveTo>
                <a:lnTo>
                  <a:pt x="4250" y="3677"/>
                </a:lnTo>
                <a:lnTo>
                  <a:pt x="4126" y="3824"/>
                </a:lnTo>
                <a:lnTo>
                  <a:pt x="4123" y="3533"/>
                </a:lnTo>
                <a:close/>
                <a:moveTo>
                  <a:pt x="4146" y="3505"/>
                </a:moveTo>
                <a:lnTo>
                  <a:pt x="4394" y="3505"/>
                </a:lnTo>
                <a:lnTo>
                  <a:pt x="4270" y="3652"/>
                </a:lnTo>
                <a:lnTo>
                  <a:pt x="4146" y="3505"/>
                </a:lnTo>
                <a:close/>
                <a:moveTo>
                  <a:pt x="4146" y="3850"/>
                </a:moveTo>
                <a:lnTo>
                  <a:pt x="4270" y="3703"/>
                </a:lnTo>
                <a:lnTo>
                  <a:pt x="4394" y="3844"/>
                </a:lnTo>
                <a:cubicBezTo>
                  <a:pt x="4315" y="3847"/>
                  <a:pt x="4230" y="3847"/>
                  <a:pt x="4146" y="3850"/>
                </a:cubicBezTo>
                <a:close/>
                <a:moveTo>
                  <a:pt x="4416" y="3818"/>
                </a:moveTo>
                <a:lnTo>
                  <a:pt x="4292" y="3675"/>
                </a:lnTo>
                <a:lnTo>
                  <a:pt x="4416" y="3528"/>
                </a:lnTo>
                <a:lnTo>
                  <a:pt x="4416" y="3818"/>
                </a:lnTo>
                <a:close/>
                <a:moveTo>
                  <a:pt x="4120" y="3474"/>
                </a:moveTo>
                <a:lnTo>
                  <a:pt x="4117" y="3138"/>
                </a:lnTo>
                <a:lnTo>
                  <a:pt x="4419" y="3474"/>
                </a:lnTo>
                <a:lnTo>
                  <a:pt x="4120" y="3474"/>
                </a:lnTo>
                <a:close/>
                <a:moveTo>
                  <a:pt x="4140" y="3113"/>
                </a:moveTo>
                <a:lnTo>
                  <a:pt x="4744" y="3085"/>
                </a:lnTo>
                <a:lnTo>
                  <a:pt x="4442" y="3446"/>
                </a:lnTo>
                <a:lnTo>
                  <a:pt x="4140" y="3113"/>
                </a:lnTo>
                <a:close/>
                <a:moveTo>
                  <a:pt x="4450" y="3508"/>
                </a:moveTo>
                <a:lnTo>
                  <a:pt x="4583" y="3658"/>
                </a:lnTo>
                <a:lnTo>
                  <a:pt x="4450" y="3816"/>
                </a:lnTo>
                <a:lnTo>
                  <a:pt x="4450" y="3508"/>
                </a:lnTo>
                <a:close/>
                <a:moveTo>
                  <a:pt x="4487" y="3500"/>
                </a:moveTo>
                <a:lnTo>
                  <a:pt x="4733" y="3480"/>
                </a:lnTo>
                <a:lnTo>
                  <a:pt x="4603" y="3629"/>
                </a:lnTo>
                <a:lnTo>
                  <a:pt x="4487" y="3500"/>
                </a:lnTo>
                <a:close/>
                <a:moveTo>
                  <a:pt x="4467" y="3841"/>
                </a:moveTo>
                <a:lnTo>
                  <a:pt x="4606" y="3680"/>
                </a:lnTo>
                <a:lnTo>
                  <a:pt x="4738" y="3830"/>
                </a:lnTo>
                <a:cubicBezTo>
                  <a:pt x="4648" y="3833"/>
                  <a:pt x="4558" y="3838"/>
                  <a:pt x="4467" y="3841"/>
                </a:cubicBezTo>
                <a:close/>
                <a:moveTo>
                  <a:pt x="4758" y="3799"/>
                </a:moveTo>
                <a:lnTo>
                  <a:pt x="4628" y="3655"/>
                </a:lnTo>
                <a:lnTo>
                  <a:pt x="4758" y="3505"/>
                </a:lnTo>
                <a:lnTo>
                  <a:pt x="4758" y="3799"/>
                </a:lnTo>
                <a:close/>
                <a:moveTo>
                  <a:pt x="4758" y="3449"/>
                </a:moveTo>
                <a:lnTo>
                  <a:pt x="4464" y="3471"/>
                </a:lnTo>
                <a:lnTo>
                  <a:pt x="4764" y="3116"/>
                </a:lnTo>
                <a:lnTo>
                  <a:pt x="4758" y="3449"/>
                </a:lnTo>
                <a:close/>
                <a:moveTo>
                  <a:pt x="4129" y="2362"/>
                </a:moveTo>
                <a:lnTo>
                  <a:pt x="5410" y="2309"/>
                </a:lnTo>
                <a:lnTo>
                  <a:pt x="4781" y="3042"/>
                </a:lnTo>
                <a:lnTo>
                  <a:pt x="4129" y="2362"/>
                </a:lnTo>
                <a:close/>
                <a:moveTo>
                  <a:pt x="5430" y="2337"/>
                </a:moveTo>
                <a:lnTo>
                  <a:pt x="5430" y="3023"/>
                </a:lnTo>
                <a:lnTo>
                  <a:pt x="4823" y="3051"/>
                </a:lnTo>
                <a:lnTo>
                  <a:pt x="5430" y="2337"/>
                </a:lnTo>
                <a:close/>
                <a:moveTo>
                  <a:pt x="4789" y="3505"/>
                </a:moveTo>
                <a:lnTo>
                  <a:pt x="4916" y="3644"/>
                </a:lnTo>
                <a:lnTo>
                  <a:pt x="4789" y="3799"/>
                </a:lnTo>
                <a:lnTo>
                  <a:pt x="4789" y="3505"/>
                </a:lnTo>
                <a:close/>
                <a:moveTo>
                  <a:pt x="4809" y="3474"/>
                </a:moveTo>
                <a:lnTo>
                  <a:pt x="5074" y="3452"/>
                </a:lnTo>
                <a:lnTo>
                  <a:pt x="4939" y="3615"/>
                </a:lnTo>
                <a:lnTo>
                  <a:pt x="4809" y="3474"/>
                </a:lnTo>
                <a:close/>
                <a:moveTo>
                  <a:pt x="4812" y="3827"/>
                </a:moveTo>
                <a:lnTo>
                  <a:pt x="4941" y="3669"/>
                </a:lnTo>
                <a:lnTo>
                  <a:pt x="5071" y="3810"/>
                </a:lnTo>
                <a:cubicBezTo>
                  <a:pt x="4987" y="3816"/>
                  <a:pt x="4899" y="3821"/>
                  <a:pt x="4812" y="3827"/>
                </a:cubicBezTo>
                <a:close/>
                <a:moveTo>
                  <a:pt x="5091" y="3785"/>
                </a:moveTo>
                <a:lnTo>
                  <a:pt x="4961" y="3641"/>
                </a:lnTo>
                <a:lnTo>
                  <a:pt x="5091" y="3480"/>
                </a:lnTo>
                <a:lnTo>
                  <a:pt x="5091" y="3785"/>
                </a:lnTo>
                <a:close/>
                <a:moveTo>
                  <a:pt x="5094" y="3423"/>
                </a:moveTo>
                <a:lnTo>
                  <a:pt x="4792" y="3446"/>
                </a:lnTo>
                <a:lnTo>
                  <a:pt x="4797" y="3107"/>
                </a:lnTo>
                <a:lnTo>
                  <a:pt x="5094" y="3423"/>
                </a:lnTo>
                <a:close/>
                <a:moveTo>
                  <a:pt x="4817" y="3085"/>
                </a:moveTo>
                <a:lnTo>
                  <a:pt x="5407" y="3057"/>
                </a:lnTo>
                <a:lnTo>
                  <a:pt x="5116" y="3395"/>
                </a:lnTo>
                <a:lnTo>
                  <a:pt x="4817" y="3085"/>
                </a:lnTo>
                <a:close/>
                <a:moveTo>
                  <a:pt x="5125" y="3452"/>
                </a:moveTo>
                <a:lnTo>
                  <a:pt x="5269" y="3601"/>
                </a:lnTo>
                <a:lnTo>
                  <a:pt x="5125" y="3776"/>
                </a:lnTo>
                <a:lnTo>
                  <a:pt x="5125" y="3452"/>
                </a:lnTo>
                <a:close/>
                <a:moveTo>
                  <a:pt x="5147" y="3804"/>
                </a:moveTo>
                <a:lnTo>
                  <a:pt x="5291" y="3627"/>
                </a:lnTo>
                <a:lnTo>
                  <a:pt x="5432" y="3773"/>
                </a:lnTo>
                <a:lnTo>
                  <a:pt x="5441" y="3768"/>
                </a:lnTo>
                <a:lnTo>
                  <a:pt x="5458" y="3773"/>
                </a:lnTo>
                <a:lnTo>
                  <a:pt x="5754" y="3421"/>
                </a:lnTo>
                <a:lnTo>
                  <a:pt x="5763" y="3745"/>
                </a:lnTo>
                <a:cubicBezTo>
                  <a:pt x="5568" y="3771"/>
                  <a:pt x="5362" y="3787"/>
                  <a:pt x="5147" y="3804"/>
                </a:cubicBezTo>
                <a:close/>
                <a:moveTo>
                  <a:pt x="5483" y="3051"/>
                </a:moveTo>
                <a:lnTo>
                  <a:pt x="6076" y="2992"/>
                </a:lnTo>
                <a:lnTo>
                  <a:pt x="5768" y="3356"/>
                </a:lnTo>
                <a:lnTo>
                  <a:pt x="5483" y="3051"/>
                </a:lnTo>
                <a:close/>
                <a:moveTo>
                  <a:pt x="5796" y="3745"/>
                </a:moveTo>
                <a:lnTo>
                  <a:pt x="5788" y="3423"/>
                </a:lnTo>
                <a:lnTo>
                  <a:pt x="6065" y="3714"/>
                </a:lnTo>
                <a:cubicBezTo>
                  <a:pt x="5977" y="3725"/>
                  <a:pt x="5890" y="3737"/>
                  <a:pt x="5796" y="3745"/>
                </a:cubicBezTo>
                <a:close/>
                <a:moveTo>
                  <a:pt x="6087" y="3689"/>
                </a:moveTo>
                <a:lnTo>
                  <a:pt x="5794" y="3378"/>
                </a:lnTo>
                <a:lnTo>
                  <a:pt x="6101" y="3014"/>
                </a:lnTo>
                <a:lnTo>
                  <a:pt x="6087" y="3689"/>
                </a:lnTo>
                <a:close/>
                <a:moveTo>
                  <a:pt x="5486" y="2303"/>
                </a:moveTo>
                <a:lnTo>
                  <a:pt x="6773" y="2168"/>
                </a:lnTo>
                <a:lnTo>
                  <a:pt x="6118" y="2944"/>
                </a:lnTo>
                <a:lnTo>
                  <a:pt x="5486" y="2303"/>
                </a:lnTo>
                <a:close/>
                <a:moveTo>
                  <a:pt x="6132" y="3003"/>
                </a:moveTo>
                <a:lnTo>
                  <a:pt x="6440" y="3296"/>
                </a:lnTo>
                <a:lnTo>
                  <a:pt x="6118" y="3683"/>
                </a:lnTo>
                <a:lnTo>
                  <a:pt x="6132" y="3003"/>
                </a:lnTo>
                <a:close/>
                <a:moveTo>
                  <a:pt x="6158" y="2980"/>
                </a:moveTo>
                <a:lnTo>
                  <a:pt x="6767" y="2904"/>
                </a:lnTo>
                <a:lnTo>
                  <a:pt x="6463" y="3271"/>
                </a:lnTo>
                <a:lnTo>
                  <a:pt x="6158" y="2980"/>
                </a:lnTo>
                <a:close/>
                <a:moveTo>
                  <a:pt x="6146" y="3703"/>
                </a:moveTo>
                <a:lnTo>
                  <a:pt x="6457" y="3330"/>
                </a:lnTo>
                <a:lnTo>
                  <a:pt x="6465" y="3660"/>
                </a:lnTo>
                <a:cubicBezTo>
                  <a:pt x="6364" y="3675"/>
                  <a:pt x="6256" y="3691"/>
                  <a:pt x="6146" y="3703"/>
                </a:cubicBezTo>
                <a:close/>
                <a:moveTo>
                  <a:pt x="6499" y="3658"/>
                </a:moveTo>
                <a:lnTo>
                  <a:pt x="6491" y="3344"/>
                </a:lnTo>
                <a:lnTo>
                  <a:pt x="6776" y="3615"/>
                </a:lnTo>
                <a:cubicBezTo>
                  <a:pt x="6685" y="3629"/>
                  <a:pt x="6592" y="3644"/>
                  <a:pt x="6499" y="3658"/>
                </a:cubicBezTo>
                <a:close/>
                <a:moveTo>
                  <a:pt x="6485" y="3296"/>
                </a:moveTo>
                <a:lnTo>
                  <a:pt x="6790" y="2930"/>
                </a:lnTo>
                <a:lnTo>
                  <a:pt x="6790" y="3584"/>
                </a:lnTo>
                <a:lnTo>
                  <a:pt x="6485" y="3296"/>
                </a:lnTo>
                <a:close/>
                <a:moveTo>
                  <a:pt x="6793" y="2867"/>
                </a:moveTo>
                <a:lnTo>
                  <a:pt x="6158" y="2946"/>
                </a:lnTo>
                <a:lnTo>
                  <a:pt x="6793" y="2193"/>
                </a:lnTo>
                <a:lnTo>
                  <a:pt x="6793" y="2867"/>
                </a:lnTo>
                <a:close/>
                <a:moveTo>
                  <a:pt x="6793" y="2114"/>
                </a:moveTo>
                <a:lnTo>
                  <a:pt x="5492" y="906"/>
                </a:lnTo>
                <a:lnTo>
                  <a:pt x="8113" y="497"/>
                </a:lnTo>
                <a:lnTo>
                  <a:pt x="6815" y="2114"/>
                </a:lnTo>
                <a:lnTo>
                  <a:pt x="6793" y="2114"/>
                </a:lnTo>
                <a:close/>
                <a:moveTo>
                  <a:pt x="6844" y="2862"/>
                </a:moveTo>
                <a:lnTo>
                  <a:pt x="6827" y="2865"/>
                </a:lnTo>
                <a:lnTo>
                  <a:pt x="6827" y="2187"/>
                </a:lnTo>
                <a:lnTo>
                  <a:pt x="7470" y="2786"/>
                </a:lnTo>
                <a:lnTo>
                  <a:pt x="6844" y="2862"/>
                </a:lnTo>
                <a:close/>
                <a:moveTo>
                  <a:pt x="7470" y="2822"/>
                </a:moveTo>
                <a:lnTo>
                  <a:pt x="7168" y="3175"/>
                </a:lnTo>
                <a:lnTo>
                  <a:pt x="6849" y="2893"/>
                </a:lnTo>
                <a:lnTo>
                  <a:pt x="7470" y="2822"/>
                </a:lnTo>
                <a:close/>
                <a:moveTo>
                  <a:pt x="6824" y="2918"/>
                </a:moveTo>
                <a:lnTo>
                  <a:pt x="7145" y="3203"/>
                </a:lnTo>
                <a:lnTo>
                  <a:pt x="6824" y="3581"/>
                </a:lnTo>
                <a:lnTo>
                  <a:pt x="6824" y="2918"/>
                </a:lnTo>
                <a:close/>
                <a:moveTo>
                  <a:pt x="6852" y="3601"/>
                </a:moveTo>
                <a:lnTo>
                  <a:pt x="7174" y="3226"/>
                </a:lnTo>
                <a:lnTo>
                  <a:pt x="7476" y="3491"/>
                </a:lnTo>
                <a:cubicBezTo>
                  <a:pt x="7289" y="3528"/>
                  <a:pt x="7081" y="3565"/>
                  <a:pt x="6852" y="3601"/>
                </a:cubicBezTo>
                <a:close/>
                <a:moveTo>
                  <a:pt x="7495" y="3466"/>
                </a:moveTo>
                <a:lnTo>
                  <a:pt x="7193" y="3198"/>
                </a:lnTo>
                <a:lnTo>
                  <a:pt x="7495" y="2845"/>
                </a:lnTo>
                <a:lnTo>
                  <a:pt x="7495" y="3466"/>
                </a:lnTo>
                <a:close/>
                <a:moveTo>
                  <a:pt x="6841" y="2159"/>
                </a:moveTo>
                <a:lnTo>
                  <a:pt x="8097" y="1976"/>
                </a:lnTo>
                <a:lnTo>
                  <a:pt x="7507" y="2777"/>
                </a:lnTo>
                <a:lnTo>
                  <a:pt x="6841" y="2159"/>
                </a:lnTo>
                <a:close/>
                <a:moveTo>
                  <a:pt x="7529" y="2842"/>
                </a:moveTo>
                <a:lnTo>
                  <a:pt x="7800" y="3093"/>
                </a:lnTo>
                <a:lnTo>
                  <a:pt x="7529" y="3454"/>
                </a:lnTo>
                <a:lnTo>
                  <a:pt x="7529" y="2842"/>
                </a:lnTo>
                <a:close/>
                <a:moveTo>
                  <a:pt x="7806" y="3426"/>
                </a:moveTo>
                <a:cubicBezTo>
                  <a:pt x="7730" y="3440"/>
                  <a:pt x="7645" y="3457"/>
                  <a:pt x="7555" y="3477"/>
                </a:cubicBezTo>
                <a:lnTo>
                  <a:pt x="7812" y="3133"/>
                </a:lnTo>
                <a:lnTo>
                  <a:pt x="7806" y="3426"/>
                </a:lnTo>
                <a:close/>
                <a:moveTo>
                  <a:pt x="7543" y="2811"/>
                </a:moveTo>
                <a:lnTo>
                  <a:pt x="8088" y="2704"/>
                </a:lnTo>
                <a:lnTo>
                  <a:pt x="7817" y="3065"/>
                </a:lnTo>
                <a:lnTo>
                  <a:pt x="7543" y="2811"/>
                </a:lnTo>
                <a:close/>
                <a:moveTo>
                  <a:pt x="7907" y="3406"/>
                </a:moveTo>
                <a:cubicBezTo>
                  <a:pt x="7885" y="3412"/>
                  <a:pt x="7862" y="3415"/>
                  <a:pt x="7840" y="3421"/>
                </a:cubicBezTo>
                <a:lnTo>
                  <a:pt x="7845" y="3136"/>
                </a:lnTo>
                <a:lnTo>
                  <a:pt x="8097" y="3370"/>
                </a:lnTo>
                <a:cubicBezTo>
                  <a:pt x="8040" y="3378"/>
                  <a:pt x="7978" y="3390"/>
                  <a:pt x="7907" y="3406"/>
                </a:cubicBezTo>
                <a:close/>
                <a:moveTo>
                  <a:pt x="8116" y="3344"/>
                </a:moveTo>
                <a:lnTo>
                  <a:pt x="7845" y="3090"/>
                </a:lnTo>
                <a:lnTo>
                  <a:pt x="7845" y="3085"/>
                </a:lnTo>
                <a:lnTo>
                  <a:pt x="8116" y="2721"/>
                </a:lnTo>
                <a:lnTo>
                  <a:pt x="8116" y="3344"/>
                </a:lnTo>
                <a:close/>
                <a:moveTo>
                  <a:pt x="8116" y="2659"/>
                </a:moveTo>
                <a:lnTo>
                  <a:pt x="7555" y="2772"/>
                </a:lnTo>
                <a:lnTo>
                  <a:pt x="8116" y="2007"/>
                </a:lnTo>
                <a:lnTo>
                  <a:pt x="8116" y="2659"/>
                </a:lnTo>
                <a:close/>
                <a:moveTo>
                  <a:pt x="8116" y="1936"/>
                </a:moveTo>
                <a:lnTo>
                  <a:pt x="6849" y="2122"/>
                </a:lnTo>
                <a:lnTo>
                  <a:pt x="8116" y="545"/>
                </a:lnTo>
                <a:lnTo>
                  <a:pt x="8116" y="1936"/>
                </a:lnTo>
                <a:close/>
                <a:moveTo>
                  <a:pt x="8150" y="505"/>
                </a:moveTo>
                <a:lnTo>
                  <a:pt x="8156" y="497"/>
                </a:lnTo>
                <a:lnTo>
                  <a:pt x="9502" y="1637"/>
                </a:lnTo>
                <a:lnTo>
                  <a:pt x="8150" y="1931"/>
                </a:lnTo>
                <a:lnTo>
                  <a:pt x="8150" y="505"/>
                </a:lnTo>
                <a:close/>
                <a:moveTo>
                  <a:pt x="8150" y="1984"/>
                </a:moveTo>
                <a:lnTo>
                  <a:pt x="8791" y="2512"/>
                </a:lnTo>
                <a:lnTo>
                  <a:pt x="8150" y="2650"/>
                </a:lnTo>
                <a:lnTo>
                  <a:pt x="8150" y="1984"/>
                </a:lnTo>
                <a:close/>
                <a:moveTo>
                  <a:pt x="8150" y="2693"/>
                </a:moveTo>
                <a:lnTo>
                  <a:pt x="8782" y="2554"/>
                </a:lnTo>
                <a:lnTo>
                  <a:pt x="8150" y="3336"/>
                </a:lnTo>
                <a:lnTo>
                  <a:pt x="8150" y="2693"/>
                </a:lnTo>
                <a:close/>
                <a:moveTo>
                  <a:pt x="8178" y="3350"/>
                </a:moveTo>
                <a:lnTo>
                  <a:pt x="8811" y="2571"/>
                </a:lnTo>
                <a:lnTo>
                  <a:pt x="8816" y="3215"/>
                </a:lnTo>
                <a:cubicBezTo>
                  <a:pt x="8514" y="3279"/>
                  <a:pt x="8277" y="3330"/>
                  <a:pt x="8178" y="3350"/>
                </a:cubicBezTo>
                <a:close/>
                <a:moveTo>
                  <a:pt x="8173" y="1962"/>
                </a:moveTo>
                <a:lnTo>
                  <a:pt x="9494" y="1674"/>
                </a:lnTo>
                <a:lnTo>
                  <a:pt x="8827" y="2501"/>
                </a:lnTo>
                <a:lnTo>
                  <a:pt x="8173" y="1962"/>
                </a:lnTo>
                <a:close/>
                <a:moveTo>
                  <a:pt x="8844" y="2557"/>
                </a:moveTo>
                <a:lnTo>
                  <a:pt x="9161" y="2808"/>
                </a:lnTo>
                <a:lnTo>
                  <a:pt x="8850" y="3186"/>
                </a:lnTo>
                <a:lnTo>
                  <a:pt x="8844" y="2557"/>
                </a:lnTo>
                <a:close/>
                <a:moveTo>
                  <a:pt x="8873" y="2537"/>
                </a:moveTo>
                <a:lnTo>
                  <a:pt x="9477" y="2424"/>
                </a:lnTo>
                <a:lnTo>
                  <a:pt x="9183" y="2780"/>
                </a:lnTo>
                <a:lnTo>
                  <a:pt x="8873" y="2537"/>
                </a:lnTo>
                <a:close/>
                <a:moveTo>
                  <a:pt x="8881" y="3200"/>
                </a:moveTo>
                <a:lnTo>
                  <a:pt x="9186" y="2828"/>
                </a:lnTo>
                <a:lnTo>
                  <a:pt x="9488" y="3068"/>
                </a:lnTo>
                <a:cubicBezTo>
                  <a:pt x="9276" y="3113"/>
                  <a:pt x="9067" y="3161"/>
                  <a:pt x="8881" y="3200"/>
                </a:cubicBezTo>
                <a:close/>
                <a:moveTo>
                  <a:pt x="9510" y="3040"/>
                </a:moveTo>
                <a:lnTo>
                  <a:pt x="9208" y="2800"/>
                </a:lnTo>
                <a:lnTo>
                  <a:pt x="9516" y="2424"/>
                </a:lnTo>
                <a:lnTo>
                  <a:pt x="9510" y="3040"/>
                </a:lnTo>
                <a:close/>
                <a:moveTo>
                  <a:pt x="9516" y="2376"/>
                </a:moveTo>
                <a:lnTo>
                  <a:pt x="8870" y="2498"/>
                </a:lnTo>
                <a:lnTo>
                  <a:pt x="9522" y="1696"/>
                </a:lnTo>
                <a:lnTo>
                  <a:pt x="9516" y="2376"/>
                </a:lnTo>
                <a:close/>
                <a:moveTo>
                  <a:pt x="8192" y="483"/>
                </a:moveTo>
                <a:lnTo>
                  <a:pt x="10803" y="57"/>
                </a:lnTo>
                <a:lnTo>
                  <a:pt x="9536" y="1623"/>
                </a:lnTo>
                <a:lnTo>
                  <a:pt x="8192" y="483"/>
                </a:lnTo>
                <a:close/>
                <a:moveTo>
                  <a:pt x="9550" y="2368"/>
                </a:moveTo>
                <a:lnTo>
                  <a:pt x="9553" y="1682"/>
                </a:lnTo>
                <a:lnTo>
                  <a:pt x="10210" y="2238"/>
                </a:lnTo>
                <a:lnTo>
                  <a:pt x="9550" y="2368"/>
                </a:lnTo>
                <a:close/>
                <a:moveTo>
                  <a:pt x="10205" y="2280"/>
                </a:moveTo>
                <a:lnTo>
                  <a:pt x="9900" y="2630"/>
                </a:lnTo>
                <a:lnTo>
                  <a:pt x="9567" y="2407"/>
                </a:lnTo>
                <a:lnTo>
                  <a:pt x="10205" y="2280"/>
                </a:lnTo>
                <a:close/>
                <a:moveTo>
                  <a:pt x="9575" y="1657"/>
                </a:moveTo>
                <a:lnTo>
                  <a:pt x="10809" y="1414"/>
                </a:lnTo>
                <a:lnTo>
                  <a:pt x="10247" y="2230"/>
                </a:lnTo>
                <a:lnTo>
                  <a:pt x="9575" y="1657"/>
                </a:lnTo>
                <a:close/>
                <a:moveTo>
                  <a:pt x="9550" y="2439"/>
                </a:moveTo>
                <a:lnTo>
                  <a:pt x="9875" y="2656"/>
                </a:lnTo>
                <a:lnTo>
                  <a:pt x="9544" y="3031"/>
                </a:lnTo>
                <a:lnTo>
                  <a:pt x="9550" y="2439"/>
                </a:lnTo>
                <a:close/>
                <a:moveTo>
                  <a:pt x="9578" y="3045"/>
                </a:moveTo>
                <a:lnTo>
                  <a:pt x="9906" y="2673"/>
                </a:lnTo>
                <a:lnTo>
                  <a:pt x="10233" y="2893"/>
                </a:lnTo>
                <a:cubicBezTo>
                  <a:pt x="10021" y="2944"/>
                  <a:pt x="9798" y="2997"/>
                  <a:pt x="9578" y="3045"/>
                </a:cubicBezTo>
                <a:close/>
                <a:moveTo>
                  <a:pt x="9928" y="2647"/>
                </a:moveTo>
                <a:lnTo>
                  <a:pt x="10239" y="2292"/>
                </a:lnTo>
                <a:lnTo>
                  <a:pt x="10258" y="2870"/>
                </a:lnTo>
                <a:lnTo>
                  <a:pt x="9928" y="2647"/>
                </a:lnTo>
                <a:close/>
                <a:moveTo>
                  <a:pt x="10292" y="2879"/>
                </a:moveTo>
                <a:lnTo>
                  <a:pt x="10272" y="2289"/>
                </a:lnTo>
                <a:lnTo>
                  <a:pt x="10811" y="2746"/>
                </a:lnTo>
                <a:cubicBezTo>
                  <a:pt x="10662" y="2788"/>
                  <a:pt x="10484" y="2834"/>
                  <a:pt x="10292" y="2879"/>
                </a:cubicBezTo>
                <a:close/>
                <a:moveTo>
                  <a:pt x="10828" y="2724"/>
                </a:moveTo>
                <a:lnTo>
                  <a:pt x="10287" y="2261"/>
                </a:lnTo>
                <a:lnTo>
                  <a:pt x="10828" y="2120"/>
                </a:lnTo>
                <a:lnTo>
                  <a:pt x="10828" y="2724"/>
                </a:lnTo>
                <a:close/>
                <a:moveTo>
                  <a:pt x="10828" y="2080"/>
                </a:moveTo>
                <a:lnTo>
                  <a:pt x="10295" y="2221"/>
                </a:lnTo>
                <a:lnTo>
                  <a:pt x="10828" y="1445"/>
                </a:lnTo>
                <a:lnTo>
                  <a:pt x="10828" y="2080"/>
                </a:lnTo>
                <a:close/>
                <a:moveTo>
                  <a:pt x="10828" y="1375"/>
                </a:moveTo>
                <a:lnTo>
                  <a:pt x="9581" y="1623"/>
                </a:lnTo>
                <a:lnTo>
                  <a:pt x="10828" y="85"/>
                </a:lnTo>
                <a:lnTo>
                  <a:pt x="10828" y="1375"/>
                </a:lnTo>
                <a:close/>
                <a:moveTo>
                  <a:pt x="10862" y="65"/>
                </a:moveTo>
                <a:lnTo>
                  <a:pt x="12208" y="1067"/>
                </a:lnTo>
                <a:lnTo>
                  <a:pt x="10862" y="1369"/>
                </a:lnTo>
                <a:lnTo>
                  <a:pt x="10862" y="65"/>
                </a:lnTo>
                <a:close/>
                <a:moveTo>
                  <a:pt x="10862" y="1420"/>
                </a:moveTo>
                <a:lnTo>
                  <a:pt x="11511" y="1911"/>
                </a:lnTo>
                <a:lnTo>
                  <a:pt x="10862" y="2069"/>
                </a:lnTo>
                <a:lnTo>
                  <a:pt x="10862" y="1420"/>
                </a:lnTo>
                <a:close/>
                <a:moveTo>
                  <a:pt x="11506" y="1953"/>
                </a:moveTo>
                <a:lnTo>
                  <a:pt x="11198" y="2314"/>
                </a:lnTo>
                <a:lnTo>
                  <a:pt x="10888" y="2103"/>
                </a:lnTo>
                <a:lnTo>
                  <a:pt x="11506" y="1953"/>
                </a:lnTo>
                <a:close/>
                <a:moveTo>
                  <a:pt x="10862" y="2128"/>
                </a:moveTo>
                <a:lnTo>
                  <a:pt x="11178" y="2343"/>
                </a:lnTo>
                <a:lnTo>
                  <a:pt x="10862" y="2712"/>
                </a:lnTo>
                <a:lnTo>
                  <a:pt x="10862" y="2128"/>
                </a:lnTo>
                <a:close/>
                <a:moveTo>
                  <a:pt x="10896" y="2724"/>
                </a:moveTo>
                <a:lnTo>
                  <a:pt x="11204" y="2360"/>
                </a:lnTo>
                <a:lnTo>
                  <a:pt x="11503" y="2563"/>
                </a:lnTo>
                <a:cubicBezTo>
                  <a:pt x="11218" y="2639"/>
                  <a:pt x="10995" y="2698"/>
                  <a:pt x="10896" y="2724"/>
                </a:cubicBezTo>
                <a:close/>
                <a:moveTo>
                  <a:pt x="11531" y="2540"/>
                </a:moveTo>
                <a:lnTo>
                  <a:pt x="11226" y="2334"/>
                </a:lnTo>
                <a:lnTo>
                  <a:pt x="11537" y="1967"/>
                </a:lnTo>
                <a:lnTo>
                  <a:pt x="11531" y="2540"/>
                </a:lnTo>
                <a:close/>
                <a:moveTo>
                  <a:pt x="11562" y="2546"/>
                </a:moveTo>
                <a:lnTo>
                  <a:pt x="11568" y="1953"/>
                </a:lnTo>
                <a:lnTo>
                  <a:pt x="12203" y="2376"/>
                </a:lnTo>
                <a:cubicBezTo>
                  <a:pt x="11974" y="2439"/>
                  <a:pt x="11757" y="2495"/>
                  <a:pt x="11562" y="2546"/>
                </a:cubicBezTo>
                <a:close/>
                <a:moveTo>
                  <a:pt x="12231" y="2351"/>
                </a:moveTo>
                <a:lnTo>
                  <a:pt x="11599" y="1931"/>
                </a:lnTo>
                <a:lnTo>
                  <a:pt x="12211" y="1781"/>
                </a:lnTo>
                <a:lnTo>
                  <a:pt x="12234" y="1775"/>
                </a:lnTo>
                <a:lnTo>
                  <a:pt x="12234" y="2351"/>
                </a:lnTo>
                <a:lnTo>
                  <a:pt x="12231" y="2351"/>
                </a:lnTo>
                <a:close/>
                <a:moveTo>
                  <a:pt x="12231" y="1736"/>
                </a:moveTo>
                <a:lnTo>
                  <a:pt x="12203" y="1744"/>
                </a:lnTo>
                <a:lnTo>
                  <a:pt x="11604" y="1891"/>
                </a:lnTo>
                <a:lnTo>
                  <a:pt x="12234" y="1149"/>
                </a:lnTo>
                <a:lnTo>
                  <a:pt x="12234" y="1736"/>
                </a:lnTo>
                <a:lnTo>
                  <a:pt x="12231" y="1736"/>
                </a:lnTo>
                <a:close/>
                <a:moveTo>
                  <a:pt x="12231" y="1095"/>
                </a:moveTo>
                <a:lnTo>
                  <a:pt x="11551" y="1900"/>
                </a:lnTo>
                <a:lnTo>
                  <a:pt x="10888" y="1397"/>
                </a:lnTo>
                <a:lnTo>
                  <a:pt x="12231" y="1095"/>
                </a:lnTo>
                <a:close/>
                <a:moveTo>
                  <a:pt x="12265" y="1109"/>
                </a:moveTo>
                <a:lnTo>
                  <a:pt x="12880" y="1564"/>
                </a:lnTo>
                <a:lnTo>
                  <a:pt x="12265" y="1727"/>
                </a:lnTo>
                <a:lnTo>
                  <a:pt x="12265" y="1109"/>
                </a:lnTo>
                <a:close/>
                <a:moveTo>
                  <a:pt x="12877" y="1606"/>
                </a:moveTo>
                <a:lnTo>
                  <a:pt x="12581" y="1959"/>
                </a:lnTo>
                <a:lnTo>
                  <a:pt x="12287" y="1761"/>
                </a:lnTo>
                <a:lnTo>
                  <a:pt x="12877" y="1606"/>
                </a:lnTo>
                <a:close/>
                <a:moveTo>
                  <a:pt x="12265" y="1784"/>
                </a:moveTo>
                <a:lnTo>
                  <a:pt x="12561" y="1984"/>
                </a:lnTo>
                <a:lnTo>
                  <a:pt x="12265" y="2340"/>
                </a:lnTo>
                <a:lnTo>
                  <a:pt x="12265" y="1784"/>
                </a:lnTo>
                <a:close/>
                <a:moveTo>
                  <a:pt x="12296" y="2354"/>
                </a:moveTo>
                <a:lnTo>
                  <a:pt x="12589" y="2004"/>
                </a:lnTo>
                <a:lnTo>
                  <a:pt x="12880" y="2199"/>
                </a:lnTo>
                <a:cubicBezTo>
                  <a:pt x="12685" y="2249"/>
                  <a:pt x="12488" y="2300"/>
                  <a:pt x="12296" y="2354"/>
                </a:cubicBezTo>
                <a:close/>
                <a:moveTo>
                  <a:pt x="12908" y="2173"/>
                </a:moveTo>
                <a:lnTo>
                  <a:pt x="12612" y="1976"/>
                </a:lnTo>
                <a:lnTo>
                  <a:pt x="12908" y="1620"/>
                </a:lnTo>
                <a:lnTo>
                  <a:pt x="12908" y="2173"/>
                </a:lnTo>
                <a:close/>
                <a:moveTo>
                  <a:pt x="12287" y="1084"/>
                </a:moveTo>
                <a:lnTo>
                  <a:pt x="13509" y="810"/>
                </a:lnTo>
                <a:lnTo>
                  <a:pt x="12920" y="1552"/>
                </a:lnTo>
                <a:lnTo>
                  <a:pt x="12287" y="1084"/>
                </a:lnTo>
                <a:close/>
                <a:moveTo>
                  <a:pt x="12939" y="1609"/>
                </a:moveTo>
                <a:lnTo>
                  <a:pt x="13216" y="1815"/>
                </a:lnTo>
                <a:lnTo>
                  <a:pt x="12939" y="2156"/>
                </a:lnTo>
                <a:lnTo>
                  <a:pt x="12939" y="1609"/>
                </a:lnTo>
                <a:close/>
                <a:moveTo>
                  <a:pt x="12962" y="1583"/>
                </a:moveTo>
                <a:lnTo>
                  <a:pt x="13526" y="1434"/>
                </a:lnTo>
                <a:lnTo>
                  <a:pt x="13239" y="1789"/>
                </a:lnTo>
                <a:lnTo>
                  <a:pt x="12962" y="1583"/>
                </a:lnTo>
                <a:close/>
                <a:moveTo>
                  <a:pt x="12970" y="2173"/>
                </a:moveTo>
                <a:lnTo>
                  <a:pt x="13244" y="1835"/>
                </a:lnTo>
                <a:lnTo>
                  <a:pt x="13507" y="2029"/>
                </a:lnTo>
                <a:cubicBezTo>
                  <a:pt x="13337" y="2074"/>
                  <a:pt x="13157" y="2125"/>
                  <a:pt x="12970" y="2173"/>
                </a:cubicBezTo>
                <a:close/>
                <a:moveTo>
                  <a:pt x="13542" y="2015"/>
                </a:moveTo>
                <a:lnTo>
                  <a:pt x="13267" y="1809"/>
                </a:lnTo>
                <a:lnTo>
                  <a:pt x="13542" y="1465"/>
                </a:lnTo>
                <a:lnTo>
                  <a:pt x="13542" y="2015"/>
                </a:lnTo>
                <a:close/>
                <a:moveTo>
                  <a:pt x="13542" y="1389"/>
                </a:moveTo>
                <a:lnTo>
                  <a:pt x="12976" y="1538"/>
                </a:lnTo>
                <a:lnTo>
                  <a:pt x="13542" y="819"/>
                </a:lnTo>
                <a:lnTo>
                  <a:pt x="13542" y="1389"/>
                </a:lnTo>
                <a:close/>
                <a:moveTo>
                  <a:pt x="14959" y="1369"/>
                </a:moveTo>
                <a:lnTo>
                  <a:pt x="14654" y="1442"/>
                </a:lnTo>
                <a:lnTo>
                  <a:pt x="14956" y="1109"/>
                </a:lnTo>
                <a:lnTo>
                  <a:pt x="14959" y="1369"/>
                </a:lnTo>
                <a:close/>
                <a:moveTo>
                  <a:pt x="14928" y="1408"/>
                </a:moveTo>
                <a:lnTo>
                  <a:pt x="14793" y="1547"/>
                </a:lnTo>
                <a:lnTo>
                  <a:pt x="14654" y="1473"/>
                </a:lnTo>
                <a:lnTo>
                  <a:pt x="14928" y="1408"/>
                </a:lnTo>
                <a:close/>
                <a:moveTo>
                  <a:pt x="14948" y="534"/>
                </a:moveTo>
                <a:lnTo>
                  <a:pt x="14953" y="1053"/>
                </a:lnTo>
                <a:lnTo>
                  <a:pt x="14931" y="1059"/>
                </a:lnTo>
                <a:lnTo>
                  <a:pt x="14310" y="1236"/>
                </a:lnTo>
                <a:lnTo>
                  <a:pt x="14948" y="534"/>
                </a:lnTo>
                <a:close/>
                <a:moveTo>
                  <a:pt x="13573" y="816"/>
                </a:moveTo>
                <a:lnTo>
                  <a:pt x="14208" y="1262"/>
                </a:lnTo>
                <a:lnTo>
                  <a:pt x="13573" y="1380"/>
                </a:lnTo>
                <a:lnTo>
                  <a:pt x="13573" y="816"/>
                </a:lnTo>
                <a:close/>
                <a:moveTo>
                  <a:pt x="14206" y="1301"/>
                </a:moveTo>
                <a:lnTo>
                  <a:pt x="13923" y="1612"/>
                </a:lnTo>
                <a:lnTo>
                  <a:pt x="13613" y="1411"/>
                </a:lnTo>
                <a:lnTo>
                  <a:pt x="14206" y="1301"/>
                </a:lnTo>
                <a:close/>
                <a:moveTo>
                  <a:pt x="13573" y="1431"/>
                </a:moveTo>
                <a:lnTo>
                  <a:pt x="13901" y="1640"/>
                </a:lnTo>
                <a:lnTo>
                  <a:pt x="13573" y="1998"/>
                </a:lnTo>
                <a:lnTo>
                  <a:pt x="13573" y="1431"/>
                </a:lnTo>
                <a:close/>
                <a:moveTo>
                  <a:pt x="13616" y="2004"/>
                </a:moveTo>
                <a:lnTo>
                  <a:pt x="13929" y="1657"/>
                </a:lnTo>
                <a:lnTo>
                  <a:pt x="14217" y="1843"/>
                </a:lnTo>
                <a:cubicBezTo>
                  <a:pt x="13935" y="1916"/>
                  <a:pt x="13717" y="1976"/>
                  <a:pt x="13616" y="2004"/>
                </a:cubicBezTo>
                <a:close/>
                <a:moveTo>
                  <a:pt x="13954" y="1631"/>
                </a:moveTo>
                <a:lnTo>
                  <a:pt x="14239" y="1315"/>
                </a:lnTo>
                <a:lnTo>
                  <a:pt x="14242" y="1815"/>
                </a:lnTo>
                <a:lnTo>
                  <a:pt x="13954" y="1631"/>
                </a:lnTo>
                <a:close/>
                <a:moveTo>
                  <a:pt x="13599" y="790"/>
                </a:moveTo>
                <a:lnTo>
                  <a:pt x="14914" y="520"/>
                </a:lnTo>
                <a:lnTo>
                  <a:pt x="14251" y="1250"/>
                </a:lnTo>
                <a:lnTo>
                  <a:pt x="13599" y="790"/>
                </a:lnTo>
                <a:close/>
                <a:moveTo>
                  <a:pt x="14270" y="1301"/>
                </a:moveTo>
                <a:lnTo>
                  <a:pt x="14578" y="1471"/>
                </a:lnTo>
                <a:lnTo>
                  <a:pt x="14273" y="1806"/>
                </a:lnTo>
                <a:lnTo>
                  <a:pt x="14270" y="1301"/>
                </a:lnTo>
                <a:close/>
                <a:moveTo>
                  <a:pt x="14307" y="1818"/>
                </a:moveTo>
                <a:lnTo>
                  <a:pt x="14595" y="1502"/>
                </a:lnTo>
                <a:lnTo>
                  <a:pt x="14601" y="1744"/>
                </a:lnTo>
                <a:cubicBezTo>
                  <a:pt x="14499" y="1770"/>
                  <a:pt x="14400" y="1795"/>
                  <a:pt x="14307" y="1818"/>
                </a:cubicBezTo>
                <a:close/>
                <a:moveTo>
                  <a:pt x="14299" y="1279"/>
                </a:moveTo>
                <a:lnTo>
                  <a:pt x="14911" y="1104"/>
                </a:lnTo>
                <a:lnTo>
                  <a:pt x="14601" y="1442"/>
                </a:lnTo>
                <a:lnTo>
                  <a:pt x="14299" y="1279"/>
                </a:lnTo>
                <a:close/>
                <a:moveTo>
                  <a:pt x="14632" y="1716"/>
                </a:moveTo>
                <a:lnTo>
                  <a:pt x="14626" y="1493"/>
                </a:lnTo>
                <a:lnTo>
                  <a:pt x="14773" y="1572"/>
                </a:lnTo>
                <a:lnTo>
                  <a:pt x="14632" y="1716"/>
                </a:lnTo>
                <a:close/>
                <a:moveTo>
                  <a:pt x="14680" y="1725"/>
                </a:moveTo>
                <a:lnTo>
                  <a:pt x="14807" y="1592"/>
                </a:lnTo>
                <a:lnTo>
                  <a:pt x="14934" y="1662"/>
                </a:lnTo>
                <a:cubicBezTo>
                  <a:pt x="14846" y="1682"/>
                  <a:pt x="14761" y="1705"/>
                  <a:pt x="14680" y="1725"/>
                </a:cubicBezTo>
                <a:close/>
                <a:moveTo>
                  <a:pt x="14829" y="1567"/>
                </a:moveTo>
                <a:lnTo>
                  <a:pt x="14956" y="1434"/>
                </a:lnTo>
                <a:lnTo>
                  <a:pt x="14959" y="1637"/>
                </a:lnTo>
                <a:lnTo>
                  <a:pt x="14829" y="1567"/>
                </a:lnTo>
                <a:close/>
                <a:moveTo>
                  <a:pt x="14979" y="525"/>
                </a:moveTo>
                <a:lnTo>
                  <a:pt x="15571" y="929"/>
                </a:lnTo>
                <a:lnTo>
                  <a:pt x="14984" y="1044"/>
                </a:lnTo>
                <a:lnTo>
                  <a:pt x="14979" y="525"/>
                </a:lnTo>
                <a:close/>
                <a:moveTo>
                  <a:pt x="14987" y="1112"/>
                </a:moveTo>
                <a:lnTo>
                  <a:pt x="15244" y="1296"/>
                </a:lnTo>
                <a:lnTo>
                  <a:pt x="14990" y="1361"/>
                </a:lnTo>
                <a:lnTo>
                  <a:pt x="14987" y="1112"/>
                </a:lnTo>
                <a:close/>
                <a:moveTo>
                  <a:pt x="14990" y="1397"/>
                </a:moveTo>
                <a:lnTo>
                  <a:pt x="15258" y="1329"/>
                </a:lnTo>
                <a:lnTo>
                  <a:pt x="14993" y="1626"/>
                </a:lnTo>
                <a:lnTo>
                  <a:pt x="14990" y="1397"/>
                </a:lnTo>
                <a:close/>
                <a:moveTo>
                  <a:pt x="15281" y="1578"/>
                </a:moveTo>
                <a:cubicBezTo>
                  <a:pt x="15196" y="1598"/>
                  <a:pt x="15109" y="1617"/>
                  <a:pt x="15027" y="1637"/>
                </a:cubicBezTo>
                <a:lnTo>
                  <a:pt x="15281" y="1352"/>
                </a:lnTo>
                <a:lnTo>
                  <a:pt x="15281" y="1578"/>
                </a:lnTo>
                <a:close/>
                <a:moveTo>
                  <a:pt x="15301" y="1282"/>
                </a:moveTo>
                <a:lnTo>
                  <a:pt x="15289" y="1284"/>
                </a:lnTo>
                <a:lnTo>
                  <a:pt x="15007" y="1081"/>
                </a:lnTo>
                <a:lnTo>
                  <a:pt x="15580" y="968"/>
                </a:lnTo>
                <a:lnTo>
                  <a:pt x="15301" y="1282"/>
                </a:lnTo>
                <a:close/>
                <a:moveTo>
                  <a:pt x="15315" y="1564"/>
                </a:moveTo>
                <a:lnTo>
                  <a:pt x="15315" y="1344"/>
                </a:lnTo>
                <a:lnTo>
                  <a:pt x="15433" y="1420"/>
                </a:lnTo>
                <a:lnTo>
                  <a:pt x="15315" y="1564"/>
                </a:lnTo>
                <a:close/>
                <a:moveTo>
                  <a:pt x="15326" y="1313"/>
                </a:moveTo>
                <a:lnTo>
                  <a:pt x="15557" y="1267"/>
                </a:lnTo>
                <a:lnTo>
                  <a:pt x="15453" y="1394"/>
                </a:lnTo>
                <a:lnTo>
                  <a:pt x="15326" y="1313"/>
                </a:lnTo>
                <a:close/>
                <a:moveTo>
                  <a:pt x="15363" y="1561"/>
                </a:moveTo>
                <a:lnTo>
                  <a:pt x="15461" y="1440"/>
                </a:lnTo>
                <a:lnTo>
                  <a:pt x="15574" y="1513"/>
                </a:lnTo>
                <a:cubicBezTo>
                  <a:pt x="15504" y="1527"/>
                  <a:pt x="15433" y="1544"/>
                  <a:pt x="15363" y="1561"/>
                </a:cubicBezTo>
                <a:close/>
                <a:moveTo>
                  <a:pt x="15605" y="1488"/>
                </a:moveTo>
                <a:lnTo>
                  <a:pt x="15484" y="1411"/>
                </a:lnTo>
                <a:lnTo>
                  <a:pt x="15605" y="1265"/>
                </a:lnTo>
                <a:lnTo>
                  <a:pt x="15605" y="1488"/>
                </a:lnTo>
                <a:close/>
                <a:moveTo>
                  <a:pt x="15605" y="1222"/>
                </a:moveTo>
                <a:lnTo>
                  <a:pt x="15354" y="1270"/>
                </a:lnTo>
                <a:lnTo>
                  <a:pt x="15608" y="988"/>
                </a:lnTo>
                <a:lnTo>
                  <a:pt x="15605" y="1222"/>
                </a:lnTo>
                <a:close/>
                <a:moveTo>
                  <a:pt x="15007" y="500"/>
                </a:moveTo>
                <a:lnTo>
                  <a:pt x="16221" y="246"/>
                </a:lnTo>
                <a:lnTo>
                  <a:pt x="15622" y="920"/>
                </a:lnTo>
                <a:lnTo>
                  <a:pt x="15007" y="500"/>
                </a:lnTo>
                <a:close/>
                <a:moveTo>
                  <a:pt x="15639" y="977"/>
                </a:moveTo>
                <a:lnTo>
                  <a:pt x="15902" y="1155"/>
                </a:lnTo>
                <a:lnTo>
                  <a:pt x="15636" y="1214"/>
                </a:lnTo>
                <a:lnTo>
                  <a:pt x="15639" y="977"/>
                </a:lnTo>
                <a:close/>
                <a:moveTo>
                  <a:pt x="15639" y="1250"/>
                </a:moveTo>
                <a:lnTo>
                  <a:pt x="15896" y="1194"/>
                </a:lnTo>
                <a:lnTo>
                  <a:pt x="15636" y="1479"/>
                </a:lnTo>
                <a:lnTo>
                  <a:pt x="15639" y="1250"/>
                </a:lnTo>
                <a:close/>
                <a:moveTo>
                  <a:pt x="15667" y="1490"/>
                </a:moveTo>
                <a:lnTo>
                  <a:pt x="15933" y="1205"/>
                </a:lnTo>
                <a:lnTo>
                  <a:pt x="15936" y="1434"/>
                </a:lnTo>
                <a:cubicBezTo>
                  <a:pt x="15848" y="1451"/>
                  <a:pt x="15758" y="1471"/>
                  <a:pt x="15667" y="1490"/>
                </a:cubicBezTo>
                <a:close/>
                <a:moveTo>
                  <a:pt x="15667" y="951"/>
                </a:moveTo>
                <a:lnTo>
                  <a:pt x="16221" y="822"/>
                </a:lnTo>
                <a:lnTo>
                  <a:pt x="15944" y="1138"/>
                </a:lnTo>
                <a:lnTo>
                  <a:pt x="15667" y="951"/>
                </a:lnTo>
                <a:close/>
                <a:moveTo>
                  <a:pt x="15969" y="1425"/>
                </a:moveTo>
                <a:lnTo>
                  <a:pt x="15967" y="1197"/>
                </a:lnTo>
                <a:lnTo>
                  <a:pt x="16226" y="1375"/>
                </a:lnTo>
                <a:cubicBezTo>
                  <a:pt x="16142" y="1392"/>
                  <a:pt x="16057" y="1408"/>
                  <a:pt x="15969" y="1425"/>
                </a:cubicBezTo>
                <a:close/>
                <a:moveTo>
                  <a:pt x="16254" y="1352"/>
                </a:moveTo>
                <a:lnTo>
                  <a:pt x="15992" y="1171"/>
                </a:lnTo>
                <a:lnTo>
                  <a:pt x="16254" y="1115"/>
                </a:lnTo>
                <a:lnTo>
                  <a:pt x="16254" y="1352"/>
                </a:lnTo>
                <a:close/>
                <a:moveTo>
                  <a:pt x="16254" y="1081"/>
                </a:moveTo>
                <a:lnTo>
                  <a:pt x="15995" y="1138"/>
                </a:lnTo>
                <a:lnTo>
                  <a:pt x="16254" y="836"/>
                </a:lnTo>
                <a:lnTo>
                  <a:pt x="16254" y="1081"/>
                </a:lnTo>
                <a:close/>
                <a:moveTo>
                  <a:pt x="16254" y="776"/>
                </a:moveTo>
                <a:lnTo>
                  <a:pt x="15679" y="909"/>
                </a:lnTo>
                <a:lnTo>
                  <a:pt x="16254" y="260"/>
                </a:lnTo>
                <a:lnTo>
                  <a:pt x="16254" y="776"/>
                </a:lnTo>
                <a:close/>
                <a:moveTo>
                  <a:pt x="16288" y="249"/>
                </a:moveTo>
                <a:lnTo>
                  <a:pt x="16918" y="692"/>
                </a:lnTo>
                <a:lnTo>
                  <a:pt x="16288" y="771"/>
                </a:lnTo>
                <a:lnTo>
                  <a:pt x="16288" y="249"/>
                </a:lnTo>
                <a:close/>
                <a:moveTo>
                  <a:pt x="16288" y="824"/>
                </a:moveTo>
                <a:lnTo>
                  <a:pt x="16585" y="1028"/>
                </a:lnTo>
                <a:lnTo>
                  <a:pt x="16288" y="1076"/>
                </a:lnTo>
                <a:lnTo>
                  <a:pt x="16288" y="824"/>
                </a:lnTo>
                <a:close/>
                <a:moveTo>
                  <a:pt x="16288" y="1109"/>
                </a:moveTo>
                <a:lnTo>
                  <a:pt x="16576" y="1064"/>
                </a:lnTo>
                <a:lnTo>
                  <a:pt x="16288" y="1344"/>
                </a:lnTo>
                <a:lnTo>
                  <a:pt x="16288" y="1109"/>
                </a:lnTo>
                <a:close/>
                <a:moveTo>
                  <a:pt x="16610" y="1296"/>
                </a:moveTo>
                <a:cubicBezTo>
                  <a:pt x="16483" y="1321"/>
                  <a:pt x="16387" y="1341"/>
                  <a:pt x="16328" y="1355"/>
                </a:cubicBezTo>
                <a:lnTo>
                  <a:pt x="16610" y="1081"/>
                </a:lnTo>
                <a:lnTo>
                  <a:pt x="16610" y="1296"/>
                </a:lnTo>
                <a:close/>
                <a:moveTo>
                  <a:pt x="16317" y="805"/>
                </a:moveTo>
                <a:lnTo>
                  <a:pt x="16918" y="728"/>
                </a:lnTo>
                <a:lnTo>
                  <a:pt x="16624" y="1013"/>
                </a:lnTo>
                <a:lnTo>
                  <a:pt x="16317" y="805"/>
                </a:lnTo>
                <a:close/>
                <a:moveTo>
                  <a:pt x="16644" y="1067"/>
                </a:moveTo>
                <a:lnTo>
                  <a:pt x="16765" y="1138"/>
                </a:lnTo>
                <a:lnTo>
                  <a:pt x="16644" y="1267"/>
                </a:lnTo>
                <a:lnTo>
                  <a:pt x="16644" y="1067"/>
                </a:lnTo>
                <a:close/>
                <a:moveTo>
                  <a:pt x="16672" y="1044"/>
                </a:moveTo>
                <a:lnTo>
                  <a:pt x="16904" y="994"/>
                </a:lnTo>
                <a:lnTo>
                  <a:pt x="16788" y="1115"/>
                </a:lnTo>
                <a:lnTo>
                  <a:pt x="16672" y="1044"/>
                </a:lnTo>
                <a:close/>
                <a:moveTo>
                  <a:pt x="16675" y="1284"/>
                </a:moveTo>
                <a:lnTo>
                  <a:pt x="16796" y="1157"/>
                </a:lnTo>
                <a:lnTo>
                  <a:pt x="16929" y="1236"/>
                </a:lnTo>
                <a:cubicBezTo>
                  <a:pt x="16839" y="1253"/>
                  <a:pt x="16751" y="1267"/>
                  <a:pt x="16675" y="1284"/>
                </a:cubicBezTo>
                <a:close/>
                <a:moveTo>
                  <a:pt x="16954" y="1214"/>
                </a:moveTo>
                <a:lnTo>
                  <a:pt x="16819" y="1132"/>
                </a:lnTo>
                <a:lnTo>
                  <a:pt x="16954" y="988"/>
                </a:lnTo>
                <a:lnTo>
                  <a:pt x="16954" y="1214"/>
                </a:lnTo>
                <a:close/>
                <a:moveTo>
                  <a:pt x="16954" y="949"/>
                </a:moveTo>
                <a:lnTo>
                  <a:pt x="16683" y="1008"/>
                </a:lnTo>
                <a:lnTo>
                  <a:pt x="16954" y="745"/>
                </a:lnTo>
                <a:lnTo>
                  <a:pt x="16954" y="949"/>
                </a:lnTo>
                <a:close/>
                <a:moveTo>
                  <a:pt x="16319" y="229"/>
                </a:moveTo>
                <a:lnTo>
                  <a:pt x="17615" y="51"/>
                </a:lnTo>
                <a:lnTo>
                  <a:pt x="16966" y="680"/>
                </a:lnTo>
                <a:lnTo>
                  <a:pt x="16319" y="229"/>
                </a:lnTo>
                <a:close/>
                <a:moveTo>
                  <a:pt x="16988" y="943"/>
                </a:moveTo>
                <a:lnTo>
                  <a:pt x="16988" y="737"/>
                </a:lnTo>
                <a:lnTo>
                  <a:pt x="17251" y="895"/>
                </a:lnTo>
                <a:lnTo>
                  <a:pt x="16988" y="943"/>
                </a:lnTo>
                <a:close/>
                <a:moveTo>
                  <a:pt x="17251" y="929"/>
                </a:moveTo>
                <a:lnTo>
                  <a:pt x="17126" y="1056"/>
                </a:lnTo>
                <a:lnTo>
                  <a:pt x="16999" y="971"/>
                </a:lnTo>
                <a:lnTo>
                  <a:pt x="17251" y="929"/>
                </a:lnTo>
                <a:close/>
                <a:moveTo>
                  <a:pt x="16988" y="1005"/>
                </a:moveTo>
                <a:lnTo>
                  <a:pt x="17107" y="1081"/>
                </a:lnTo>
                <a:lnTo>
                  <a:pt x="16988" y="1202"/>
                </a:lnTo>
                <a:lnTo>
                  <a:pt x="16988" y="1005"/>
                </a:lnTo>
                <a:close/>
                <a:moveTo>
                  <a:pt x="17022" y="1219"/>
                </a:moveTo>
                <a:lnTo>
                  <a:pt x="17135" y="1101"/>
                </a:lnTo>
                <a:lnTo>
                  <a:pt x="17253" y="1177"/>
                </a:lnTo>
                <a:cubicBezTo>
                  <a:pt x="17172" y="1191"/>
                  <a:pt x="17095" y="1205"/>
                  <a:pt x="17022" y="1219"/>
                </a:cubicBezTo>
                <a:close/>
                <a:moveTo>
                  <a:pt x="17279" y="1157"/>
                </a:moveTo>
                <a:lnTo>
                  <a:pt x="17158" y="1078"/>
                </a:lnTo>
                <a:lnTo>
                  <a:pt x="17282" y="949"/>
                </a:lnTo>
                <a:lnTo>
                  <a:pt x="17279" y="1157"/>
                </a:lnTo>
                <a:close/>
                <a:moveTo>
                  <a:pt x="17016" y="714"/>
                </a:moveTo>
                <a:lnTo>
                  <a:pt x="17623" y="601"/>
                </a:lnTo>
                <a:lnTo>
                  <a:pt x="17299" y="884"/>
                </a:lnTo>
                <a:lnTo>
                  <a:pt x="17016" y="714"/>
                </a:lnTo>
                <a:close/>
                <a:moveTo>
                  <a:pt x="17313" y="1169"/>
                </a:moveTo>
                <a:lnTo>
                  <a:pt x="17316" y="934"/>
                </a:lnTo>
                <a:lnTo>
                  <a:pt x="17620" y="1118"/>
                </a:lnTo>
                <a:cubicBezTo>
                  <a:pt x="17513" y="1135"/>
                  <a:pt x="17412" y="1152"/>
                  <a:pt x="17313" y="1169"/>
                </a:cubicBezTo>
                <a:close/>
                <a:moveTo>
                  <a:pt x="17651" y="1095"/>
                </a:moveTo>
                <a:lnTo>
                  <a:pt x="17347" y="912"/>
                </a:lnTo>
                <a:lnTo>
                  <a:pt x="17651" y="861"/>
                </a:lnTo>
                <a:lnTo>
                  <a:pt x="17651" y="1095"/>
                </a:lnTo>
                <a:close/>
                <a:moveTo>
                  <a:pt x="17651" y="827"/>
                </a:moveTo>
                <a:lnTo>
                  <a:pt x="17355" y="875"/>
                </a:lnTo>
                <a:lnTo>
                  <a:pt x="17651" y="618"/>
                </a:lnTo>
                <a:lnTo>
                  <a:pt x="17651" y="827"/>
                </a:lnTo>
                <a:close/>
                <a:moveTo>
                  <a:pt x="17651" y="559"/>
                </a:moveTo>
                <a:lnTo>
                  <a:pt x="17634" y="562"/>
                </a:lnTo>
                <a:lnTo>
                  <a:pt x="17028" y="672"/>
                </a:lnTo>
                <a:lnTo>
                  <a:pt x="17651" y="65"/>
                </a:lnTo>
                <a:lnTo>
                  <a:pt x="17651" y="559"/>
                </a:lnTo>
                <a:close/>
                <a:moveTo>
                  <a:pt x="18303" y="748"/>
                </a:moveTo>
                <a:lnTo>
                  <a:pt x="18300" y="748"/>
                </a:lnTo>
                <a:lnTo>
                  <a:pt x="18046" y="779"/>
                </a:lnTo>
                <a:lnTo>
                  <a:pt x="18303" y="528"/>
                </a:lnTo>
                <a:lnTo>
                  <a:pt x="18303" y="748"/>
                </a:lnTo>
                <a:close/>
                <a:moveTo>
                  <a:pt x="18275" y="788"/>
                </a:moveTo>
                <a:lnTo>
                  <a:pt x="18159" y="901"/>
                </a:lnTo>
                <a:lnTo>
                  <a:pt x="18044" y="816"/>
                </a:lnTo>
                <a:lnTo>
                  <a:pt x="18275" y="788"/>
                </a:lnTo>
                <a:close/>
                <a:moveTo>
                  <a:pt x="17685" y="60"/>
                </a:moveTo>
                <a:lnTo>
                  <a:pt x="18267" y="483"/>
                </a:lnTo>
                <a:lnTo>
                  <a:pt x="17685" y="559"/>
                </a:lnTo>
                <a:lnTo>
                  <a:pt x="17685" y="60"/>
                </a:lnTo>
                <a:close/>
                <a:moveTo>
                  <a:pt x="17685" y="601"/>
                </a:moveTo>
                <a:lnTo>
                  <a:pt x="17953" y="793"/>
                </a:lnTo>
                <a:lnTo>
                  <a:pt x="17685" y="824"/>
                </a:lnTo>
                <a:lnTo>
                  <a:pt x="17685" y="601"/>
                </a:lnTo>
                <a:close/>
                <a:moveTo>
                  <a:pt x="17948" y="827"/>
                </a:moveTo>
                <a:lnTo>
                  <a:pt x="17832" y="940"/>
                </a:lnTo>
                <a:lnTo>
                  <a:pt x="17713" y="855"/>
                </a:lnTo>
                <a:lnTo>
                  <a:pt x="17948" y="827"/>
                </a:lnTo>
                <a:close/>
                <a:moveTo>
                  <a:pt x="17685" y="875"/>
                </a:moveTo>
                <a:lnTo>
                  <a:pt x="17809" y="965"/>
                </a:lnTo>
                <a:lnTo>
                  <a:pt x="17685" y="1087"/>
                </a:lnTo>
                <a:lnTo>
                  <a:pt x="17685" y="875"/>
                </a:lnTo>
                <a:close/>
                <a:moveTo>
                  <a:pt x="17716" y="1104"/>
                </a:moveTo>
                <a:lnTo>
                  <a:pt x="17838" y="985"/>
                </a:lnTo>
                <a:lnTo>
                  <a:pt x="17953" y="1070"/>
                </a:lnTo>
                <a:cubicBezTo>
                  <a:pt x="17874" y="1078"/>
                  <a:pt x="17795" y="1092"/>
                  <a:pt x="17716" y="1104"/>
                </a:cubicBezTo>
                <a:close/>
                <a:moveTo>
                  <a:pt x="17979" y="1047"/>
                </a:moveTo>
                <a:lnTo>
                  <a:pt x="17860" y="963"/>
                </a:lnTo>
                <a:lnTo>
                  <a:pt x="17979" y="847"/>
                </a:lnTo>
                <a:lnTo>
                  <a:pt x="17979" y="1047"/>
                </a:lnTo>
                <a:close/>
                <a:moveTo>
                  <a:pt x="17722" y="587"/>
                </a:moveTo>
                <a:lnTo>
                  <a:pt x="18269" y="517"/>
                </a:lnTo>
                <a:lnTo>
                  <a:pt x="17996" y="785"/>
                </a:lnTo>
                <a:lnTo>
                  <a:pt x="17722" y="587"/>
                </a:lnTo>
                <a:close/>
                <a:moveTo>
                  <a:pt x="18013" y="836"/>
                </a:moveTo>
                <a:lnTo>
                  <a:pt x="18137" y="923"/>
                </a:lnTo>
                <a:lnTo>
                  <a:pt x="18013" y="1044"/>
                </a:lnTo>
                <a:lnTo>
                  <a:pt x="18013" y="836"/>
                </a:lnTo>
                <a:close/>
                <a:moveTo>
                  <a:pt x="18046" y="1056"/>
                </a:moveTo>
                <a:lnTo>
                  <a:pt x="18162" y="943"/>
                </a:lnTo>
                <a:lnTo>
                  <a:pt x="18281" y="1028"/>
                </a:lnTo>
                <a:cubicBezTo>
                  <a:pt x="18202" y="1036"/>
                  <a:pt x="18126" y="1044"/>
                  <a:pt x="18046" y="1056"/>
                </a:cubicBezTo>
                <a:close/>
                <a:moveTo>
                  <a:pt x="18188" y="920"/>
                </a:moveTo>
                <a:lnTo>
                  <a:pt x="18303" y="805"/>
                </a:lnTo>
                <a:lnTo>
                  <a:pt x="18306" y="1005"/>
                </a:lnTo>
                <a:lnTo>
                  <a:pt x="18188" y="920"/>
                </a:lnTo>
                <a:close/>
                <a:moveTo>
                  <a:pt x="18332" y="528"/>
                </a:moveTo>
                <a:lnTo>
                  <a:pt x="18591" y="717"/>
                </a:lnTo>
                <a:lnTo>
                  <a:pt x="18334" y="745"/>
                </a:lnTo>
                <a:lnTo>
                  <a:pt x="18332" y="528"/>
                </a:lnTo>
                <a:close/>
                <a:moveTo>
                  <a:pt x="18334" y="779"/>
                </a:moveTo>
                <a:lnTo>
                  <a:pt x="18588" y="751"/>
                </a:lnTo>
                <a:lnTo>
                  <a:pt x="18337" y="996"/>
                </a:lnTo>
                <a:lnTo>
                  <a:pt x="18334" y="779"/>
                </a:lnTo>
                <a:close/>
                <a:moveTo>
                  <a:pt x="18368" y="1016"/>
                </a:moveTo>
                <a:lnTo>
                  <a:pt x="18622" y="765"/>
                </a:lnTo>
                <a:lnTo>
                  <a:pt x="18628" y="988"/>
                </a:lnTo>
                <a:cubicBezTo>
                  <a:pt x="18543" y="996"/>
                  <a:pt x="18456" y="1008"/>
                  <a:pt x="18368" y="1016"/>
                </a:cubicBezTo>
                <a:close/>
                <a:moveTo>
                  <a:pt x="18360" y="505"/>
                </a:moveTo>
                <a:lnTo>
                  <a:pt x="18947" y="449"/>
                </a:lnTo>
                <a:lnTo>
                  <a:pt x="18639" y="706"/>
                </a:lnTo>
                <a:lnTo>
                  <a:pt x="18360" y="505"/>
                </a:lnTo>
                <a:close/>
                <a:moveTo>
                  <a:pt x="18662" y="988"/>
                </a:moveTo>
                <a:lnTo>
                  <a:pt x="18656" y="765"/>
                </a:lnTo>
                <a:lnTo>
                  <a:pt x="18935" y="968"/>
                </a:lnTo>
                <a:cubicBezTo>
                  <a:pt x="18845" y="971"/>
                  <a:pt x="18755" y="980"/>
                  <a:pt x="18662" y="988"/>
                </a:cubicBezTo>
                <a:close/>
                <a:moveTo>
                  <a:pt x="18967" y="943"/>
                </a:moveTo>
                <a:lnTo>
                  <a:pt x="18687" y="740"/>
                </a:lnTo>
                <a:lnTo>
                  <a:pt x="18967" y="711"/>
                </a:lnTo>
                <a:lnTo>
                  <a:pt x="18967" y="943"/>
                </a:lnTo>
                <a:close/>
                <a:moveTo>
                  <a:pt x="18967" y="678"/>
                </a:moveTo>
                <a:lnTo>
                  <a:pt x="18690" y="706"/>
                </a:lnTo>
                <a:lnTo>
                  <a:pt x="18967" y="480"/>
                </a:lnTo>
                <a:lnTo>
                  <a:pt x="18967" y="678"/>
                </a:lnTo>
                <a:close/>
                <a:moveTo>
                  <a:pt x="20236" y="404"/>
                </a:moveTo>
                <a:lnTo>
                  <a:pt x="19937" y="624"/>
                </a:lnTo>
                <a:lnTo>
                  <a:pt x="19692" y="404"/>
                </a:lnTo>
                <a:lnTo>
                  <a:pt x="20236" y="404"/>
                </a:lnTo>
                <a:close/>
                <a:moveTo>
                  <a:pt x="19627" y="418"/>
                </a:moveTo>
                <a:lnTo>
                  <a:pt x="19633" y="627"/>
                </a:lnTo>
                <a:lnTo>
                  <a:pt x="19376" y="647"/>
                </a:lnTo>
                <a:lnTo>
                  <a:pt x="19627" y="418"/>
                </a:lnTo>
                <a:close/>
                <a:moveTo>
                  <a:pt x="19618" y="661"/>
                </a:moveTo>
                <a:lnTo>
                  <a:pt x="19486" y="788"/>
                </a:lnTo>
                <a:lnTo>
                  <a:pt x="19367" y="680"/>
                </a:lnTo>
                <a:lnTo>
                  <a:pt x="19618" y="661"/>
                </a:lnTo>
                <a:close/>
                <a:moveTo>
                  <a:pt x="19000" y="452"/>
                </a:moveTo>
                <a:lnTo>
                  <a:pt x="19280" y="655"/>
                </a:lnTo>
                <a:lnTo>
                  <a:pt x="19000" y="678"/>
                </a:lnTo>
                <a:lnTo>
                  <a:pt x="19000" y="452"/>
                </a:lnTo>
                <a:close/>
                <a:moveTo>
                  <a:pt x="19283" y="689"/>
                </a:moveTo>
                <a:lnTo>
                  <a:pt x="19153" y="807"/>
                </a:lnTo>
                <a:lnTo>
                  <a:pt x="19029" y="709"/>
                </a:lnTo>
                <a:lnTo>
                  <a:pt x="19283" y="689"/>
                </a:lnTo>
                <a:close/>
                <a:moveTo>
                  <a:pt x="19000" y="728"/>
                </a:moveTo>
                <a:lnTo>
                  <a:pt x="19127" y="830"/>
                </a:lnTo>
                <a:lnTo>
                  <a:pt x="19000" y="946"/>
                </a:lnTo>
                <a:lnTo>
                  <a:pt x="19000" y="728"/>
                </a:lnTo>
                <a:close/>
                <a:moveTo>
                  <a:pt x="19029" y="960"/>
                </a:moveTo>
                <a:lnTo>
                  <a:pt x="19153" y="847"/>
                </a:lnTo>
                <a:lnTo>
                  <a:pt x="19283" y="949"/>
                </a:lnTo>
                <a:cubicBezTo>
                  <a:pt x="19164" y="954"/>
                  <a:pt x="19077" y="957"/>
                  <a:pt x="19029" y="960"/>
                </a:cubicBezTo>
                <a:close/>
                <a:moveTo>
                  <a:pt x="19308" y="929"/>
                </a:moveTo>
                <a:lnTo>
                  <a:pt x="19175" y="824"/>
                </a:lnTo>
                <a:lnTo>
                  <a:pt x="19308" y="706"/>
                </a:lnTo>
                <a:lnTo>
                  <a:pt x="19308" y="929"/>
                </a:lnTo>
                <a:close/>
                <a:moveTo>
                  <a:pt x="19046" y="443"/>
                </a:moveTo>
                <a:lnTo>
                  <a:pt x="19593" y="407"/>
                </a:lnTo>
                <a:lnTo>
                  <a:pt x="19328" y="647"/>
                </a:lnTo>
                <a:lnTo>
                  <a:pt x="19046" y="443"/>
                </a:lnTo>
                <a:close/>
                <a:moveTo>
                  <a:pt x="19342" y="703"/>
                </a:moveTo>
                <a:lnTo>
                  <a:pt x="19460" y="813"/>
                </a:lnTo>
                <a:lnTo>
                  <a:pt x="19342" y="926"/>
                </a:lnTo>
                <a:lnTo>
                  <a:pt x="19342" y="703"/>
                </a:lnTo>
                <a:close/>
                <a:moveTo>
                  <a:pt x="19370" y="949"/>
                </a:moveTo>
                <a:lnTo>
                  <a:pt x="19486" y="838"/>
                </a:lnTo>
                <a:lnTo>
                  <a:pt x="19602" y="943"/>
                </a:lnTo>
                <a:cubicBezTo>
                  <a:pt x="19517" y="943"/>
                  <a:pt x="19438" y="946"/>
                  <a:pt x="19370" y="949"/>
                </a:cubicBezTo>
                <a:close/>
                <a:moveTo>
                  <a:pt x="19511" y="813"/>
                </a:moveTo>
                <a:lnTo>
                  <a:pt x="19635" y="695"/>
                </a:lnTo>
                <a:lnTo>
                  <a:pt x="19644" y="934"/>
                </a:lnTo>
                <a:lnTo>
                  <a:pt x="19511" y="813"/>
                </a:lnTo>
                <a:close/>
                <a:moveTo>
                  <a:pt x="19658" y="418"/>
                </a:moveTo>
                <a:lnTo>
                  <a:pt x="19884" y="621"/>
                </a:lnTo>
                <a:lnTo>
                  <a:pt x="19664" y="621"/>
                </a:lnTo>
                <a:lnTo>
                  <a:pt x="19658" y="418"/>
                </a:lnTo>
                <a:close/>
                <a:moveTo>
                  <a:pt x="19903" y="658"/>
                </a:moveTo>
                <a:lnTo>
                  <a:pt x="19813" y="762"/>
                </a:lnTo>
                <a:lnTo>
                  <a:pt x="19709" y="658"/>
                </a:lnTo>
                <a:lnTo>
                  <a:pt x="19903" y="658"/>
                </a:lnTo>
                <a:close/>
                <a:moveTo>
                  <a:pt x="19666" y="669"/>
                </a:moveTo>
                <a:lnTo>
                  <a:pt x="19788" y="788"/>
                </a:lnTo>
                <a:lnTo>
                  <a:pt x="19675" y="915"/>
                </a:lnTo>
                <a:lnTo>
                  <a:pt x="19666" y="669"/>
                </a:lnTo>
                <a:close/>
                <a:moveTo>
                  <a:pt x="19695" y="940"/>
                </a:moveTo>
                <a:lnTo>
                  <a:pt x="19813" y="810"/>
                </a:lnTo>
                <a:lnTo>
                  <a:pt x="19946" y="937"/>
                </a:lnTo>
                <a:cubicBezTo>
                  <a:pt x="19856" y="937"/>
                  <a:pt x="19774" y="940"/>
                  <a:pt x="19695" y="940"/>
                </a:cubicBezTo>
                <a:close/>
                <a:moveTo>
                  <a:pt x="19836" y="785"/>
                </a:moveTo>
                <a:lnTo>
                  <a:pt x="19937" y="672"/>
                </a:lnTo>
                <a:lnTo>
                  <a:pt x="19951" y="686"/>
                </a:lnTo>
                <a:lnTo>
                  <a:pt x="19963" y="915"/>
                </a:lnTo>
                <a:lnTo>
                  <a:pt x="19836" y="785"/>
                </a:lnTo>
                <a:close/>
                <a:moveTo>
                  <a:pt x="19983" y="663"/>
                </a:moveTo>
                <a:lnTo>
                  <a:pt x="19980" y="663"/>
                </a:lnTo>
                <a:lnTo>
                  <a:pt x="19971" y="655"/>
                </a:lnTo>
                <a:lnTo>
                  <a:pt x="20231" y="655"/>
                </a:lnTo>
                <a:lnTo>
                  <a:pt x="20112" y="782"/>
                </a:lnTo>
                <a:lnTo>
                  <a:pt x="19983" y="666"/>
                </a:lnTo>
                <a:lnTo>
                  <a:pt x="19983" y="663"/>
                </a:lnTo>
                <a:close/>
                <a:moveTo>
                  <a:pt x="19985" y="714"/>
                </a:moveTo>
                <a:lnTo>
                  <a:pt x="20090" y="807"/>
                </a:lnTo>
                <a:lnTo>
                  <a:pt x="19997" y="909"/>
                </a:lnTo>
                <a:lnTo>
                  <a:pt x="19985" y="714"/>
                </a:lnTo>
                <a:close/>
                <a:moveTo>
                  <a:pt x="20016" y="937"/>
                </a:moveTo>
                <a:lnTo>
                  <a:pt x="20118" y="833"/>
                </a:lnTo>
                <a:lnTo>
                  <a:pt x="20236" y="940"/>
                </a:lnTo>
                <a:cubicBezTo>
                  <a:pt x="20157" y="937"/>
                  <a:pt x="20084" y="937"/>
                  <a:pt x="20016" y="937"/>
                </a:cubicBezTo>
                <a:close/>
                <a:moveTo>
                  <a:pt x="20256" y="915"/>
                </a:moveTo>
                <a:lnTo>
                  <a:pt x="20138" y="810"/>
                </a:lnTo>
                <a:lnTo>
                  <a:pt x="20256" y="686"/>
                </a:lnTo>
                <a:lnTo>
                  <a:pt x="20256" y="915"/>
                </a:lnTo>
                <a:close/>
                <a:moveTo>
                  <a:pt x="20256" y="624"/>
                </a:moveTo>
                <a:lnTo>
                  <a:pt x="19991" y="624"/>
                </a:lnTo>
                <a:lnTo>
                  <a:pt x="20256" y="426"/>
                </a:lnTo>
                <a:lnTo>
                  <a:pt x="20256" y="624"/>
                </a:lnTo>
                <a:close/>
                <a:moveTo>
                  <a:pt x="20290" y="404"/>
                </a:moveTo>
                <a:lnTo>
                  <a:pt x="20612" y="638"/>
                </a:lnTo>
                <a:lnTo>
                  <a:pt x="20290" y="627"/>
                </a:lnTo>
                <a:lnTo>
                  <a:pt x="20290" y="404"/>
                </a:lnTo>
                <a:close/>
                <a:moveTo>
                  <a:pt x="20290" y="658"/>
                </a:moveTo>
                <a:lnTo>
                  <a:pt x="20623" y="672"/>
                </a:lnTo>
                <a:lnTo>
                  <a:pt x="20290" y="920"/>
                </a:lnTo>
                <a:lnTo>
                  <a:pt x="20290" y="658"/>
                </a:lnTo>
                <a:close/>
                <a:moveTo>
                  <a:pt x="20649" y="946"/>
                </a:moveTo>
                <a:cubicBezTo>
                  <a:pt x="20536" y="943"/>
                  <a:pt x="20426" y="940"/>
                  <a:pt x="20318" y="940"/>
                </a:cubicBezTo>
                <a:lnTo>
                  <a:pt x="20649" y="692"/>
                </a:lnTo>
                <a:lnTo>
                  <a:pt x="20649" y="946"/>
                </a:lnTo>
                <a:close/>
                <a:moveTo>
                  <a:pt x="20349" y="404"/>
                </a:moveTo>
                <a:lnTo>
                  <a:pt x="20939" y="435"/>
                </a:lnTo>
                <a:lnTo>
                  <a:pt x="20668" y="638"/>
                </a:lnTo>
                <a:lnTo>
                  <a:pt x="20349" y="404"/>
                </a:lnTo>
                <a:close/>
                <a:moveTo>
                  <a:pt x="20682" y="949"/>
                </a:moveTo>
                <a:lnTo>
                  <a:pt x="20682" y="695"/>
                </a:lnTo>
                <a:lnTo>
                  <a:pt x="20967" y="960"/>
                </a:lnTo>
                <a:cubicBezTo>
                  <a:pt x="20871" y="954"/>
                  <a:pt x="20776" y="951"/>
                  <a:pt x="20682" y="949"/>
                </a:cubicBezTo>
                <a:close/>
                <a:moveTo>
                  <a:pt x="20998" y="940"/>
                </a:moveTo>
                <a:lnTo>
                  <a:pt x="20713" y="678"/>
                </a:lnTo>
                <a:lnTo>
                  <a:pt x="20998" y="700"/>
                </a:lnTo>
                <a:lnTo>
                  <a:pt x="20998" y="940"/>
                </a:lnTo>
                <a:close/>
                <a:moveTo>
                  <a:pt x="20998" y="663"/>
                </a:moveTo>
                <a:lnTo>
                  <a:pt x="20716" y="641"/>
                </a:lnTo>
                <a:lnTo>
                  <a:pt x="20984" y="441"/>
                </a:lnTo>
                <a:lnTo>
                  <a:pt x="21001" y="455"/>
                </a:lnTo>
                <a:lnTo>
                  <a:pt x="21001" y="663"/>
                </a:lnTo>
                <a:lnTo>
                  <a:pt x="20998" y="663"/>
                </a:lnTo>
                <a:close/>
                <a:moveTo>
                  <a:pt x="21030" y="483"/>
                </a:moveTo>
                <a:lnTo>
                  <a:pt x="21269" y="689"/>
                </a:lnTo>
                <a:lnTo>
                  <a:pt x="21030" y="666"/>
                </a:lnTo>
                <a:lnTo>
                  <a:pt x="21030" y="483"/>
                </a:lnTo>
                <a:close/>
                <a:moveTo>
                  <a:pt x="21030" y="703"/>
                </a:moveTo>
                <a:lnTo>
                  <a:pt x="21289" y="726"/>
                </a:lnTo>
                <a:lnTo>
                  <a:pt x="21030" y="940"/>
                </a:lnTo>
                <a:lnTo>
                  <a:pt x="21030" y="703"/>
                </a:lnTo>
                <a:close/>
                <a:moveTo>
                  <a:pt x="21329" y="980"/>
                </a:moveTo>
                <a:cubicBezTo>
                  <a:pt x="21238" y="974"/>
                  <a:pt x="21148" y="968"/>
                  <a:pt x="21055" y="963"/>
                </a:cubicBezTo>
                <a:lnTo>
                  <a:pt x="21329" y="740"/>
                </a:lnTo>
                <a:lnTo>
                  <a:pt x="21329" y="980"/>
                </a:lnTo>
                <a:close/>
                <a:moveTo>
                  <a:pt x="21038" y="441"/>
                </a:moveTo>
                <a:lnTo>
                  <a:pt x="21642" y="486"/>
                </a:lnTo>
                <a:lnTo>
                  <a:pt x="21331" y="692"/>
                </a:lnTo>
                <a:lnTo>
                  <a:pt x="21038" y="441"/>
                </a:lnTo>
                <a:close/>
                <a:moveTo>
                  <a:pt x="21360" y="765"/>
                </a:moveTo>
                <a:lnTo>
                  <a:pt x="21487" y="872"/>
                </a:lnTo>
                <a:lnTo>
                  <a:pt x="21360" y="960"/>
                </a:lnTo>
                <a:lnTo>
                  <a:pt x="21360" y="765"/>
                </a:lnTo>
                <a:close/>
                <a:moveTo>
                  <a:pt x="21379" y="734"/>
                </a:moveTo>
                <a:lnTo>
                  <a:pt x="21653" y="759"/>
                </a:lnTo>
                <a:lnTo>
                  <a:pt x="21518" y="853"/>
                </a:lnTo>
                <a:lnTo>
                  <a:pt x="21379" y="734"/>
                </a:lnTo>
                <a:close/>
                <a:moveTo>
                  <a:pt x="21385" y="985"/>
                </a:moveTo>
                <a:lnTo>
                  <a:pt x="21512" y="898"/>
                </a:lnTo>
                <a:lnTo>
                  <a:pt x="21642" y="1011"/>
                </a:lnTo>
                <a:cubicBezTo>
                  <a:pt x="21557" y="999"/>
                  <a:pt x="21473" y="991"/>
                  <a:pt x="21385" y="985"/>
                </a:cubicBezTo>
                <a:close/>
                <a:moveTo>
                  <a:pt x="21679" y="991"/>
                </a:moveTo>
                <a:lnTo>
                  <a:pt x="21543" y="875"/>
                </a:lnTo>
                <a:lnTo>
                  <a:pt x="21679" y="779"/>
                </a:lnTo>
                <a:lnTo>
                  <a:pt x="21679" y="991"/>
                </a:lnTo>
                <a:close/>
                <a:moveTo>
                  <a:pt x="21679" y="726"/>
                </a:moveTo>
                <a:lnTo>
                  <a:pt x="21385" y="700"/>
                </a:lnTo>
                <a:lnTo>
                  <a:pt x="21679" y="505"/>
                </a:lnTo>
                <a:lnTo>
                  <a:pt x="21679" y="726"/>
                </a:lnTo>
                <a:close/>
                <a:moveTo>
                  <a:pt x="22418" y="601"/>
                </a:moveTo>
                <a:lnTo>
                  <a:pt x="22647" y="881"/>
                </a:lnTo>
                <a:lnTo>
                  <a:pt x="22412" y="833"/>
                </a:lnTo>
                <a:lnTo>
                  <a:pt x="22418" y="601"/>
                </a:lnTo>
                <a:close/>
                <a:moveTo>
                  <a:pt x="22649" y="915"/>
                </a:moveTo>
                <a:lnTo>
                  <a:pt x="22537" y="1008"/>
                </a:lnTo>
                <a:lnTo>
                  <a:pt x="22421" y="867"/>
                </a:lnTo>
                <a:lnTo>
                  <a:pt x="22649" y="915"/>
                </a:lnTo>
                <a:close/>
                <a:moveTo>
                  <a:pt x="21712" y="508"/>
                </a:moveTo>
                <a:lnTo>
                  <a:pt x="22023" y="768"/>
                </a:lnTo>
                <a:lnTo>
                  <a:pt x="21712" y="728"/>
                </a:lnTo>
                <a:lnTo>
                  <a:pt x="21712" y="508"/>
                </a:lnTo>
                <a:close/>
                <a:moveTo>
                  <a:pt x="22034" y="802"/>
                </a:moveTo>
                <a:lnTo>
                  <a:pt x="21882" y="895"/>
                </a:lnTo>
                <a:lnTo>
                  <a:pt x="21744" y="765"/>
                </a:lnTo>
                <a:lnTo>
                  <a:pt x="22034" y="802"/>
                </a:lnTo>
                <a:close/>
                <a:moveTo>
                  <a:pt x="21712" y="785"/>
                </a:moveTo>
                <a:lnTo>
                  <a:pt x="21851" y="915"/>
                </a:lnTo>
                <a:lnTo>
                  <a:pt x="21712" y="999"/>
                </a:lnTo>
                <a:lnTo>
                  <a:pt x="21712" y="785"/>
                </a:lnTo>
                <a:close/>
                <a:moveTo>
                  <a:pt x="21746" y="1016"/>
                </a:moveTo>
                <a:lnTo>
                  <a:pt x="21873" y="937"/>
                </a:lnTo>
                <a:lnTo>
                  <a:pt x="22009" y="1064"/>
                </a:lnTo>
                <a:cubicBezTo>
                  <a:pt x="21887" y="1042"/>
                  <a:pt x="21797" y="1025"/>
                  <a:pt x="21746" y="1016"/>
                </a:cubicBezTo>
                <a:close/>
                <a:moveTo>
                  <a:pt x="22054" y="1059"/>
                </a:moveTo>
                <a:lnTo>
                  <a:pt x="21904" y="917"/>
                </a:lnTo>
                <a:lnTo>
                  <a:pt x="22060" y="822"/>
                </a:lnTo>
                <a:lnTo>
                  <a:pt x="22054" y="1059"/>
                </a:lnTo>
                <a:close/>
                <a:moveTo>
                  <a:pt x="21752" y="500"/>
                </a:moveTo>
                <a:lnTo>
                  <a:pt x="22373" y="593"/>
                </a:lnTo>
                <a:lnTo>
                  <a:pt x="22079" y="776"/>
                </a:lnTo>
                <a:lnTo>
                  <a:pt x="21752" y="500"/>
                </a:lnTo>
                <a:close/>
                <a:moveTo>
                  <a:pt x="22093" y="836"/>
                </a:moveTo>
                <a:lnTo>
                  <a:pt x="22206" y="965"/>
                </a:lnTo>
                <a:lnTo>
                  <a:pt x="22088" y="1064"/>
                </a:lnTo>
                <a:lnTo>
                  <a:pt x="22093" y="836"/>
                </a:lnTo>
                <a:close/>
                <a:moveTo>
                  <a:pt x="22116" y="813"/>
                </a:moveTo>
                <a:lnTo>
                  <a:pt x="22345" y="850"/>
                </a:lnTo>
                <a:lnTo>
                  <a:pt x="22232" y="943"/>
                </a:lnTo>
                <a:lnTo>
                  <a:pt x="22116" y="813"/>
                </a:lnTo>
                <a:close/>
                <a:moveTo>
                  <a:pt x="22110" y="1084"/>
                </a:moveTo>
                <a:lnTo>
                  <a:pt x="22229" y="988"/>
                </a:lnTo>
                <a:lnTo>
                  <a:pt x="22359" y="1135"/>
                </a:lnTo>
                <a:cubicBezTo>
                  <a:pt x="22268" y="1118"/>
                  <a:pt x="22187" y="1101"/>
                  <a:pt x="22110" y="1084"/>
                </a:cubicBezTo>
                <a:close/>
                <a:moveTo>
                  <a:pt x="22373" y="1101"/>
                </a:moveTo>
                <a:lnTo>
                  <a:pt x="22254" y="965"/>
                </a:lnTo>
                <a:lnTo>
                  <a:pt x="22376" y="864"/>
                </a:lnTo>
                <a:lnTo>
                  <a:pt x="22373" y="1101"/>
                </a:lnTo>
                <a:close/>
                <a:moveTo>
                  <a:pt x="22379" y="824"/>
                </a:moveTo>
                <a:lnTo>
                  <a:pt x="22122" y="782"/>
                </a:lnTo>
                <a:lnTo>
                  <a:pt x="22381" y="621"/>
                </a:lnTo>
                <a:lnTo>
                  <a:pt x="22379" y="824"/>
                </a:lnTo>
                <a:close/>
                <a:moveTo>
                  <a:pt x="22410" y="909"/>
                </a:moveTo>
                <a:lnTo>
                  <a:pt x="22508" y="1030"/>
                </a:lnTo>
                <a:lnTo>
                  <a:pt x="22407" y="1112"/>
                </a:lnTo>
                <a:lnTo>
                  <a:pt x="22410" y="909"/>
                </a:lnTo>
                <a:close/>
                <a:moveTo>
                  <a:pt x="22412" y="1149"/>
                </a:moveTo>
                <a:lnTo>
                  <a:pt x="22531" y="1056"/>
                </a:lnTo>
                <a:lnTo>
                  <a:pt x="22652" y="1202"/>
                </a:lnTo>
                <a:cubicBezTo>
                  <a:pt x="22568" y="1183"/>
                  <a:pt x="22486" y="1163"/>
                  <a:pt x="22412" y="1149"/>
                </a:cubicBezTo>
                <a:close/>
                <a:moveTo>
                  <a:pt x="22686" y="1188"/>
                </a:moveTo>
                <a:lnTo>
                  <a:pt x="22559" y="1033"/>
                </a:lnTo>
                <a:lnTo>
                  <a:pt x="22689" y="932"/>
                </a:lnTo>
                <a:lnTo>
                  <a:pt x="22692" y="934"/>
                </a:lnTo>
                <a:lnTo>
                  <a:pt x="22686" y="1188"/>
                </a:lnTo>
                <a:close/>
                <a:moveTo>
                  <a:pt x="22466" y="607"/>
                </a:moveTo>
                <a:lnTo>
                  <a:pt x="22985" y="723"/>
                </a:lnTo>
                <a:lnTo>
                  <a:pt x="22695" y="884"/>
                </a:lnTo>
                <a:lnTo>
                  <a:pt x="22466" y="607"/>
                </a:lnTo>
                <a:close/>
                <a:moveTo>
                  <a:pt x="22720" y="971"/>
                </a:moveTo>
                <a:lnTo>
                  <a:pt x="22836" y="1112"/>
                </a:lnTo>
                <a:lnTo>
                  <a:pt x="22714" y="1200"/>
                </a:lnTo>
                <a:lnTo>
                  <a:pt x="22720" y="971"/>
                </a:lnTo>
                <a:close/>
                <a:moveTo>
                  <a:pt x="22734" y="934"/>
                </a:moveTo>
                <a:lnTo>
                  <a:pt x="22985" y="1002"/>
                </a:lnTo>
                <a:lnTo>
                  <a:pt x="22864" y="1090"/>
                </a:lnTo>
                <a:lnTo>
                  <a:pt x="22734" y="934"/>
                </a:lnTo>
                <a:close/>
                <a:moveTo>
                  <a:pt x="22740" y="1222"/>
                </a:moveTo>
                <a:lnTo>
                  <a:pt x="22858" y="1138"/>
                </a:lnTo>
                <a:lnTo>
                  <a:pt x="22977" y="1282"/>
                </a:lnTo>
                <a:cubicBezTo>
                  <a:pt x="22895" y="1259"/>
                  <a:pt x="22816" y="1239"/>
                  <a:pt x="22740" y="1222"/>
                </a:cubicBezTo>
                <a:close/>
                <a:moveTo>
                  <a:pt x="23008" y="1267"/>
                </a:moveTo>
                <a:lnTo>
                  <a:pt x="22884" y="1118"/>
                </a:lnTo>
                <a:lnTo>
                  <a:pt x="23008" y="1030"/>
                </a:lnTo>
                <a:lnTo>
                  <a:pt x="23008" y="1267"/>
                </a:lnTo>
                <a:close/>
                <a:moveTo>
                  <a:pt x="23008" y="977"/>
                </a:moveTo>
                <a:lnTo>
                  <a:pt x="22731" y="901"/>
                </a:lnTo>
                <a:lnTo>
                  <a:pt x="23008" y="745"/>
                </a:lnTo>
                <a:lnTo>
                  <a:pt x="23008" y="977"/>
                </a:lnTo>
                <a:close/>
                <a:moveTo>
                  <a:pt x="23008" y="692"/>
                </a:moveTo>
                <a:lnTo>
                  <a:pt x="22460" y="570"/>
                </a:lnTo>
                <a:lnTo>
                  <a:pt x="23008" y="229"/>
                </a:lnTo>
                <a:lnTo>
                  <a:pt x="23008" y="692"/>
                </a:lnTo>
                <a:close/>
                <a:moveTo>
                  <a:pt x="23042" y="209"/>
                </a:moveTo>
                <a:lnTo>
                  <a:pt x="23050" y="204"/>
                </a:lnTo>
                <a:lnTo>
                  <a:pt x="23615" y="869"/>
                </a:lnTo>
                <a:lnTo>
                  <a:pt x="23078" y="706"/>
                </a:lnTo>
                <a:lnTo>
                  <a:pt x="23042" y="697"/>
                </a:lnTo>
                <a:lnTo>
                  <a:pt x="23042" y="209"/>
                </a:lnTo>
                <a:close/>
                <a:moveTo>
                  <a:pt x="23042" y="745"/>
                </a:moveTo>
                <a:lnTo>
                  <a:pt x="23321" y="1067"/>
                </a:lnTo>
                <a:lnTo>
                  <a:pt x="23042" y="985"/>
                </a:lnTo>
                <a:lnTo>
                  <a:pt x="23042" y="745"/>
                </a:lnTo>
                <a:close/>
                <a:moveTo>
                  <a:pt x="23338" y="1101"/>
                </a:moveTo>
                <a:lnTo>
                  <a:pt x="23205" y="1183"/>
                </a:lnTo>
                <a:lnTo>
                  <a:pt x="23073" y="1028"/>
                </a:lnTo>
                <a:lnTo>
                  <a:pt x="23338" y="1101"/>
                </a:lnTo>
                <a:close/>
                <a:moveTo>
                  <a:pt x="23042" y="1042"/>
                </a:moveTo>
                <a:lnTo>
                  <a:pt x="23177" y="1200"/>
                </a:lnTo>
                <a:lnTo>
                  <a:pt x="23042" y="1282"/>
                </a:lnTo>
                <a:lnTo>
                  <a:pt x="23042" y="1042"/>
                </a:lnTo>
                <a:close/>
                <a:moveTo>
                  <a:pt x="23070" y="1304"/>
                </a:moveTo>
                <a:lnTo>
                  <a:pt x="23200" y="1225"/>
                </a:lnTo>
                <a:lnTo>
                  <a:pt x="23327" y="1375"/>
                </a:lnTo>
                <a:cubicBezTo>
                  <a:pt x="23239" y="1349"/>
                  <a:pt x="23155" y="1327"/>
                  <a:pt x="23070" y="1304"/>
                </a:cubicBezTo>
                <a:close/>
                <a:moveTo>
                  <a:pt x="23228" y="1208"/>
                </a:moveTo>
                <a:lnTo>
                  <a:pt x="23352" y="1132"/>
                </a:lnTo>
                <a:lnTo>
                  <a:pt x="23358" y="1361"/>
                </a:lnTo>
                <a:lnTo>
                  <a:pt x="23228" y="1208"/>
                </a:lnTo>
                <a:close/>
                <a:moveTo>
                  <a:pt x="23084" y="748"/>
                </a:moveTo>
                <a:lnTo>
                  <a:pt x="23640" y="920"/>
                </a:lnTo>
                <a:lnTo>
                  <a:pt x="23378" y="1081"/>
                </a:lnTo>
                <a:lnTo>
                  <a:pt x="23084" y="748"/>
                </a:lnTo>
                <a:close/>
                <a:moveTo>
                  <a:pt x="23414" y="1095"/>
                </a:moveTo>
                <a:lnTo>
                  <a:pt x="23671" y="940"/>
                </a:lnTo>
                <a:lnTo>
                  <a:pt x="23688" y="960"/>
                </a:lnTo>
                <a:lnTo>
                  <a:pt x="23694" y="1183"/>
                </a:lnTo>
                <a:lnTo>
                  <a:pt x="23414" y="1095"/>
                </a:lnTo>
                <a:close/>
                <a:moveTo>
                  <a:pt x="23694" y="1211"/>
                </a:moveTo>
                <a:lnTo>
                  <a:pt x="23553" y="1290"/>
                </a:lnTo>
                <a:lnTo>
                  <a:pt x="23414" y="1123"/>
                </a:lnTo>
                <a:lnTo>
                  <a:pt x="23694" y="1211"/>
                </a:lnTo>
                <a:close/>
                <a:moveTo>
                  <a:pt x="23386" y="1140"/>
                </a:moveTo>
                <a:lnTo>
                  <a:pt x="23527" y="1307"/>
                </a:lnTo>
                <a:lnTo>
                  <a:pt x="23394" y="1380"/>
                </a:lnTo>
                <a:lnTo>
                  <a:pt x="23386" y="1140"/>
                </a:lnTo>
                <a:close/>
                <a:moveTo>
                  <a:pt x="23423" y="1403"/>
                </a:moveTo>
                <a:lnTo>
                  <a:pt x="23547" y="1332"/>
                </a:lnTo>
                <a:lnTo>
                  <a:pt x="23668" y="1479"/>
                </a:lnTo>
                <a:cubicBezTo>
                  <a:pt x="23586" y="1451"/>
                  <a:pt x="23505" y="1425"/>
                  <a:pt x="23423" y="1403"/>
                </a:cubicBezTo>
                <a:close/>
                <a:moveTo>
                  <a:pt x="23575" y="1315"/>
                </a:moveTo>
                <a:lnTo>
                  <a:pt x="23694" y="1248"/>
                </a:lnTo>
                <a:lnTo>
                  <a:pt x="23699" y="1468"/>
                </a:lnTo>
                <a:lnTo>
                  <a:pt x="23575" y="1315"/>
                </a:lnTo>
                <a:close/>
                <a:moveTo>
                  <a:pt x="23691" y="886"/>
                </a:moveTo>
                <a:lnTo>
                  <a:pt x="23680" y="892"/>
                </a:lnTo>
                <a:lnTo>
                  <a:pt x="23668" y="889"/>
                </a:lnTo>
                <a:lnTo>
                  <a:pt x="23090" y="206"/>
                </a:lnTo>
                <a:lnTo>
                  <a:pt x="24360" y="587"/>
                </a:lnTo>
                <a:lnTo>
                  <a:pt x="23691" y="886"/>
                </a:lnTo>
                <a:close/>
                <a:moveTo>
                  <a:pt x="23719" y="999"/>
                </a:moveTo>
                <a:lnTo>
                  <a:pt x="23965" y="1290"/>
                </a:lnTo>
                <a:lnTo>
                  <a:pt x="23733" y="1197"/>
                </a:lnTo>
                <a:lnTo>
                  <a:pt x="23725" y="1194"/>
                </a:lnTo>
                <a:lnTo>
                  <a:pt x="23719" y="999"/>
                </a:lnTo>
                <a:close/>
                <a:moveTo>
                  <a:pt x="23987" y="1329"/>
                </a:moveTo>
                <a:lnTo>
                  <a:pt x="23886" y="1392"/>
                </a:lnTo>
                <a:lnTo>
                  <a:pt x="23775" y="1242"/>
                </a:lnTo>
                <a:lnTo>
                  <a:pt x="23987" y="1329"/>
                </a:lnTo>
                <a:close/>
                <a:moveTo>
                  <a:pt x="23728" y="1231"/>
                </a:moveTo>
                <a:lnTo>
                  <a:pt x="23860" y="1408"/>
                </a:lnTo>
                <a:lnTo>
                  <a:pt x="23736" y="1485"/>
                </a:lnTo>
                <a:lnTo>
                  <a:pt x="23728" y="1231"/>
                </a:lnTo>
                <a:close/>
                <a:moveTo>
                  <a:pt x="23764" y="1507"/>
                </a:moveTo>
                <a:lnTo>
                  <a:pt x="23880" y="1434"/>
                </a:lnTo>
                <a:lnTo>
                  <a:pt x="23993" y="1589"/>
                </a:lnTo>
                <a:cubicBezTo>
                  <a:pt x="23919" y="1561"/>
                  <a:pt x="23840" y="1535"/>
                  <a:pt x="23764" y="1507"/>
                </a:cubicBezTo>
                <a:close/>
                <a:moveTo>
                  <a:pt x="23905" y="1420"/>
                </a:moveTo>
                <a:lnTo>
                  <a:pt x="24015" y="1349"/>
                </a:lnTo>
                <a:lnTo>
                  <a:pt x="24018" y="1352"/>
                </a:lnTo>
                <a:lnTo>
                  <a:pt x="24021" y="1578"/>
                </a:lnTo>
                <a:lnTo>
                  <a:pt x="23905" y="1420"/>
                </a:lnTo>
                <a:close/>
                <a:moveTo>
                  <a:pt x="23719" y="946"/>
                </a:moveTo>
                <a:lnTo>
                  <a:pt x="24360" y="1174"/>
                </a:lnTo>
                <a:lnTo>
                  <a:pt x="24027" y="1307"/>
                </a:lnTo>
                <a:lnTo>
                  <a:pt x="23719" y="946"/>
                </a:lnTo>
                <a:close/>
                <a:moveTo>
                  <a:pt x="24058" y="1615"/>
                </a:moveTo>
                <a:lnTo>
                  <a:pt x="24052" y="1392"/>
                </a:lnTo>
                <a:lnTo>
                  <a:pt x="24340" y="1730"/>
                </a:lnTo>
                <a:cubicBezTo>
                  <a:pt x="24250" y="1691"/>
                  <a:pt x="24156" y="1651"/>
                  <a:pt x="24058" y="1615"/>
                </a:cubicBezTo>
                <a:close/>
                <a:moveTo>
                  <a:pt x="24394" y="1741"/>
                </a:moveTo>
                <a:lnTo>
                  <a:pt x="24072" y="1363"/>
                </a:lnTo>
                <a:lnTo>
                  <a:pt x="24394" y="1488"/>
                </a:lnTo>
                <a:lnTo>
                  <a:pt x="24394" y="1741"/>
                </a:lnTo>
                <a:close/>
                <a:moveTo>
                  <a:pt x="24394" y="1454"/>
                </a:moveTo>
                <a:lnTo>
                  <a:pt x="24066" y="1329"/>
                </a:lnTo>
                <a:lnTo>
                  <a:pt x="24394" y="1200"/>
                </a:lnTo>
                <a:lnTo>
                  <a:pt x="24394" y="1454"/>
                </a:lnTo>
                <a:close/>
                <a:moveTo>
                  <a:pt x="24394" y="1149"/>
                </a:moveTo>
                <a:lnTo>
                  <a:pt x="23728" y="909"/>
                </a:lnTo>
                <a:lnTo>
                  <a:pt x="24394" y="610"/>
                </a:lnTo>
                <a:lnTo>
                  <a:pt x="24394" y="1149"/>
                </a:lnTo>
                <a:close/>
                <a:moveTo>
                  <a:pt x="25757" y="1225"/>
                </a:moveTo>
                <a:lnTo>
                  <a:pt x="26355" y="2213"/>
                </a:lnTo>
                <a:lnTo>
                  <a:pt x="25796" y="1821"/>
                </a:lnTo>
                <a:lnTo>
                  <a:pt x="25754" y="1798"/>
                </a:lnTo>
                <a:lnTo>
                  <a:pt x="25757" y="1225"/>
                </a:lnTo>
                <a:close/>
                <a:moveTo>
                  <a:pt x="25757" y="1852"/>
                </a:moveTo>
                <a:lnTo>
                  <a:pt x="26042" y="2343"/>
                </a:lnTo>
                <a:lnTo>
                  <a:pt x="25754" y="2151"/>
                </a:lnTo>
                <a:lnTo>
                  <a:pt x="25757" y="1852"/>
                </a:lnTo>
                <a:close/>
                <a:moveTo>
                  <a:pt x="26056" y="2382"/>
                </a:moveTo>
                <a:lnTo>
                  <a:pt x="25923" y="2430"/>
                </a:lnTo>
                <a:lnTo>
                  <a:pt x="25788" y="2204"/>
                </a:lnTo>
                <a:lnTo>
                  <a:pt x="26056" y="2382"/>
                </a:lnTo>
                <a:close/>
                <a:moveTo>
                  <a:pt x="24425" y="632"/>
                </a:moveTo>
                <a:lnTo>
                  <a:pt x="25057" y="1434"/>
                </a:lnTo>
                <a:lnTo>
                  <a:pt x="24425" y="1160"/>
                </a:lnTo>
                <a:lnTo>
                  <a:pt x="24425" y="632"/>
                </a:lnTo>
                <a:close/>
                <a:moveTo>
                  <a:pt x="25068" y="1479"/>
                </a:moveTo>
                <a:lnTo>
                  <a:pt x="24775" y="1609"/>
                </a:lnTo>
                <a:lnTo>
                  <a:pt x="24470" y="1219"/>
                </a:lnTo>
                <a:lnTo>
                  <a:pt x="25068" y="1479"/>
                </a:lnTo>
                <a:close/>
                <a:moveTo>
                  <a:pt x="24425" y="1222"/>
                </a:moveTo>
                <a:lnTo>
                  <a:pt x="24718" y="1592"/>
                </a:lnTo>
                <a:lnTo>
                  <a:pt x="24425" y="1468"/>
                </a:lnTo>
                <a:lnTo>
                  <a:pt x="24425" y="1222"/>
                </a:lnTo>
                <a:close/>
                <a:moveTo>
                  <a:pt x="24425" y="1499"/>
                </a:moveTo>
                <a:lnTo>
                  <a:pt x="24729" y="1629"/>
                </a:lnTo>
                <a:lnTo>
                  <a:pt x="24425" y="1761"/>
                </a:lnTo>
                <a:lnTo>
                  <a:pt x="24425" y="1499"/>
                </a:lnTo>
                <a:close/>
                <a:moveTo>
                  <a:pt x="24447" y="1787"/>
                </a:moveTo>
                <a:lnTo>
                  <a:pt x="24763" y="1648"/>
                </a:lnTo>
                <a:lnTo>
                  <a:pt x="25043" y="2097"/>
                </a:lnTo>
                <a:cubicBezTo>
                  <a:pt x="24752" y="1939"/>
                  <a:pt x="24529" y="1826"/>
                  <a:pt x="24447" y="1787"/>
                </a:cubicBezTo>
                <a:close/>
                <a:moveTo>
                  <a:pt x="25074" y="2089"/>
                </a:moveTo>
                <a:lnTo>
                  <a:pt x="24811" y="1668"/>
                </a:lnTo>
                <a:lnTo>
                  <a:pt x="25082" y="1815"/>
                </a:lnTo>
                <a:lnTo>
                  <a:pt x="25074" y="2089"/>
                </a:lnTo>
                <a:close/>
                <a:moveTo>
                  <a:pt x="25085" y="1781"/>
                </a:moveTo>
                <a:lnTo>
                  <a:pt x="24806" y="1631"/>
                </a:lnTo>
                <a:lnTo>
                  <a:pt x="25096" y="1504"/>
                </a:lnTo>
                <a:lnTo>
                  <a:pt x="25085" y="1781"/>
                </a:lnTo>
                <a:close/>
                <a:moveTo>
                  <a:pt x="25367" y="1933"/>
                </a:moveTo>
                <a:lnTo>
                  <a:pt x="25116" y="1798"/>
                </a:lnTo>
                <a:lnTo>
                  <a:pt x="25124" y="1530"/>
                </a:lnTo>
                <a:lnTo>
                  <a:pt x="25367" y="1933"/>
                </a:lnTo>
                <a:close/>
                <a:moveTo>
                  <a:pt x="25158" y="1524"/>
                </a:moveTo>
                <a:lnTo>
                  <a:pt x="25714" y="1821"/>
                </a:lnTo>
                <a:lnTo>
                  <a:pt x="25415" y="1950"/>
                </a:lnTo>
                <a:lnTo>
                  <a:pt x="25158" y="1524"/>
                </a:lnTo>
                <a:close/>
                <a:moveTo>
                  <a:pt x="25378" y="1970"/>
                </a:moveTo>
                <a:lnTo>
                  <a:pt x="25105" y="2114"/>
                </a:lnTo>
                <a:lnTo>
                  <a:pt x="25113" y="1829"/>
                </a:lnTo>
                <a:lnTo>
                  <a:pt x="25378" y="1970"/>
                </a:lnTo>
                <a:close/>
                <a:moveTo>
                  <a:pt x="25124" y="2142"/>
                </a:moveTo>
                <a:lnTo>
                  <a:pt x="25404" y="1993"/>
                </a:lnTo>
                <a:lnTo>
                  <a:pt x="25689" y="2467"/>
                </a:lnTo>
                <a:cubicBezTo>
                  <a:pt x="25489" y="2348"/>
                  <a:pt x="25297" y="2238"/>
                  <a:pt x="25124" y="2142"/>
                </a:cubicBezTo>
                <a:close/>
                <a:moveTo>
                  <a:pt x="25720" y="2453"/>
                </a:moveTo>
                <a:lnTo>
                  <a:pt x="25455" y="2012"/>
                </a:lnTo>
                <a:lnTo>
                  <a:pt x="25723" y="2162"/>
                </a:lnTo>
                <a:lnTo>
                  <a:pt x="25720" y="2453"/>
                </a:lnTo>
                <a:close/>
                <a:moveTo>
                  <a:pt x="25720" y="2128"/>
                </a:moveTo>
                <a:lnTo>
                  <a:pt x="25443" y="1973"/>
                </a:lnTo>
                <a:lnTo>
                  <a:pt x="25723" y="1854"/>
                </a:lnTo>
                <a:lnTo>
                  <a:pt x="25720" y="2128"/>
                </a:lnTo>
                <a:close/>
                <a:moveTo>
                  <a:pt x="25723" y="1781"/>
                </a:moveTo>
                <a:lnTo>
                  <a:pt x="25153" y="1479"/>
                </a:lnTo>
                <a:lnTo>
                  <a:pt x="25726" y="1228"/>
                </a:lnTo>
                <a:lnTo>
                  <a:pt x="25723" y="1781"/>
                </a:lnTo>
                <a:close/>
                <a:moveTo>
                  <a:pt x="25726" y="1191"/>
                </a:moveTo>
                <a:lnTo>
                  <a:pt x="25116" y="1456"/>
                </a:lnTo>
                <a:lnTo>
                  <a:pt x="24461" y="624"/>
                </a:lnTo>
                <a:lnTo>
                  <a:pt x="25723" y="1177"/>
                </a:lnTo>
                <a:lnTo>
                  <a:pt x="25726" y="1191"/>
                </a:lnTo>
                <a:close/>
                <a:moveTo>
                  <a:pt x="25757" y="2213"/>
                </a:moveTo>
                <a:lnTo>
                  <a:pt x="25892" y="2441"/>
                </a:lnTo>
                <a:lnTo>
                  <a:pt x="25754" y="2492"/>
                </a:lnTo>
                <a:lnTo>
                  <a:pt x="25757" y="2213"/>
                </a:lnTo>
                <a:close/>
                <a:moveTo>
                  <a:pt x="25776" y="2520"/>
                </a:moveTo>
                <a:lnTo>
                  <a:pt x="25912" y="2472"/>
                </a:lnTo>
                <a:lnTo>
                  <a:pt x="26039" y="2684"/>
                </a:lnTo>
                <a:cubicBezTo>
                  <a:pt x="25949" y="2628"/>
                  <a:pt x="25861" y="2574"/>
                  <a:pt x="25776" y="2520"/>
                </a:cubicBezTo>
                <a:close/>
                <a:moveTo>
                  <a:pt x="26070" y="2678"/>
                </a:moveTo>
                <a:lnTo>
                  <a:pt x="25940" y="2461"/>
                </a:lnTo>
                <a:lnTo>
                  <a:pt x="26073" y="2413"/>
                </a:lnTo>
                <a:lnTo>
                  <a:pt x="26070" y="2678"/>
                </a:lnTo>
                <a:close/>
                <a:moveTo>
                  <a:pt x="25807" y="1871"/>
                </a:moveTo>
                <a:lnTo>
                  <a:pt x="26372" y="2266"/>
                </a:lnTo>
                <a:lnTo>
                  <a:pt x="26095" y="2368"/>
                </a:lnTo>
                <a:lnTo>
                  <a:pt x="25807" y="1871"/>
                </a:lnTo>
                <a:close/>
                <a:moveTo>
                  <a:pt x="26121" y="2396"/>
                </a:moveTo>
                <a:lnTo>
                  <a:pt x="26394" y="2297"/>
                </a:lnTo>
                <a:lnTo>
                  <a:pt x="26403" y="2597"/>
                </a:lnTo>
                <a:lnTo>
                  <a:pt x="26121" y="2396"/>
                </a:lnTo>
                <a:close/>
                <a:moveTo>
                  <a:pt x="26383" y="2613"/>
                </a:moveTo>
                <a:lnTo>
                  <a:pt x="26262" y="2656"/>
                </a:lnTo>
                <a:lnTo>
                  <a:pt x="26135" y="2439"/>
                </a:lnTo>
                <a:lnTo>
                  <a:pt x="26383" y="2613"/>
                </a:lnTo>
                <a:close/>
                <a:moveTo>
                  <a:pt x="26107" y="2453"/>
                </a:moveTo>
                <a:lnTo>
                  <a:pt x="26234" y="2670"/>
                </a:lnTo>
                <a:lnTo>
                  <a:pt x="26104" y="2715"/>
                </a:lnTo>
                <a:lnTo>
                  <a:pt x="26107" y="2453"/>
                </a:lnTo>
                <a:close/>
                <a:moveTo>
                  <a:pt x="26126" y="2740"/>
                </a:moveTo>
                <a:lnTo>
                  <a:pt x="26251" y="2695"/>
                </a:lnTo>
                <a:lnTo>
                  <a:pt x="26375" y="2907"/>
                </a:lnTo>
                <a:cubicBezTo>
                  <a:pt x="26293" y="2851"/>
                  <a:pt x="26211" y="2797"/>
                  <a:pt x="26126" y="2740"/>
                </a:cubicBezTo>
                <a:close/>
                <a:moveTo>
                  <a:pt x="26282" y="2687"/>
                </a:moveTo>
                <a:lnTo>
                  <a:pt x="26403" y="2645"/>
                </a:lnTo>
                <a:lnTo>
                  <a:pt x="26409" y="2910"/>
                </a:lnTo>
                <a:lnTo>
                  <a:pt x="26282" y="2687"/>
                </a:lnTo>
                <a:close/>
                <a:moveTo>
                  <a:pt x="25796" y="1225"/>
                </a:moveTo>
                <a:lnTo>
                  <a:pt x="27024" y="2004"/>
                </a:lnTo>
                <a:lnTo>
                  <a:pt x="26417" y="2252"/>
                </a:lnTo>
                <a:lnTo>
                  <a:pt x="25796" y="1225"/>
                </a:lnTo>
                <a:close/>
                <a:moveTo>
                  <a:pt x="26428" y="2334"/>
                </a:moveTo>
                <a:lnTo>
                  <a:pt x="26696" y="2831"/>
                </a:lnTo>
                <a:lnTo>
                  <a:pt x="26437" y="2622"/>
                </a:lnTo>
                <a:lnTo>
                  <a:pt x="26428" y="2334"/>
                </a:lnTo>
                <a:close/>
                <a:moveTo>
                  <a:pt x="26702" y="2870"/>
                </a:moveTo>
                <a:lnTo>
                  <a:pt x="26600" y="2901"/>
                </a:lnTo>
                <a:lnTo>
                  <a:pt x="26473" y="2687"/>
                </a:lnTo>
                <a:lnTo>
                  <a:pt x="26702" y="2870"/>
                </a:lnTo>
                <a:close/>
                <a:moveTo>
                  <a:pt x="26437" y="2681"/>
                </a:moveTo>
                <a:lnTo>
                  <a:pt x="26569" y="2907"/>
                </a:lnTo>
                <a:lnTo>
                  <a:pt x="26445" y="2944"/>
                </a:lnTo>
                <a:lnTo>
                  <a:pt x="26437" y="2681"/>
                </a:lnTo>
                <a:close/>
                <a:moveTo>
                  <a:pt x="26465" y="2972"/>
                </a:moveTo>
                <a:lnTo>
                  <a:pt x="26586" y="2935"/>
                </a:lnTo>
                <a:lnTo>
                  <a:pt x="26719" y="3161"/>
                </a:lnTo>
                <a:cubicBezTo>
                  <a:pt x="26640" y="3099"/>
                  <a:pt x="26553" y="3037"/>
                  <a:pt x="26465" y="2972"/>
                </a:cubicBezTo>
                <a:close/>
                <a:moveTo>
                  <a:pt x="26617" y="2927"/>
                </a:moveTo>
                <a:lnTo>
                  <a:pt x="26727" y="2893"/>
                </a:lnTo>
                <a:lnTo>
                  <a:pt x="26736" y="3124"/>
                </a:lnTo>
                <a:lnTo>
                  <a:pt x="26617" y="2927"/>
                </a:lnTo>
                <a:close/>
                <a:moveTo>
                  <a:pt x="26459" y="2326"/>
                </a:moveTo>
                <a:lnTo>
                  <a:pt x="27029" y="2721"/>
                </a:lnTo>
                <a:lnTo>
                  <a:pt x="26744" y="2853"/>
                </a:lnTo>
                <a:lnTo>
                  <a:pt x="26459" y="2326"/>
                </a:lnTo>
                <a:close/>
                <a:moveTo>
                  <a:pt x="26756" y="3192"/>
                </a:moveTo>
                <a:lnTo>
                  <a:pt x="26767" y="3189"/>
                </a:lnTo>
                <a:lnTo>
                  <a:pt x="26761" y="2958"/>
                </a:lnTo>
                <a:lnTo>
                  <a:pt x="27001" y="3406"/>
                </a:lnTo>
                <a:cubicBezTo>
                  <a:pt x="26928" y="3333"/>
                  <a:pt x="26843" y="3263"/>
                  <a:pt x="26756" y="3192"/>
                </a:cubicBezTo>
                <a:close/>
                <a:moveTo>
                  <a:pt x="27046" y="3421"/>
                </a:moveTo>
                <a:lnTo>
                  <a:pt x="26781" y="2924"/>
                </a:lnTo>
                <a:lnTo>
                  <a:pt x="27046" y="3096"/>
                </a:lnTo>
                <a:lnTo>
                  <a:pt x="27046" y="3421"/>
                </a:lnTo>
                <a:close/>
                <a:moveTo>
                  <a:pt x="27046" y="3054"/>
                </a:moveTo>
                <a:lnTo>
                  <a:pt x="26761" y="2882"/>
                </a:lnTo>
                <a:lnTo>
                  <a:pt x="27046" y="2752"/>
                </a:lnTo>
                <a:lnTo>
                  <a:pt x="27046" y="3054"/>
                </a:lnTo>
                <a:close/>
                <a:moveTo>
                  <a:pt x="27046" y="2695"/>
                </a:moveTo>
                <a:lnTo>
                  <a:pt x="26448" y="2278"/>
                </a:lnTo>
                <a:lnTo>
                  <a:pt x="27046" y="2032"/>
                </a:lnTo>
                <a:lnTo>
                  <a:pt x="27046" y="2695"/>
                </a:lnTo>
                <a:close/>
                <a:moveTo>
                  <a:pt x="27046" y="1976"/>
                </a:moveTo>
                <a:lnTo>
                  <a:pt x="25805" y="1191"/>
                </a:lnTo>
                <a:lnTo>
                  <a:pt x="27046" y="649"/>
                </a:lnTo>
                <a:lnTo>
                  <a:pt x="27046" y="197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sp>
        <p:nvSpPr>
          <p:cNvPr id="279" name="Content Placeholder 278">
            <a:extLst>
              <a:ext uri="{FF2B5EF4-FFF2-40B4-BE49-F238E27FC236}">
                <a16:creationId xmlns:a16="http://schemas.microsoft.com/office/drawing/2014/main" id="{20D43467-2C72-1E49-ACC4-31E8E07677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52475" y="903552"/>
            <a:ext cx="7893844" cy="43113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D8CB5-5B14-DB4C-B4C7-16F897F0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3826" y="5488360"/>
            <a:ext cx="784860" cy="225993"/>
          </a:xfrm>
        </p:spPr>
        <p:txBody>
          <a:bodyPr/>
          <a:lstStyle/>
          <a:p>
            <a:fld id="{E27A0618-6941-564D-A99A-422EA9E4FE1D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8294F-12C0-2249-9AB5-30059F8E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2866" y="5488360"/>
            <a:ext cx="4224673" cy="225993"/>
          </a:xfrm>
        </p:spPr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26771-3F6B-2843-8CBC-E7549D25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487712"/>
            <a:ext cx="480852" cy="22729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FD5C1C8-339A-4EFC-8213-F7D4C9150C8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498C84C0-A1A1-5F45-86AC-48AF42965516}"/>
              </a:ext>
            </a:extLst>
          </p:cNvPr>
          <p:cNvCxnSpPr>
            <a:cxnSpLocks/>
          </p:cNvCxnSpPr>
          <p:nvPr userDrawn="1"/>
        </p:nvCxnSpPr>
        <p:spPr>
          <a:xfrm>
            <a:off x="195948" y="706398"/>
            <a:ext cx="894805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0AA49F5-9C64-F045-B1A4-6158395B9945}"/>
              </a:ext>
            </a:extLst>
          </p:cNvPr>
          <p:cNvGrpSpPr/>
          <p:nvPr userDrawn="1"/>
        </p:nvGrpSpPr>
        <p:grpSpPr>
          <a:xfrm flipH="1">
            <a:off x="0" y="-733"/>
            <a:ext cx="8731268" cy="715519"/>
            <a:chOff x="510110" y="-883"/>
            <a:chExt cx="11641690" cy="858622"/>
          </a:xfrm>
          <a:solidFill>
            <a:schemeClr val="tx2"/>
          </a:solidFill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C788743-6A04-004B-B7EA-7037876EB38C}"/>
                </a:ext>
              </a:extLst>
            </p:cNvPr>
            <p:cNvSpPr/>
            <p:nvPr userDrawn="1"/>
          </p:nvSpPr>
          <p:spPr>
            <a:xfrm>
              <a:off x="615368" y="1"/>
              <a:ext cx="11027994" cy="231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35D5CD5-3629-5E4D-AA4B-1C46128948B1}"/>
                </a:ext>
              </a:extLst>
            </p:cNvPr>
            <p:cNvSpPr/>
            <p:nvPr userDrawn="1"/>
          </p:nvSpPr>
          <p:spPr>
            <a:xfrm>
              <a:off x="11335076" y="-883"/>
              <a:ext cx="816724" cy="8586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A8490B9-9029-324E-A27E-945C356652F7}"/>
                </a:ext>
              </a:extLst>
            </p:cNvPr>
            <p:cNvSpPr/>
            <p:nvPr userDrawn="1"/>
          </p:nvSpPr>
          <p:spPr>
            <a:xfrm>
              <a:off x="510110" y="0"/>
              <a:ext cx="10525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76" name="Title Placeholder 1">
            <a:extLst>
              <a:ext uri="{FF2B5EF4-FFF2-40B4-BE49-F238E27FC236}">
                <a16:creationId xmlns:a16="http://schemas.microsoft.com/office/drawing/2014/main" id="{A9031784-535C-AB48-BE24-28EFB4173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1483" y="179801"/>
            <a:ext cx="7886700" cy="540740"/>
          </a:xfrm>
          <a:prstGeom prst="rect">
            <a:avLst/>
          </a:prstGeom>
        </p:spPr>
        <p:txBody>
          <a:bodyPr vert="horz" wrap="square" lIns="91440" tIns="9144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662EB3-4BCD-9542-A6A2-BB0107A4F8A8}"/>
              </a:ext>
            </a:extLst>
          </p:cNvPr>
          <p:cNvGrpSpPr/>
          <p:nvPr userDrawn="1"/>
        </p:nvGrpSpPr>
        <p:grpSpPr>
          <a:xfrm>
            <a:off x="851266" y="5306315"/>
            <a:ext cx="1486181" cy="321411"/>
            <a:chOff x="3913188" y="3522663"/>
            <a:chExt cx="2292350" cy="495300"/>
          </a:xfrm>
        </p:grpSpPr>
        <p:sp>
          <p:nvSpPr>
            <p:cNvPr id="52" name="Freeform 1">
              <a:extLst>
                <a:ext uri="{FF2B5EF4-FFF2-40B4-BE49-F238E27FC236}">
                  <a16:creationId xmlns:a16="http://schemas.microsoft.com/office/drawing/2014/main" id="{9807B257-A421-E448-9211-C2A406F8D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3" name="Freeform 2">
              <a:extLst>
                <a:ext uri="{FF2B5EF4-FFF2-40B4-BE49-F238E27FC236}">
                  <a16:creationId xmlns:a16="http://schemas.microsoft.com/office/drawing/2014/main" id="{86F24201-9078-F046-B9D7-37B893D23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22FA4C5B-2466-D54A-94F7-0DA366F99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639B7055-3F3B-634F-B439-C918DA41A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1C002C2A-E317-A84B-AA50-9D781D192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A55CA95E-63C3-CB4A-9DAF-C6B42C1EE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D9C53F91-D7BC-5E48-A90B-A305F7F8D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5AD5DBB9-9D54-754B-AFED-9AEAA97B9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807EB035-DC01-9642-9219-04FD5A71A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E8551589-05FA-D44F-8248-8ADA56611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A62E1E8-A7B6-034D-A1FC-57C5985F8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8AE00183-81FC-EC4F-B72D-E06FE4034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8F59D863-B292-8640-BF75-B08157F85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BA5EB5A7-8548-734D-B291-AB3ED0F24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1019F732-8E81-2F42-AE44-A153A4304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39D856F9-9F19-7447-9994-F45598969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24B84B3B-4C65-C44E-8A3B-88491F439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025D474E-B547-AC4A-B3CB-3100016C9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151C60EB-39B4-4641-A3F3-1C83072C4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2559E458-9FDD-4645-B79A-94247039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6A3292BF-74E3-E342-9AEA-E0192082F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9CA0805B-BEB4-4744-85AF-5F2AF110C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4" name="Freeform 23">
              <a:extLst>
                <a:ext uri="{FF2B5EF4-FFF2-40B4-BE49-F238E27FC236}">
                  <a16:creationId xmlns:a16="http://schemas.microsoft.com/office/drawing/2014/main" id="{1C237391-8D0C-4A4C-86E4-910174661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5" name="Freeform 24">
              <a:extLst>
                <a:ext uri="{FF2B5EF4-FFF2-40B4-BE49-F238E27FC236}">
                  <a16:creationId xmlns:a16="http://schemas.microsoft.com/office/drawing/2014/main" id="{643CD98F-F109-024A-90FE-1EB2BBBEE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4B5F1DDD-EF74-5940-BEB5-9563EAC1F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3EDF949A-9A8C-9245-8457-F6050EEDA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20979CB0-2888-E847-9F27-BF5E67C3E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23F7D94C-400D-6B4B-BBB8-255BBD091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0" name="Freeform 29">
              <a:extLst>
                <a:ext uri="{FF2B5EF4-FFF2-40B4-BE49-F238E27FC236}">
                  <a16:creationId xmlns:a16="http://schemas.microsoft.com/office/drawing/2014/main" id="{88BC7E7E-2599-3A47-92F7-AEC015C5B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1FCFA785-E46B-0F43-B10A-6D70ECA7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6E8E6FE9-142C-6548-B0AB-479544668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6FA19D8E-6821-4E45-B6C8-13D306DD4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44CB9007-78AA-7445-8280-9CAB1156C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6F557329-BE12-954A-8F3D-CF0B7B7F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4A92BFB8-A952-A942-BAB8-DC47866E4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310F30C1-928D-BA4D-9756-C15428997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99C6B204-7916-9442-965C-FF5040F91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331097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1">
            <a:extLst>
              <a:ext uri="{FF2B5EF4-FFF2-40B4-BE49-F238E27FC236}">
                <a16:creationId xmlns:a16="http://schemas.microsoft.com/office/drawing/2014/main" id="{D1A639C9-BD9F-F44E-96BB-42AECCCD3689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2422281" y="2492619"/>
            <a:ext cx="5644664" cy="800100"/>
          </a:xfrm>
          <a:custGeom>
            <a:avLst/>
            <a:gdLst>
              <a:gd name="T0" fmla="*/ 23008 w 27073"/>
              <a:gd name="T1" fmla="*/ 195 h 4019"/>
              <a:gd name="T2" fmla="*/ 19599 w 27073"/>
              <a:gd name="T3" fmla="*/ 367 h 4019"/>
              <a:gd name="T4" fmla="*/ 14920 w 27073"/>
              <a:gd name="T5" fmla="*/ 486 h 4019"/>
              <a:gd name="T6" fmla="*/ 7651 w 27073"/>
              <a:gd name="T7" fmla="*/ 3 h 4019"/>
              <a:gd name="T8" fmla="*/ 0 w 27073"/>
              <a:gd name="T9" fmla="*/ 3485 h 4019"/>
              <a:gd name="T10" fmla="*/ 18986 w 27073"/>
              <a:gd name="T11" fmla="*/ 999 h 4019"/>
              <a:gd name="T12" fmla="*/ 336 w 27073"/>
              <a:gd name="T13" fmla="*/ 3178 h 4019"/>
              <a:gd name="T14" fmla="*/ 412 w 27073"/>
              <a:gd name="T15" fmla="*/ 3198 h 4019"/>
              <a:gd name="T16" fmla="*/ 846 w 27073"/>
              <a:gd name="T17" fmla="*/ 3443 h 4019"/>
              <a:gd name="T18" fmla="*/ 1377 w 27073"/>
              <a:gd name="T19" fmla="*/ 3635 h 4019"/>
              <a:gd name="T20" fmla="*/ 1411 w 27073"/>
              <a:gd name="T21" fmla="*/ 3378 h 4019"/>
              <a:gd name="T22" fmla="*/ 1910 w 27073"/>
              <a:gd name="T23" fmla="*/ 3579 h 4019"/>
              <a:gd name="T24" fmla="*/ 2370 w 27073"/>
              <a:gd name="T25" fmla="*/ 3404 h 4019"/>
              <a:gd name="T26" fmla="*/ 2681 w 27073"/>
              <a:gd name="T27" fmla="*/ 2328 h 4019"/>
              <a:gd name="T28" fmla="*/ 5430 w 27073"/>
              <a:gd name="T29" fmla="*/ 3723 h 4019"/>
              <a:gd name="T30" fmla="*/ 4083 w 27073"/>
              <a:gd name="T31" fmla="*/ 3082 h 4019"/>
              <a:gd name="T32" fmla="*/ 3003 w 27073"/>
              <a:gd name="T33" fmla="*/ 3827 h 4019"/>
              <a:gd name="T34" fmla="*/ 3717 w 27073"/>
              <a:gd name="T35" fmla="*/ 3474 h 4019"/>
              <a:gd name="T36" fmla="*/ 3767 w 27073"/>
              <a:gd name="T37" fmla="*/ 3528 h 4019"/>
              <a:gd name="T38" fmla="*/ 4416 w 27073"/>
              <a:gd name="T39" fmla="*/ 3528 h 4019"/>
              <a:gd name="T40" fmla="*/ 4464 w 27073"/>
              <a:gd name="T41" fmla="*/ 3471 h 4019"/>
              <a:gd name="T42" fmla="*/ 5094 w 27073"/>
              <a:gd name="T43" fmla="*/ 3423 h 4019"/>
              <a:gd name="T44" fmla="*/ 5796 w 27073"/>
              <a:gd name="T45" fmla="*/ 3745 h 4019"/>
              <a:gd name="T46" fmla="*/ 6790 w 27073"/>
              <a:gd name="T47" fmla="*/ 3584 h 4019"/>
              <a:gd name="T48" fmla="*/ 6852 w 27073"/>
              <a:gd name="T49" fmla="*/ 3601 h 4019"/>
              <a:gd name="T50" fmla="*/ 7845 w 27073"/>
              <a:gd name="T51" fmla="*/ 3090 h 4019"/>
              <a:gd name="T52" fmla="*/ 8816 w 27073"/>
              <a:gd name="T53" fmla="*/ 3215 h 4019"/>
              <a:gd name="T54" fmla="*/ 10803 w 27073"/>
              <a:gd name="T55" fmla="*/ 57 h 4019"/>
              <a:gd name="T56" fmla="*/ 10292 w 27073"/>
              <a:gd name="T57" fmla="*/ 2879 h 4019"/>
              <a:gd name="T58" fmla="*/ 11506 w 27073"/>
              <a:gd name="T59" fmla="*/ 1953 h 4019"/>
              <a:gd name="T60" fmla="*/ 12234 w 27073"/>
              <a:gd name="T61" fmla="*/ 1736 h 4019"/>
              <a:gd name="T62" fmla="*/ 13509 w 27073"/>
              <a:gd name="T63" fmla="*/ 810 h 4019"/>
              <a:gd name="T64" fmla="*/ 14928 w 27073"/>
              <a:gd name="T65" fmla="*/ 1408 h 4019"/>
              <a:gd name="T66" fmla="*/ 14242 w 27073"/>
              <a:gd name="T67" fmla="*/ 1815 h 4019"/>
              <a:gd name="T68" fmla="*/ 14956 w 27073"/>
              <a:gd name="T69" fmla="*/ 1434 h 4019"/>
              <a:gd name="T70" fmla="*/ 15315 w 27073"/>
              <a:gd name="T71" fmla="*/ 1564 h 4019"/>
              <a:gd name="T72" fmla="*/ 15636 w 27073"/>
              <a:gd name="T73" fmla="*/ 1479 h 4019"/>
              <a:gd name="T74" fmla="*/ 16918 w 27073"/>
              <a:gd name="T75" fmla="*/ 692 h 4019"/>
              <a:gd name="T76" fmla="*/ 16675 w 27073"/>
              <a:gd name="T77" fmla="*/ 1284 h 4019"/>
              <a:gd name="T78" fmla="*/ 16988 w 27073"/>
              <a:gd name="T79" fmla="*/ 1005 h 4019"/>
              <a:gd name="T80" fmla="*/ 17028 w 27073"/>
              <a:gd name="T81" fmla="*/ 672 h 4019"/>
              <a:gd name="T82" fmla="*/ 17685 w 27073"/>
              <a:gd name="T83" fmla="*/ 875 h 4019"/>
              <a:gd name="T84" fmla="*/ 18334 w 27073"/>
              <a:gd name="T85" fmla="*/ 745 h 4019"/>
              <a:gd name="T86" fmla="*/ 19937 w 27073"/>
              <a:gd name="T87" fmla="*/ 624 h 4019"/>
              <a:gd name="T88" fmla="*/ 19308 w 27073"/>
              <a:gd name="T89" fmla="*/ 929 h 4019"/>
              <a:gd name="T90" fmla="*/ 19903 w 27073"/>
              <a:gd name="T91" fmla="*/ 658 h 4019"/>
              <a:gd name="T92" fmla="*/ 20236 w 27073"/>
              <a:gd name="T93" fmla="*/ 940 h 4019"/>
              <a:gd name="T94" fmla="*/ 20682 w 27073"/>
              <a:gd name="T95" fmla="*/ 695 h 4019"/>
              <a:gd name="T96" fmla="*/ 21331 w 27073"/>
              <a:gd name="T97" fmla="*/ 692 h 4019"/>
              <a:gd name="T98" fmla="*/ 22537 w 27073"/>
              <a:gd name="T99" fmla="*/ 1008 h 4019"/>
              <a:gd name="T100" fmla="*/ 22093 w 27073"/>
              <a:gd name="T101" fmla="*/ 836 h 4019"/>
              <a:gd name="T102" fmla="*/ 22412 w 27073"/>
              <a:gd name="T103" fmla="*/ 1149 h 4019"/>
              <a:gd name="T104" fmla="*/ 22731 w 27073"/>
              <a:gd name="T105" fmla="*/ 901 h 4019"/>
              <a:gd name="T106" fmla="*/ 23327 w 27073"/>
              <a:gd name="T107" fmla="*/ 1375 h 4019"/>
              <a:gd name="T108" fmla="*/ 23575 w 27073"/>
              <a:gd name="T109" fmla="*/ 1315 h 4019"/>
              <a:gd name="T110" fmla="*/ 23905 w 27073"/>
              <a:gd name="T111" fmla="*/ 1420 h 4019"/>
              <a:gd name="T112" fmla="*/ 25796 w 27073"/>
              <a:gd name="T113" fmla="*/ 1821 h 4019"/>
              <a:gd name="T114" fmla="*/ 24447 w 27073"/>
              <a:gd name="T115" fmla="*/ 1787 h 4019"/>
              <a:gd name="T116" fmla="*/ 25124 w 27073"/>
              <a:gd name="T117" fmla="*/ 2142 h 4019"/>
              <a:gd name="T118" fmla="*/ 25940 w 27073"/>
              <a:gd name="T119" fmla="*/ 2461 h 4019"/>
              <a:gd name="T120" fmla="*/ 25796 w 27073"/>
              <a:gd name="T121" fmla="*/ 1225 h 4019"/>
              <a:gd name="T122" fmla="*/ 26459 w 27073"/>
              <a:gd name="T123" fmla="*/ 232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4019">
                <a:moveTo>
                  <a:pt x="27046" y="3"/>
                </a:moveTo>
                <a:lnTo>
                  <a:pt x="27046" y="599"/>
                </a:lnTo>
                <a:lnTo>
                  <a:pt x="25838" y="3"/>
                </a:lnTo>
                <a:lnTo>
                  <a:pt x="25759" y="3"/>
                </a:lnTo>
                <a:lnTo>
                  <a:pt x="27024" y="624"/>
                </a:lnTo>
                <a:lnTo>
                  <a:pt x="25774" y="1171"/>
                </a:lnTo>
                <a:lnTo>
                  <a:pt x="25757" y="1160"/>
                </a:lnTo>
                <a:lnTo>
                  <a:pt x="24930" y="3"/>
                </a:lnTo>
                <a:lnTo>
                  <a:pt x="24890" y="3"/>
                </a:lnTo>
                <a:lnTo>
                  <a:pt x="25697" y="1132"/>
                </a:lnTo>
                <a:lnTo>
                  <a:pt x="24425" y="576"/>
                </a:lnTo>
                <a:lnTo>
                  <a:pt x="24425" y="3"/>
                </a:lnTo>
                <a:lnTo>
                  <a:pt x="24391" y="3"/>
                </a:lnTo>
                <a:lnTo>
                  <a:pt x="24391" y="565"/>
                </a:lnTo>
                <a:lnTo>
                  <a:pt x="23098" y="175"/>
                </a:lnTo>
                <a:lnTo>
                  <a:pt x="23375" y="3"/>
                </a:lnTo>
                <a:lnTo>
                  <a:pt x="23318" y="3"/>
                </a:lnTo>
                <a:lnTo>
                  <a:pt x="23061" y="164"/>
                </a:lnTo>
                <a:lnTo>
                  <a:pt x="23050" y="161"/>
                </a:lnTo>
                <a:lnTo>
                  <a:pt x="23033" y="141"/>
                </a:lnTo>
                <a:lnTo>
                  <a:pt x="22906" y="3"/>
                </a:lnTo>
                <a:lnTo>
                  <a:pt x="22861" y="3"/>
                </a:lnTo>
                <a:lnTo>
                  <a:pt x="22997" y="147"/>
                </a:lnTo>
                <a:lnTo>
                  <a:pt x="22319" y="3"/>
                </a:lnTo>
                <a:lnTo>
                  <a:pt x="22156" y="3"/>
                </a:lnTo>
                <a:lnTo>
                  <a:pt x="23008" y="187"/>
                </a:lnTo>
                <a:lnTo>
                  <a:pt x="23008" y="195"/>
                </a:lnTo>
                <a:lnTo>
                  <a:pt x="22424" y="559"/>
                </a:lnTo>
                <a:lnTo>
                  <a:pt x="21845" y="3"/>
                </a:lnTo>
                <a:lnTo>
                  <a:pt x="21794" y="3"/>
                </a:lnTo>
                <a:lnTo>
                  <a:pt x="22370" y="556"/>
                </a:lnTo>
                <a:lnTo>
                  <a:pt x="21712" y="460"/>
                </a:lnTo>
                <a:lnTo>
                  <a:pt x="21712" y="3"/>
                </a:lnTo>
                <a:lnTo>
                  <a:pt x="21679" y="3"/>
                </a:lnTo>
                <a:lnTo>
                  <a:pt x="21679" y="455"/>
                </a:lnTo>
                <a:lnTo>
                  <a:pt x="21032" y="404"/>
                </a:lnTo>
                <a:lnTo>
                  <a:pt x="21566" y="3"/>
                </a:lnTo>
                <a:lnTo>
                  <a:pt x="21512" y="3"/>
                </a:lnTo>
                <a:lnTo>
                  <a:pt x="20984" y="398"/>
                </a:lnTo>
                <a:lnTo>
                  <a:pt x="20522" y="3"/>
                </a:lnTo>
                <a:lnTo>
                  <a:pt x="20465" y="3"/>
                </a:lnTo>
                <a:lnTo>
                  <a:pt x="20925" y="395"/>
                </a:lnTo>
                <a:lnTo>
                  <a:pt x="20327" y="364"/>
                </a:lnTo>
                <a:lnTo>
                  <a:pt x="20287" y="364"/>
                </a:lnTo>
                <a:lnTo>
                  <a:pt x="20287" y="3"/>
                </a:lnTo>
                <a:lnTo>
                  <a:pt x="20256" y="3"/>
                </a:lnTo>
                <a:lnTo>
                  <a:pt x="20256" y="364"/>
                </a:lnTo>
                <a:lnTo>
                  <a:pt x="19686" y="364"/>
                </a:lnTo>
                <a:lnTo>
                  <a:pt x="20084" y="3"/>
                </a:lnTo>
                <a:lnTo>
                  <a:pt x="20036" y="3"/>
                </a:lnTo>
                <a:lnTo>
                  <a:pt x="19641" y="362"/>
                </a:lnTo>
                <a:lnTo>
                  <a:pt x="19201" y="3"/>
                </a:lnTo>
                <a:lnTo>
                  <a:pt x="19150" y="3"/>
                </a:lnTo>
                <a:lnTo>
                  <a:pt x="19599" y="367"/>
                </a:lnTo>
                <a:lnTo>
                  <a:pt x="19000" y="410"/>
                </a:lnTo>
                <a:lnTo>
                  <a:pt x="19000" y="3"/>
                </a:lnTo>
                <a:lnTo>
                  <a:pt x="18967" y="3"/>
                </a:lnTo>
                <a:lnTo>
                  <a:pt x="18967" y="412"/>
                </a:lnTo>
                <a:lnTo>
                  <a:pt x="18955" y="412"/>
                </a:lnTo>
                <a:lnTo>
                  <a:pt x="18360" y="469"/>
                </a:lnTo>
                <a:lnTo>
                  <a:pt x="18845" y="3"/>
                </a:lnTo>
                <a:lnTo>
                  <a:pt x="18800" y="3"/>
                </a:lnTo>
                <a:lnTo>
                  <a:pt x="18315" y="472"/>
                </a:lnTo>
                <a:lnTo>
                  <a:pt x="17716" y="37"/>
                </a:lnTo>
                <a:lnTo>
                  <a:pt x="17979" y="0"/>
                </a:lnTo>
                <a:lnTo>
                  <a:pt x="17725" y="0"/>
                </a:lnTo>
                <a:lnTo>
                  <a:pt x="17722" y="0"/>
                </a:lnTo>
                <a:lnTo>
                  <a:pt x="17668" y="0"/>
                </a:lnTo>
                <a:lnTo>
                  <a:pt x="17609" y="0"/>
                </a:lnTo>
                <a:lnTo>
                  <a:pt x="17626" y="14"/>
                </a:lnTo>
                <a:lnTo>
                  <a:pt x="16285" y="198"/>
                </a:lnTo>
                <a:lnTo>
                  <a:pt x="16285" y="3"/>
                </a:lnTo>
                <a:lnTo>
                  <a:pt x="16252" y="3"/>
                </a:lnTo>
                <a:lnTo>
                  <a:pt x="16252" y="204"/>
                </a:lnTo>
                <a:lnTo>
                  <a:pt x="15007" y="463"/>
                </a:lnTo>
                <a:lnTo>
                  <a:pt x="15430" y="3"/>
                </a:lnTo>
                <a:lnTo>
                  <a:pt x="15385" y="3"/>
                </a:lnTo>
                <a:lnTo>
                  <a:pt x="14962" y="469"/>
                </a:lnTo>
                <a:lnTo>
                  <a:pt x="14276" y="3"/>
                </a:lnTo>
                <a:lnTo>
                  <a:pt x="14214" y="3"/>
                </a:lnTo>
                <a:lnTo>
                  <a:pt x="14920" y="486"/>
                </a:lnTo>
                <a:lnTo>
                  <a:pt x="13576" y="762"/>
                </a:lnTo>
                <a:lnTo>
                  <a:pt x="13576" y="3"/>
                </a:lnTo>
                <a:lnTo>
                  <a:pt x="13542" y="3"/>
                </a:lnTo>
                <a:lnTo>
                  <a:pt x="13542" y="768"/>
                </a:lnTo>
                <a:lnTo>
                  <a:pt x="12324" y="1042"/>
                </a:lnTo>
                <a:lnTo>
                  <a:pt x="13202" y="3"/>
                </a:lnTo>
                <a:lnTo>
                  <a:pt x="13157" y="3"/>
                </a:lnTo>
                <a:lnTo>
                  <a:pt x="12268" y="1053"/>
                </a:lnTo>
                <a:lnTo>
                  <a:pt x="12251" y="1056"/>
                </a:lnTo>
                <a:lnTo>
                  <a:pt x="10885" y="43"/>
                </a:lnTo>
                <a:lnTo>
                  <a:pt x="10930" y="34"/>
                </a:lnTo>
                <a:lnTo>
                  <a:pt x="11116" y="0"/>
                </a:lnTo>
                <a:lnTo>
                  <a:pt x="10922" y="0"/>
                </a:lnTo>
                <a:lnTo>
                  <a:pt x="10862" y="12"/>
                </a:lnTo>
                <a:lnTo>
                  <a:pt x="10862" y="3"/>
                </a:lnTo>
                <a:lnTo>
                  <a:pt x="10828" y="3"/>
                </a:lnTo>
                <a:lnTo>
                  <a:pt x="10828" y="17"/>
                </a:lnTo>
                <a:lnTo>
                  <a:pt x="8195" y="449"/>
                </a:lnTo>
                <a:lnTo>
                  <a:pt x="8579" y="3"/>
                </a:lnTo>
                <a:lnTo>
                  <a:pt x="8537" y="3"/>
                </a:lnTo>
                <a:lnTo>
                  <a:pt x="8150" y="449"/>
                </a:lnTo>
                <a:lnTo>
                  <a:pt x="8145" y="443"/>
                </a:lnTo>
                <a:lnTo>
                  <a:pt x="8145" y="3"/>
                </a:lnTo>
                <a:lnTo>
                  <a:pt x="8111" y="3"/>
                </a:lnTo>
                <a:lnTo>
                  <a:pt x="8111" y="415"/>
                </a:lnTo>
                <a:lnTo>
                  <a:pt x="7699" y="3"/>
                </a:lnTo>
                <a:lnTo>
                  <a:pt x="7651" y="3"/>
                </a:lnTo>
                <a:lnTo>
                  <a:pt x="8116" y="463"/>
                </a:lnTo>
                <a:lnTo>
                  <a:pt x="5461" y="878"/>
                </a:lnTo>
                <a:lnTo>
                  <a:pt x="5461" y="3"/>
                </a:lnTo>
                <a:lnTo>
                  <a:pt x="5427" y="3"/>
                </a:lnTo>
                <a:lnTo>
                  <a:pt x="5427" y="875"/>
                </a:lnTo>
                <a:lnTo>
                  <a:pt x="2774" y="875"/>
                </a:lnTo>
                <a:lnTo>
                  <a:pt x="3542" y="3"/>
                </a:lnTo>
                <a:lnTo>
                  <a:pt x="3496" y="3"/>
                </a:lnTo>
                <a:lnTo>
                  <a:pt x="2737" y="869"/>
                </a:lnTo>
                <a:lnTo>
                  <a:pt x="2715" y="841"/>
                </a:lnTo>
                <a:lnTo>
                  <a:pt x="2715" y="3"/>
                </a:lnTo>
                <a:lnTo>
                  <a:pt x="2681" y="3"/>
                </a:lnTo>
                <a:lnTo>
                  <a:pt x="2681" y="802"/>
                </a:lnTo>
                <a:lnTo>
                  <a:pt x="2001" y="3"/>
                </a:lnTo>
                <a:lnTo>
                  <a:pt x="1958" y="3"/>
                </a:lnTo>
                <a:lnTo>
                  <a:pt x="2681" y="850"/>
                </a:lnTo>
                <a:lnTo>
                  <a:pt x="2681" y="869"/>
                </a:lnTo>
                <a:lnTo>
                  <a:pt x="84" y="610"/>
                </a:lnTo>
                <a:lnTo>
                  <a:pt x="671" y="3"/>
                </a:lnTo>
                <a:lnTo>
                  <a:pt x="623" y="3"/>
                </a:lnTo>
                <a:lnTo>
                  <a:pt x="34" y="613"/>
                </a:lnTo>
                <a:lnTo>
                  <a:pt x="34" y="635"/>
                </a:lnTo>
                <a:lnTo>
                  <a:pt x="1349" y="2224"/>
                </a:lnTo>
                <a:lnTo>
                  <a:pt x="28" y="2029"/>
                </a:lnTo>
                <a:lnTo>
                  <a:pt x="28" y="3"/>
                </a:lnTo>
                <a:lnTo>
                  <a:pt x="0" y="3"/>
                </a:lnTo>
                <a:lnTo>
                  <a:pt x="0" y="3485"/>
                </a:lnTo>
                <a:lnTo>
                  <a:pt x="14" y="3505"/>
                </a:lnTo>
                <a:cubicBezTo>
                  <a:pt x="20" y="3505"/>
                  <a:pt x="285" y="3545"/>
                  <a:pt x="671" y="3598"/>
                </a:cubicBezTo>
                <a:lnTo>
                  <a:pt x="677" y="3604"/>
                </a:lnTo>
                <a:lnTo>
                  <a:pt x="683" y="3598"/>
                </a:lnTo>
                <a:cubicBezTo>
                  <a:pt x="686" y="3598"/>
                  <a:pt x="691" y="3598"/>
                  <a:pt x="694" y="3601"/>
                </a:cubicBezTo>
                <a:lnTo>
                  <a:pt x="700" y="3604"/>
                </a:lnTo>
                <a:lnTo>
                  <a:pt x="702" y="3601"/>
                </a:lnTo>
                <a:cubicBezTo>
                  <a:pt x="1258" y="3677"/>
                  <a:pt x="2054" y="3782"/>
                  <a:pt x="2695" y="3838"/>
                </a:cubicBezTo>
                <a:lnTo>
                  <a:pt x="2695" y="3833"/>
                </a:lnTo>
                <a:lnTo>
                  <a:pt x="2698" y="3841"/>
                </a:lnTo>
                <a:cubicBezTo>
                  <a:pt x="5063" y="4018"/>
                  <a:pt x="7064" y="3615"/>
                  <a:pt x="7919" y="3440"/>
                </a:cubicBezTo>
                <a:cubicBezTo>
                  <a:pt x="8003" y="3421"/>
                  <a:pt x="8080" y="3406"/>
                  <a:pt x="8139" y="3395"/>
                </a:cubicBezTo>
                <a:cubicBezTo>
                  <a:pt x="8156" y="3392"/>
                  <a:pt x="9996" y="3011"/>
                  <a:pt x="10851" y="2774"/>
                </a:cubicBezTo>
                <a:cubicBezTo>
                  <a:pt x="10851" y="2774"/>
                  <a:pt x="12457" y="2348"/>
                  <a:pt x="13542" y="2060"/>
                </a:cubicBezTo>
                <a:lnTo>
                  <a:pt x="13545" y="2063"/>
                </a:lnTo>
                <a:lnTo>
                  <a:pt x="13568" y="2060"/>
                </a:lnTo>
                <a:lnTo>
                  <a:pt x="13573" y="2055"/>
                </a:lnTo>
                <a:cubicBezTo>
                  <a:pt x="13641" y="2038"/>
                  <a:pt x="14076" y="1916"/>
                  <a:pt x="14629" y="1778"/>
                </a:cubicBezTo>
                <a:lnTo>
                  <a:pt x="14632" y="1778"/>
                </a:lnTo>
                <a:lnTo>
                  <a:pt x="14634" y="1775"/>
                </a:lnTo>
                <a:cubicBezTo>
                  <a:pt x="14841" y="1725"/>
                  <a:pt x="15063" y="1668"/>
                  <a:pt x="15289" y="1617"/>
                </a:cubicBezTo>
                <a:lnTo>
                  <a:pt x="15312" y="1626"/>
                </a:lnTo>
                <a:lnTo>
                  <a:pt x="15326" y="1609"/>
                </a:lnTo>
                <a:cubicBezTo>
                  <a:pt x="15648" y="1533"/>
                  <a:pt x="15978" y="1462"/>
                  <a:pt x="16277" y="1406"/>
                </a:cubicBezTo>
                <a:lnTo>
                  <a:pt x="16274" y="1400"/>
                </a:lnTo>
                <a:lnTo>
                  <a:pt x="16277" y="1403"/>
                </a:lnTo>
                <a:cubicBezTo>
                  <a:pt x="16404" y="1372"/>
                  <a:pt x="17849" y="1067"/>
                  <a:pt x="18986" y="999"/>
                </a:cubicBezTo>
                <a:cubicBezTo>
                  <a:pt x="18998" y="999"/>
                  <a:pt x="19977" y="943"/>
                  <a:pt x="21001" y="996"/>
                </a:cubicBezTo>
                <a:cubicBezTo>
                  <a:pt x="21233" y="1008"/>
                  <a:pt x="21467" y="1025"/>
                  <a:pt x="21696" y="1050"/>
                </a:cubicBezTo>
                <a:cubicBezTo>
                  <a:pt x="21701" y="1050"/>
                  <a:pt x="21839" y="1073"/>
                  <a:pt x="22057" y="1115"/>
                </a:cubicBezTo>
                <a:lnTo>
                  <a:pt x="22060" y="1118"/>
                </a:lnTo>
                <a:lnTo>
                  <a:pt x="22062" y="1118"/>
                </a:lnTo>
                <a:cubicBezTo>
                  <a:pt x="22232" y="1152"/>
                  <a:pt x="22449" y="1197"/>
                  <a:pt x="22686" y="1250"/>
                </a:cubicBezTo>
                <a:cubicBezTo>
                  <a:pt x="22791" y="1276"/>
                  <a:pt x="22901" y="1301"/>
                  <a:pt x="23011" y="1329"/>
                </a:cubicBezTo>
                <a:cubicBezTo>
                  <a:pt x="23239" y="1389"/>
                  <a:pt x="23476" y="1456"/>
                  <a:pt x="23705" y="1530"/>
                </a:cubicBezTo>
                <a:cubicBezTo>
                  <a:pt x="23948" y="1609"/>
                  <a:pt x="24182" y="1699"/>
                  <a:pt x="24385" y="1795"/>
                </a:cubicBezTo>
                <a:lnTo>
                  <a:pt x="24391" y="1801"/>
                </a:lnTo>
                <a:lnTo>
                  <a:pt x="24394" y="1798"/>
                </a:lnTo>
                <a:cubicBezTo>
                  <a:pt x="24394" y="1798"/>
                  <a:pt x="24396" y="1798"/>
                  <a:pt x="24396" y="1801"/>
                </a:cubicBezTo>
                <a:lnTo>
                  <a:pt x="24396" y="1804"/>
                </a:lnTo>
                <a:cubicBezTo>
                  <a:pt x="24413" y="1815"/>
                  <a:pt x="26262" y="2726"/>
                  <a:pt x="27046" y="3502"/>
                </a:cubicBezTo>
                <a:lnTo>
                  <a:pt x="27055" y="3491"/>
                </a:lnTo>
                <a:lnTo>
                  <a:pt x="27072" y="3485"/>
                </a:lnTo>
                <a:lnTo>
                  <a:pt x="27072" y="3"/>
                </a:lnTo>
                <a:lnTo>
                  <a:pt x="27046" y="3"/>
                </a:lnTo>
                <a:close/>
                <a:moveTo>
                  <a:pt x="643" y="2856"/>
                </a:moveTo>
                <a:lnTo>
                  <a:pt x="28" y="2749"/>
                </a:lnTo>
                <a:lnTo>
                  <a:pt x="28" y="2089"/>
                </a:lnTo>
                <a:lnTo>
                  <a:pt x="643" y="2856"/>
                </a:lnTo>
                <a:close/>
                <a:moveTo>
                  <a:pt x="319" y="3144"/>
                </a:moveTo>
                <a:lnTo>
                  <a:pt x="28" y="3085"/>
                </a:lnTo>
                <a:lnTo>
                  <a:pt x="28" y="2803"/>
                </a:lnTo>
                <a:lnTo>
                  <a:pt x="319" y="3144"/>
                </a:lnTo>
                <a:close/>
                <a:moveTo>
                  <a:pt x="336" y="3178"/>
                </a:moveTo>
                <a:lnTo>
                  <a:pt x="203" y="3299"/>
                </a:lnTo>
                <a:lnTo>
                  <a:pt x="59" y="3124"/>
                </a:lnTo>
                <a:lnTo>
                  <a:pt x="336" y="3178"/>
                </a:lnTo>
                <a:close/>
                <a:moveTo>
                  <a:pt x="175" y="3319"/>
                </a:moveTo>
                <a:lnTo>
                  <a:pt x="28" y="3452"/>
                </a:lnTo>
                <a:lnTo>
                  <a:pt x="28" y="3138"/>
                </a:lnTo>
                <a:lnTo>
                  <a:pt x="175" y="3319"/>
                </a:lnTo>
                <a:close/>
                <a:moveTo>
                  <a:pt x="56" y="3474"/>
                </a:moveTo>
                <a:lnTo>
                  <a:pt x="197" y="3347"/>
                </a:lnTo>
                <a:lnTo>
                  <a:pt x="333" y="3517"/>
                </a:lnTo>
                <a:cubicBezTo>
                  <a:pt x="203" y="3497"/>
                  <a:pt x="107" y="3483"/>
                  <a:pt x="56" y="3474"/>
                </a:cubicBezTo>
                <a:close/>
                <a:moveTo>
                  <a:pt x="223" y="3322"/>
                </a:moveTo>
                <a:lnTo>
                  <a:pt x="353" y="3203"/>
                </a:lnTo>
                <a:lnTo>
                  <a:pt x="358" y="3485"/>
                </a:lnTo>
                <a:lnTo>
                  <a:pt x="223" y="3322"/>
                </a:lnTo>
                <a:close/>
                <a:moveTo>
                  <a:pt x="62" y="2783"/>
                </a:moveTo>
                <a:lnTo>
                  <a:pt x="652" y="2890"/>
                </a:lnTo>
                <a:lnTo>
                  <a:pt x="369" y="3144"/>
                </a:lnTo>
                <a:lnTo>
                  <a:pt x="62" y="2783"/>
                </a:lnTo>
                <a:close/>
                <a:moveTo>
                  <a:pt x="389" y="3229"/>
                </a:moveTo>
                <a:lnTo>
                  <a:pt x="513" y="3392"/>
                </a:lnTo>
                <a:lnTo>
                  <a:pt x="395" y="3502"/>
                </a:lnTo>
                <a:lnTo>
                  <a:pt x="389" y="3229"/>
                </a:lnTo>
                <a:close/>
                <a:moveTo>
                  <a:pt x="412" y="3198"/>
                </a:moveTo>
                <a:lnTo>
                  <a:pt x="663" y="3257"/>
                </a:lnTo>
                <a:lnTo>
                  <a:pt x="542" y="3367"/>
                </a:lnTo>
                <a:lnTo>
                  <a:pt x="412" y="3198"/>
                </a:lnTo>
                <a:close/>
                <a:moveTo>
                  <a:pt x="415" y="3525"/>
                </a:moveTo>
                <a:lnTo>
                  <a:pt x="533" y="3418"/>
                </a:lnTo>
                <a:lnTo>
                  <a:pt x="640" y="3556"/>
                </a:lnTo>
                <a:cubicBezTo>
                  <a:pt x="559" y="3548"/>
                  <a:pt x="485" y="3536"/>
                  <a:pt x="415" y="3525"/>
                </a:cubicBezTo>
                <a:close/>
                <a:moveTo>
                  <a:pt x="671" y="3542"/>
                </a:moveTo>
                <a:lnTo>
                  <a:pt x="559" y="3395"/>
                </a:lnTo>
                <a:lnTo>
                  <a:pt x="671" y="3294"/>
                </a:lnTo>
                <a:lnTo>
                  <a:pt x="671" y="3542"/>
                </a:lnTo>
                <a:close/>
                <a:moveTo>
                  <a:pt x="671" y="3226"/>
                </a:moveTo>
                <a:lnTo>
                  <a:pt x="403" y="3164"/>
                </a:lnTo>
                <a:lnTo>
                  <a:pt x="671" y="2921"/>
                </a:lnTo>
                <a:lnTo>
                  <a:pt x="671" y="3226"/>
                </a:lnTo>
                <a:close/>
                <a:moveTo>
                  <a:pt x="691" y="2859"/>
                </a:moveTo>
                <a:lnTo>
                  <a:pt x="59" y="2069"/>
                </a:lnTo>
                <a:lnTo>
                  <a:pt x="1354" y="2261"/>
                </a:lnTo>
                <a:lnTo>
                  <a:pt x="691" y="2859"/>
                </a:lnTo>
                <a:close/>
                <a:moveTo>
                  <a:pt x="711" y="3234"/>
                </a:moveTo>
                <a:lnTo>
                  <a:pt x="702" y="3232"/>
                </a:lnTo>
                <a:lnTo>
                  <a:pt x="702" y="2927"/>
                </a:lnTo>
                <a:lnTo>
                  <a:pt x="1013" y="3277"/>
                </a:lnTo>
                <a:lnTo>
                  <a:pt x="711" y="3234"/>
                </a:lnTo>
                <a:close/>
                <a:moveTo>
                  <a:pt x="1010" y="3311"/>
                </a:moveTo>
                <a:lnTo>
                  <a:pt x="875" y="3418"/>
                </a:lnTo>
                <a:lnTo>
                  <a:pt x="731" y="3271"/>
                </a:lnTo>
                <a:lnTo>
                  <a:pt x="1010" y="3311"/>
                </a:lnTo>
                <a:close/>
                <a:moveTo>
                  <a:pt x="705" y="3299"/>
                </a:moveTo>
                <a:lnTo>
                  <a:pt x="846" y="3443"/>
                </a:lnTo>
                <a:lnTo>
                  <a:pt x="705" y="3556"/>
                </a:lnTo>
                <a:lnTo>
                  <a:pt x="705" y="3299"/>
                </a:lnTo>
                <a:close/>
                <a:moveTo>
                  <a:pt x="739" y="3570"/>
                </a:moveTo>
                <a:lnTo>
                  <a:pt x="872" y="3466"/>
                </a:lnTo>
                <a:lnTo>
                  <a:pt x="1013" y="3610"/>
                </a:lnTo>
                <a:cubicBezTo>
                  <a:pt x="917" y="3596"/>
                  <a:pt x="824" y="3584"/>
                  <a:pt x="739" y="3570"/>
                </a:cubicBezTo>
                <a:close/>
                <a:moveTo>
                  <a:pt x="1041" y="3587"/>
                </a:moveTo>
                <a:lnTo>
                  <a:pt x="897" y="3443"/>
                </a:lnTo>
                <a:lnTo>
                  <a:pt x="1041" y="3330"/>
                </a:lnTo>
                <a:lnTo>
                  <a:pt x="1041" y="3587"/>
                </a:lnTo>
                <a:close/>
                <a:moveTo>
                  <a:pt x="731" y="2904"/>
                </a:moveTo>
                <a:lnTo>
                  <a:pt x="1352" y="2997"/>
                </a:lnTo>
                <a:lnTo>
                  <a:pt x="1055" y="3274"/>
                </a:lnTo>
                <a:lnTo>
                  <a:pt x="731" y="2904"/>
                </a:lnTo>
                <a:close/>
                <a:moveTo>
                  <a:pt x="1075" y="3344"/>
                </a:moveTo>
                <a:lnTo>
                  <a:pt x="1199" y="3483"/>
                </a:lnTo>
                <a:lnTo>
                  <a:pt x="1075" y="3593"/>
                </a:lnTo>
                <a:lnTo>
                  <a:pt x="1075" y="3344"/>
                </a:lnTo>
                <a:close/>
                <a:moveTo>
                  <a:pt x="1100" y="3322"/>
                </a:moveTo>
                <a:lnTo>
                  <a:pt x="1352" y="3347"/>
                </a:lnTo>
                <a:lnTo>
                  <a:pt x="1225" y="3460"/>
                </a:lnTo>
                <a:lnTo>
                  <a:pt x="1100" y="3322"/>
                </a:lnTo>
                <a:close/>
                <a:moveTo>
                  <a:pt x="1092" y="3618"/>
                </a:moveTo>
                <a:lnTo>
                  <a:pt x="1219" y="3505"/>
                </a:lnTo>
                <a:lnTo>
                  <a:pt x="1349" y="3652"/>
                </a:lnTo>
                <a:cubicBezTo>
                  <a:pt x="1261" y="3641"/>
                  <a:pt x="1177" y="3629"/>
                  <a:pt x="1092" y="3618"/>
                </a:cubicBezTo>
                <a:close/>
                <a:moveTo>
                  <a:pt x="1377" y="3635"/>
                </a:moveTo>
                <a:lnTo>
                  <a:pt x="1244" y="3485"/>
                </a:lnTo>
                <a:lnTo>
                  <a:pt x="1377" y="3367"/>
                </a:lnTo>
                <a:lnTo>
                  <a:pt x="1377" y="3635"/>
                </a:lnTo>
                <a:close/>
                <a:moveTo>
                  <a:pt x="1377" y="3316"/>
                </a:moveTo>
                <a:lnTo>
                  <a:pt x="1095" y="3288"/>
                </a:lnTo>
                <a:lnTo>
                  <a:pt x="1377" y="3023"/>
                </a:lnTo>
                <a:lnTo>
                  <a:pt x="1377" y="3316"/>
                </a:lnTo>
                <a:close/>
                <a:moveTo>
                  <a:pt x="1377" y="2966"/>
                </a:moveTo>
                <a:lnTo>
                  <a:pt x="728" y="2870"/>
                </a:lnTo>
                <a:lnTo>
                  <a:pt x="1377" y="2286"/>
                </a:lnTo>
                <a:lnTo>
                  <a:pt x="1377" y="2966"/>
                </a:lnTo>
                <a:close/>
                <a:moveTo>
                  <a:pt x="1670" y="3358"/>
                </a:moveTo>
                <a:lnTo>
                  <a:pt x="1411" y="3322"/>
                </a:lnTo>
                <a:lnTo>
                  <a:pt x="1411" y="3034"/>
                </a:lnTo>
                <a:lnTo>
                  <a:pt x="1670" y="3358"/>
                </a:lnTo>
                <a:close/>
                <a:moveTo>
                  <a:pt x="1408" y="2969"/>
                </a:moveTo>
                <a:lnTo>
                  <a:pt x="1408" y="2295"/>
                </a:lnTo>
                <a:lnTo>
                  <a:pt x="2018" y="3028"/>
                </a:lnTo>
                <a:lnTo>
                  <a:pt x="1414" y="2966"/>
                </a:lnTo>
                <a:lnTo>
                  <a:pt x="1408" y="2969"/>
                </a:lnTo>
                <a:close/>
                <a:moveTo>
                  <a:pt x="1670" y="3392"/>
                </a:moveTo>
                <a:lnTo>
                  <a:pt x="1555" y="3500"/>
                </a:lnTo>
                <a:lnTo>
                  <a:pt x="1436" y="3358"/>
                </a:lnTo>
                <a:lnTo>
                  <a:pt x="1670" y="3392"/>
                </a:lnTo>
                <a:close/>
                <a:moveTo>
                  <a:pt x="1532" y="3522"/>
                </a:moveTo>
                <a:lnTo>
                  <a:pt x="1411" y="3638"/>
                </a:lnTo>
                <a:lnTo>
                  <a:pt x="1411" y="3378"/>
                </a:lnTo>
                <a:lnTo>
                  <a:pt x="1532" y="3522"/>
                </a:lnTo>
                <a:close/>
                <a:moveTo>
                  <a:pt x="1431" y="3663"/>
                </a:moveTo>
                <a:lnTo>
                  <a:pt x="1552" y="3548"/>
                </a:lnTo>
                <a:lnTo>
                  <a:pt x="1673" y="3691"/>
                </a:lnTo>
                <a:cubicBezTo>
                  <a:pt x="1591" y="3683"/>
                  <a:pt x="1512" y="3675"/>
                  <a:pt x="1431" y="3663"/>
                </a:cubicBezTo>
                <a:close/>
                <a:moveTo>
                  <a:pt x="1699" y="3672"/>
                </a:moveTo>
                <a:lnTo>
                  <a:pt x="1575" y="3525"/>
                </a:lnTo>
                <a:lnTo>
                  <a:pt x="1704" y="3404"/>
                </a:lnTo>
                <a:lnTo>
                  <a:pt x="1699" y="3672"/>
                </a:lnTo>
                <a:close/>
                <a:moveTo>
                  <a:pt x="1433" y="3009"/>
                </a:moveTo>
                <a:lnTo>
                  <a:pt x="2018" y="3068"/>
                </a:lnTo>
                <a:lnTo>
                  <a:pt x="1713" y="3356"/>
                </a:lnTo>
                <a:lnTo>
                  <a:pt x="1433" y="3009"/>
                </a:lnTo>
                <a:close/>
                <a:moveTo>
                  <a:pt x="1738" y="3438"/>
                </a:moveTo>
                <a:lnTo>
                  <a:pt x="1860" y="3573"/>
                </a:lnTo>
                <a:lnTo>
                  <a:pt x="1733" y="3683"/>
                </a:lnTo>
                <a:lnTo>
                  <a:pt x="1738" y="3438"/>
                </a:lnTo>
                <a:close/>
                <a:moveTo>
                  <a:pt x="1752" y="3404"/>
                </a:moveTo>
                <a:lnTo>
                  <a:pt x="2020" y="3435"/>
                </a:lnTo>
                <a:lnTo>
                  <a:pt x="1885" y="3550"/>
                </a:lnTo>
                <a:lnTo>
                  <a:pt x="1752" y="3404"/>
                </a:lnTo>
                <a:close/>
                <a:moveTo>
                  <a:pt x="1761" y="3703"/>
                </a:moveTo>
                <a:lnTo>
                  <a:pt x="1885" y="3598"/>
                </a:lnTo>
                <a:lnTo>
                  <a:pt x="2006" y="3734"/>
                </a:lnTo>
                <a:cubicBezTo>
                  <a:pt x="1922" y="3723"/>
                  <a:pt x="1840" y="3714"/>
                  <a:pt x="1761" y="3703"/>
                </a:cubicBezTo>
                <a:close/>
                <a:moveTo>
                  <a:pt x="2032" y="3714"/>
                </a:moveTo>
                <a:lnTo>
                  <a:pt x="1910" y="3579"/>
                </a:lnTo>
                <a:lnTo>
                  <a:pt x="2037" y="3471"/>
                </a:lnTo>
                <a:lnTo>
                  <a:pt x="2032" y="3714"/>
                </a:lnTo>
                <a:close/>
                <a:moveTo>
                  <a:pt x="2035" y="3404"/>
                </a:moveTo>
                <a:lnTo>
                  <a:pt x="1744" y="3367"/>
                </a:lnTo>
                <a:lnTo>
                  <a:pt x="2040" y="3088"/>
                </a:lnTo>
                <a:lnTo>
                  <a:pt x="2035" y="3404"/>
                </a:lnTo>
                <a:close/>
                <a:moveTo>
                  <a:pt x="1431" y="2269"/>
                </a:moveTo>
                <a:lnTo>
                  <a:pt x="2658" y="2362"/>
                </a:lnTo>
                <a:lnTo>
                  <a:pt x="2057" y="3026"/>
                </a:lnTo>
                <a:lnTo>
                  <a:pt x="1431" y="2269"/>
                </a:lnTo>
                <a:close/>
                <a:moveTo>
                  <a:pt x="2074" y="3099"/>
                </a:moveTo>
                <a:lnTo>
                  <a:pt x="2348" y="3429"/>
                </a:lnTo>
                <a:lnTo>
                  <a:pt x="2342" y="3435"/>
                </a:lnTo>
                <a:lnTo>
                  <a:pt x="2077" y="3412"/>
                </a:lnTo>
                <a:lnTo>
                  <a:pt x="2068" y="3412"/>
                </a:lnTo>
                <a:lnTo>
                  <a:pt x="2074" y="3099"/>
                </a:lnTo>
                <a:close/>
                <a:moveTo>
                  <a:pt x="2068" y="3440"/>
                </a:moveTo>
                <a:lnTo>
                  <a:pt x="2314" y="3460"/>
                </a:lnTo>
                <a:lnTo>
                  <a:pt x="2063" y="3714"/>
                </a:lnTo>
                <a:lnTo>
                  <a:pt x="2068" y="3440"/>
                </a:lnTo>
                <a:close/>
                <a:moveTo>
                  <a:pt x="2085" y="3742"/>
                </a:moveTo>
                <a:lnTo>
                  <a:pt x="2356" y="3469"/>
                </a:lnTo>
                <a:lnTo>
                  <a:pt x="2365" y="3773"/>
                </a:lnTo>
                <a:cubicBezTo>
                  <a:pt x="2272" y="3762"/>
                  <a:pt x="2178" y="3754"/>
                  <a:pt x="2085" y="3742"/>
                </a:cubicBezTo>
                <a:close/>
                <a:moveTo>
                  <a:pt x="2097" y="3073"/>
                </a:moveTo>
                <a:lnTo>
                  <a:pt x="2658" y="3113"/>
                </a:lnTo>
                <a:lnTo>
                  <a:pt x="2370" y="3404"/>
                </a:lnTo>
                <a:lnTo>
                  <a:pt x="2097" y="3073"/>
                </a:lnTo>
                <a:close/>
                <a:moveTo>
                  <a:pt x="2387" y="3480"/>
                </a:moveTo>
                <a:lnTo>
                  <a:pt x="2511" y="3629"/>
                </a:lnTo>
                <a:lnTo>
                  <a:pt x="2399" y="3754"/>
                </a:lnTo>
                <a:lnTo>
                  <a:pt x="2387" y="3480"/>
                </a:lnTo>
                <a:close/>
                <a:moveTo>
                  <a:pt x="2421" y="3466"/>
                </a:moveTo>
                <a:lnTo>
                  <a:pt x="2655" y="3466"/>
                </a:lnTo>
                <a:lnTo>
                  <a:pt x="2534" y="3601"/>
                </a:lnTo>
                <a:lnTo>
                  <a:pt x="2421" y="3466"/>
                </a:lnTo>
                <a:close/>
                <a:moveTo>
                  <a:pt x="2418" y="3779"/>
                </a:moveTo>
                <a:lnTo>
                  <a:pt x="2531" y="3652"/>
                </a:lnTo>
                <a:lnTo>
                  <a:pt x="2655" y="3802"/>
                </a:lnTo>
                <a:cubicBezTo>
                  <a:pt x="2579" y="3796"/>
                  <a:pt x="2500" y="3787"/>
                  <a:pt x="2418" y="3779"/>
                </a:cubicBezTo>
                <a:close/>
                <a:moveTo>
                  <a:pt x="2681" y="3779"/>
                </a:moveTo>
                <a:lnTo>
                  <a:pt x="2557" y="3627"/>
                </a:lnTo>
                <a:lnTo>
                  <a:pt x="2681" y="3488"/>
                </a:lnTo>
                <a:lnTo>
                  <a:pt x="2681" y="3779"/>
                </a:lnTo>
                <a:close/>
                <a:moveTo>
                  <a:pt x="2396" y="3435"/>
                </a:moveTo>
                <a:lnTo>
                  <a:pt x="2390" y="3429"/>
                </a:lnTo>
                <a:lnTo>
                  <a:pt x="2678" y="3136"/>
                </a:lnTo>
                <a:lnTo>
                  <a:pt x="2678" y="3435"/>
                </a:lnTo>
                <a:lnTo>
                  <a:pt x="2396" y="3435"/>
                </a:lnTo>
                <a:close/>
                <a:moveTo>
                  <a:pt x="2681" y="3079"/>
                </a:moveTo>
                <a:lnTo>
                  <a:pt x="2088" y="3037"/>
                </a:lnTo>
                <a:lnTo>
                  <a:pt x="2681" y="2388"/>
                </a:lnTo>
                <a:lnTo>
                  <a:pt x="2681" y="3079"/>
                </a:lnTo>
                <a:close/>
                <a:moveTo>
                  <a:pt x="2681" y="2328"/>
                </a:moveTo>
                <a:lnTo>
                  <a:pt x="1431" y="2233"/>
                </a:lnTo>
                <a:lnTo>
                  <a:pt x="2681" y="974"/>
                </a:lnTo>
                <a:lnTo>
                  <a:pt x="2681" y="2328"/>
                </a:lnTo>
                <a:close/>
                <a:moveTo>
                  <a:pt x="2681" y="926"/>
                </a:moveTo>
                <a:lnTo>
                  <a:pt x="1394" y="2221"/>
                </a:lnTo>
                <a:lnTo>
                  <a:pt x="87" y="641"/>
                </a:lnTo>
                <a:lnTo>
                  <a:pt x="2684" y="901"/>
                </a:lnTo>
                <a:lnTo>
                  <a:pt x="2684" y="926"/>
                </a:lnTo>
                <a:lnTo>
                  <a:pt x="2681" y="926"/>
                </a:lnTo>
                <a:close/>
                <a:moveTo>
                  <a:pt x="5463" y="920"/>
                </a:moveTo>
                <a:lnTo>
                  <a:pt x="6767" y="2134"/>
                </a:lnTo>
                <a:lnTo>
                  <a:pt x="5463" y="2272"/>
                </a:lnTo>
                <a:lnTo>
                  <a:pt x="5463" y="920"/>
                </a:lnTo>
                <a:close/>
                <a:moveTo>
                  <a:pt x="5463" y="2331"/>
                </a:moveTo>
                <a:lnTo>
                  <a:pt x="6087" y="2955"/>
                </a:lnTo>
                <a:lnTo>
                  <a:pt x="5463" y="3020"/>
                </a:lnTo>
                <a:lnTo>
                  <a:pt x="5463" y="2331"/>
                </a:lnTo>
                <a:close/>
                <a:moveTo>
                  <a:pt x="5463" y="3082"/>
                </a:moveTo>
                <a:lnTo>
                  <a:pt x="5737" y="3370"/>
                </a:lnTo>
                <a:lnTo>
                  <a:pt x="5463" y="3401"/>
                </a:lnTo>
                <a:lnTo>
                  <a:pt x="5463" y="3082"/>
                </a:lnTo>
                <a:close/>
                <a:moveTo>
                  <a:pt x="5463" y="3426"/>
                </a:moveTo>
                <a:lnTo>
                  <a:pt x="5734" y="3395"/>
                </a:lnTo>
                <a:lnTo>
                  <a:pt x="5463" y="3717"/>
                </a:lnTo>
                <a:lnTo>
                  <a:pt x="5463" y="3426"/>
                </a:lnTo>
                <a:close/>
                <a:moveTo>
                  <a:pt x="5430" y="3460"/>
                </a:moveTo>
                <a:lnTo>
                  <a:pt x="5430" y="3723"/>
                </a:lnTo>
                <a:lnTo>
                  <a:pt x="5314" y="3601"/>
                </a:lnTo>
                <a:lnTo>
                  <a:pt x="5430" y="3460"/>
                </a:lnTo>
                <a:close/>
                <a:moveTo>
                  <a:pt x="5291" y="3576"/>
                </a:moveTo>
                <a:lnTo>
                  <a:pt x="5167" y="3446"/>
                </a:lnTo>
                <a:lnTo>
                  <a:pt x="5413" y="3432"/>
                </a:lnTo>
                <a:lnTo>
                  <a:pt x="5291" y="3576"/>
                </a:lnTo>
                <a:close/>
                <a:moveTo>
                  <a:pt x="5142" y="3421"/>
                </a:moveTo>
                <a:lnTo>
                  <a:pt x="5430" y="3082"/>
                </a:lnTo>
                <a:lnTo>
                  <a:pt x="5430" y="3404"/>
                </a:lnTo>
                <a:lnTo>
                  <a:pt x="5142" y="3421"/>
                </a:lnTo>
                <a:close/>
                <a:moveTo>
                  <a:pt x="5421" y="909"/>
                </a:moveTo>
                <a:lnTo>
                  <a:pt x="4086" y="2323"/>
                </a:lnTo>
                <a:lnTo>
                  <a:pt x="2771" y="909"/>
                </a:lnTo>
                <a:lnTo>
                  <a:pt x="5421" y="909"/>
                </a:lnTo>
                <a:close/>
                <a:moveTo>
                  <a:pt x="5430" y="949"/>
                </a:moveTo>
                <a:lnTo>
                  <a:pt x="5430" y="2275"/>
                </a:lnTo>
                <a:lnTo>
                  <a:pt x="4126" y="2328"/>
                </a:lnTo>
                <a:lnTo>
                  <a:pt x="5430" y="949"/>
                </a:lnTo>
                <a:close/>
                <a:moveTo>
                  <a:pt x="3776" y="3474"/>
                </a:moveTo>
                <a:lnTo>
                  <a:pt x="4086" y="3144"/>
                </a:lnTo>
                <a:lnTo>
                  <a:pt x="4089" y="3474"/>
                </a:lnTo>
                <a:lnTo>
                  <a:pt x="3776" y="3474"/>
                </a:lnTo>
                <a:close/>
                <a:moveTo>
                  <a:pt x="4064" y="3505"/>
                </a:moveTo>
                <a:lnTo>
                  <a:pt x="3928" y="3652"/>
                </a:lnTo>
                <a:lnTo>
                  <a:pt x="3790" y="3505"/>
                </a:lnTo>
                <a:lnTo>
                  <a:pt x="4064" y="3505"/>
                </a:lnTo>
                <a:close/>
                <a:moveTo>
                  <a:pt x="4083" y="3082"/>
                </a:moveTo>
                <a:lnTo>
                  <a:pt x="3417" y="3082"/>
                </a:lnTo>
                <a:lnTo>
                  <a:pt x="4075" y="2385"/>
                </a:lnTo>
                <a:lnTo>
                  <a:pt x="4083" y="3082"/>
                </a:lnTo>
                <a:close/>
                <a:moveTo>
                  <a:pt x="2712" y="943"/>
                </a:moveTo>
                <a:lnTo>
                  <a:pt x="2737" y="917"/>
                </a:lnTo>
                <a:lnTo>
                  <a:pt x="4052" y="2331"/>
                </a:lnTo>
                <a:lnTo>
                  <a:pt x="2712" y="2331"/>
                </a:lnTo>
                <a:lnTo>
                  <a:pt x="2712" y="943"/>
                </a:lnTo>
                <a:close/>
                <a:moveTo>
                  <a:pt x="2712" y="2393"/>
                </a:moveTo>
                <a:lnTo>
                  <a:pt x="3344" y="3082"/>
                </a:lnTo>
                <a:lnTo>
                  <a:pt x="2712" y="3082"/>
                </a:lnTo>
                <a:lnTo>
                  <a:pt x="2712" y="2393"/>
                </a:lnTo>
                <a:close/>
                <a:moveTo>
                  <a:pt x="2712" y="3141"/>
                </a:moveTo>
                <a:lnTo>
                  <a:pt x="3011" y="3435"/>
                </a:lnTo>
                <a:lnTo>
                  <a:pt x="2712" y="3435"/>
                </a:lnTo>
                <a:lnTo>
                  <a:pt x="2712" y="3141"/>
                </a:lnTo>
                <a:close/>
                <a:moveTo>
                  <a:pt x="3008" y="3466"/>
                </a:moveTo>
                <a:lnTo>
                  <a:pt x="2867" y="3615"/>
                </a:lnTo>
                <a:lnTo>
                  <a:pt x="2737" y="3466"/>
                </a:lnTo>
                <a:lnTo>
                  <a:pt x="3008" y="3466"/>
                </a:lnTo>
                <a:close/>
                <a:moveTo>
                  <a:pt x="2712" y="3494"/>
                </a:moveTo>
                <a:lnTo>
                  <a:pt x="2842" y="3641"/>
                </a:lnTo>
                <a:lnTo>
                  <a:pt x="2712" y="3776"/>
                </a:lnTo>
                <a:lnTo>
                  <a:pt x="2712" y="3494"/>
                </a:lnTo>
                <a:close/>
                <a:moveTo>
                  <a:pt x="2732" y="3810"/>
                </a:moveTo>
                <a:lnTo>
                  <a:pt x="2864" y="3669"/>
                </a:lnTo>
                <a:lnTo>
                  <a:pt x="3003" y="3827"/>
                </a:lnTo>
                <a:cubicBezTo>
                  <a:pt x="2915" y="3821"/>
                  <a:pt x="2822" y="3816"/>
                  <a:pt x="2732" y="3810"/>
                </a:cubicBezTo>
                <a:close/>
                <a:moveTo>
                  <a:pt x="3028" y="3802"/>
                </a:moveTo>
                <a:lnTo>
                  <a:pt x="2887" y="3641"/>
                </a:lnTo>
                <a:lnTo>
                  <a:pt x="3031" y="3488"/>
                </a:lnTo>
                <a:lnTo>
                  <a:pt x="3028" y="3802"/>
                </a:lnTo>
                <a:close/>
                <a:moveTo>
                  <a:pt x="2737" y="3116"/>
                </a:moveTo>
                <a:lnTo>
                  <a:pt x="3338" y="3116"/>
                </a:lnTo>
                <a:lnTo>
                  <a:pt x="3048" y="3423"/>
                </a:lnTo>
                <a:lnTo>
                  <a:pt x="2737" y="3116"/>
                </a:lnTo>
                <a:close/>
                <a:moveTo>
                  <a:pt x="3364" y="3138"/>
                </a:moveTo>
                <a:lnTo>
                  <a:pt x="3369" y="3469"/>
                </a:lnTo>
                <a:lnTo>
                  <a:pt x="3079" y="3438"/>
                </a:lnTo>
                <a:lnTo>
                  <a:pt x="3364" y="3138"/>
                </a:lnTo>
                <a:close/>
                <a:moveTo>
                  <a:pt x="3062" y="3830"/>
                </a:moveTo>
                <a:lnTo>
                  <a:pt x="3065" y="3494"/>
                </a:lnTo>
                <a:lnTo>
                  <a:pt x="3358" y="3844"/>
                </a:lnTo>
                <a:cubicBezTo>
                  <a:pt x="3259" y="3838"/>
                  <a:pt x="3161" y="3835"/>
                  <a:pt x="3062" y="3830"/>
                </a:cubicBezTo>
                <a:close/>
                <a:moveTo>
                  <a:pt x="3090" y="3471"/>
                </a:moveTo>
                <a:lnTo>
                  <a:pt x="3369" y="3500"/>
                </a:lnTo>
                <a:lnTo>
                  <a:pt x="3375" y="3816"/>
                </a:lnTo>
                <a:lnTo>
                  <a:pt x="3090" y="3471"/>
                </a:lnTo>
                <a:close/>
                <a:moveTo>
                  <a:pt x="2734" y="2365"/>
                </a:moveTo>
                <a:lnTo>
                  <a:pt x="4050" y="2365"/>
                </a:lnTo>
                <a:lnTo>
                  <a:pt x="3381" y="3073"/>
                </a:lnTo>
                <a:lnTo>
                  <a:pt x="2734" y="2365"/>
                </a:lnTo>
                <a:close/>
                <a:moveTo>
                  <a:pt x="3398" y="3136"/>
                </a:moveTo>
                <a:lnTo>
                  <a:pt x="3717" y="3474"/>
                </a:lnTo>
                <a:lnTo>
                  <a:pt x="3417" y="3474"/>
                </a:lnTo>
                <a:lnTo>
                  <a:pt x="3400" y="3471"/>
                </a:lnTo>
                <a:lnTo>
                  <a:pt x="3398" y="3136"/>
                </a:lnTo>
                <a:close/>
                <a:moveTo>
                  <a:pt x="3700" y="3505"/>
                </a:moveTo>
                <a:lnTo>
                  <a:pt x="3564" y="3649"/>
                </a:lnTo>
                <a:lnTo>
                  <a:pt x="3429" y="3505"/>
                </a:lnTo>
                <a:lnTo>
                  <a:pt x="3700" y="3505"/>
                </a:lnTo>
                <a:close/>
                <a:moveTo>
                  <a:pt x="3403" y="3528"/>
                </a:moveTo>
                <a:lnTo>
                  <a:pt x="3542" y="3675"/>
                </a:lnTo>
                <a:lnTo>
                  <a:pt x="3406" y="3818"/>
                </a:lnTo>
                <a:lnTo>
                  <a:pt x="3403" y="3528"/>
                </a:lnTo>
                <a:close/>
                <a:moveTo>
                  <a:pt x="3429" y="3844"/>
                </a:moveTo>
                <a:lnTo>
                  <a:pt x="3564" y="3697"/>
                </a:lnTo>
                <a:lnTo>
                  <a:pt x="3708" y="3850"/>
                </a:lnTo>
                <a:cubicBezTo>
                  <a:pt x="3615" y="3850"/>
                  <a:pt x="3522" y="3847"/>
                  <a:pt x="3429" y="3844"/>
                </a:cubicBezTo>
                <a:close/>
                <a:moveTo>
                  <a:pt x="3733" y="3827"/>
                </a:moveTo>
                <a:lnTo>
                  <a:pt x="3587" y="3672"/>
                </a:lnTo>
                <a:lnTo>
                  <a:pt x="3733" y="3517"/>
                </a:lnTo>
                <a:lnTo>
                  <a:pt x="3733" y="3827"/>
                </a:lnTo>
                <a:close/>
                <a:moveTo>
                  <a:pt x="3420" y="3116"/>
                </a:moveTo>
                <a:lnTo>
                  <a:pt x="4064" y="3116"/>
                </a:lnTo>
                <a:lnTo>
                  <a:pt x="3745" y="3457"/>
                </a:lnTo>
                <a:lnTo>
                  <a:pt x="3420" y="3116"/>
                </a:lnTo>
                <a:close/>
                <a:moveTo>
                  <a:pt x="3767" y="3528"/>
                </a:moveTo>
                <a:lnTo>
                  <a:pt x="3906" y="3675"/>
                </a:lnTo>
                <a:lnTo>
                  <a:pt x="3767" y="3824"/>
                </a:lnTo>
                <a:lnTo>
                  <a:pt x="3767" y="3528"/>
                </a:lnTo>
                <a:close/>
                <a:moveTo>
                  <a:pt x="3793" y="3850"/>
                </a:moveTo>
                <a:lnTo>
                  <a:pt x="3931" y="3700"/>
                </a:lnTo>
                <a:lnTo>
                  <a:pt x="4072" y="3850"/>
                </a:lnTo>
                <a:cubicBezTo>
                  <a:pt x="3979" y="3850"/>
                  <a:pt x="3886" y="3852"/>
                  <a:pt x="3793" y="3850"/>
                </a:cubicBezTo>
                <a:close/>
                <a:moveTo>
                  <a:pt x="3954" y="3677"/>
                </a:moveTo>
                <a:lnTo>
                  <a:pt x="4089" y="3531"/>
                </a:lnTo>
                <a:lnTo>
                  <a:pt x="4092" y="3827"/>
                </a:lnTo>
                <a:lnTo>
                  <a:pt x="3954" y="3677"/>
                </a:lnTo>
                <a:close/>
                <a:moveTo>
                  <a:pt x="4109" y="2388"/>
                </a:moveTo>
                <a:lnTo>
                  <a:pt x="4744" y="3051"/>
                </a:lnTo>
                <a:lnTo>
                  <a:pt x="4117" y="3079"/>
                </a:lnTo>
                <a:lnTo>
                  <a:pt x="4109" y="2388"/>
                </a:lnTo>
                <a:close/>
                <a:moveTo>
                  <a:pt x="4123" y="3533"/>
                </a:moveTo>
                <a:lnTo>
                  <a:pt x="4250" y="3677"/>
                </a:lnTo>
                <a:lnTo>
                  <a:pt x="4126" y="3824"/>
                </a:lnTo>
                <a:lnTo>
                  <a:pt x="4123" y="3533"/>
                </a:lnTo>
                <a:close/>
                <a:moveTo>
                  <a:pt x="4146" y="3505"/>
                </a:moveTo>
                <a:lnTo>
                  <a:pt x="4394" y="3505"/>
                </a:lnTo>
                <a:lnTo>
                  <a:pt x="4270" y="3652"/>
                </a:lnTo>
                <a:lnTo>
                  <a:pt x="4146" y="3505"/>
                </a:lnTo>
                <a:close/>
                <a:moveTo>
                  <a:pt x="4146" y="3850"/>
                </a:moveTo>
                <a:lnTo>
                  <a:pt x="4270" y="3703"/>
                </a:lnTo>
                <a:lnTo>
                  <a:pt x="4394" y="3844"/>
                </a:lnTo>
                <a:cubicBezTo>
                  <a:pt x="4315" y="3847"/>
                  <a:pt x="4230" y="3847"/>
                  <a:pt x="4146" y="3850"/>
                </a:cubicBezTo>
                <a:close/>
                <a:moveTo>
                  <a:pt x="4416" y="3818"/>
                </a:moveTo>
                <a:lnTo>
                  <a:pt x="4292" y="3675"/>
                </a:lnTo>
                <a:lnTo>
                  <a:pt x="4416" y="3528"/>
                </a:lnTo>
                <a:lnTo>
                  <a:pt x="4416" y="3818"/>
                </a:lnTo>
                <a:close/>
                <a:moveTo>
                  <a:pt x="4120" y="3474"/>
                </a:moveTo>
                <a:lnTo>
                  <a:pt x="4117" y="3138"/>
                </a:lnTo>
                <a:lnTo>
                  <a:pt x="4419" y="3474"/>
                </a:lnTo>
                <a:lnTo>
                  <a:pt x="4120" y="3474"/>
                </a:lnTo>
                <a:close/>
                <a:moveTo>
                  <a:pt x="4140" y="3113"/>
                </a:moveTo>
                <a:lnTo>
                  <a:pt x="4744" y="3085"/>
                </a:lnTo>
                <a:lnTo>
                  <a:pt x="4442" y="3446"/>
                </a:lnTo>
                <a:lnTo>
                  <a:pt x="4140" y="3113"/>
                </a:lnTo>
                <a:close/>
                <a:moveTo>
                  <a:pt x="4450" y="3508"/>
                </a:moveTo>
                <a:lnTo>
                  <a:pt x="4583" y="3658"/>
                </a:lnTo>
                <a:lnTo>
                  <a:pt x="4450" y="3816"/>
                </a:lnTo>
                <a:lnTo>
                  <a:pt x="4450" y="3508"/>
                </a:lnTo>
                <a:close/>
                <a:moveTo>
                  <a:pt x="4487" y="3500"/>
                </a:moveTo>
                <a:lnTo>
                  <a:pt x="4733" y="3480"/>
                </a:lnTo>
                <a:lnTo>
                  <a:pt x="4603" y="3629"/>
                </a:lnTo>
                <a:lnTo>
                  <a:pt x="4487" y="3500"/>
                </a:lnTo>
                <a:close/>
                <a:moveTo>
                  <a:pt x="4467" y="3841"/>
                </a:moveTo>
                <a:lnTo>
                  <a:pt x="4606" y="3680"/>
                </a:lnTo>
                <a:lnTo>
                  <a:pt x="4738" y="3830"/>
                </a:lnTo>
                <a:cubicBezTo>
                  <a:pt x="4648" y="3833"/>
                  <a:pt x="4558" y="3838"/>
                  <a:pt x="4467" y="3841"/>
                </a:cubicBezTo>
                <a:close/>
                <a:moveTo>
                  <a:pt x="4758" y="3799"/>
                </a:moveTo>
                <a:lnTo>
                  <a:pt x="4628" y="3655"/>
                </a:lnTo>
                <a:lnTo>
                  <a:pt x="4758" y="3505"/>
                </a:lnTo>
                <a:lnTo>
                  <a:pt x="4758" y="3799"/>
                </a:lnTo>
                <a:close/>
                <a:moveTo>
                  <a:pt x="4758" y="3449"/>
                </a:moveTo>
                <a:lnTo>
                  <a:pt x="4464" y="3471"/>
                </a:lnTo>
                <a:lnTo>
                  <a:pt x="4764" y="3116"/>
                </a:lnTo>
                <a:lnTo>
                  <a:pt x="4758" y="3449"/>
                </a:lnTo>
                <a:close/>
                <a:moveTo>
                  <a:pt x="4129" y="2362"/>
                </a:moveTo>
                <a:lnTo>
                  <a:pt x="5410" y="2309"/>
                </a:lnTo>
                <a:lnTo>
                  <a:pt x="4781" y="3042"/>
                </a:lnTo>
                <a:lnTo>
                  <a:pt x="4129" y="2362"/>
                </a:lnTo>
                <a:close/>
                <a:moveTo>
                  <a:pt x="5430" y="2337"/>
                </a:moveTo>
                <a:lnTo>
                  <a:pt x="5430" y="3023"/>
                </a:lnTo>
                <a:lnTo>
                  <a:pt x="4823" y="3051"/>
                </a:lnTo>
                <a:lnTo>
                  <a:pt x="5430" y="2337"/>
                </a:lnTo>
                <a:close/>
                <a:moveTo>
                  <a:pt x="4789" y="3505"/>
                </a:moveTo>
                <a:lnTo>
                  <a:pt x="4916" y="3644"/>
                </a:lnTo>
                <a:lnTo>
                  <a:pt x="4789" y="3799"/>
                </a:lnTo>
                <a:lnTo>
                  <a:pt x="4789" y="3505"/>
                </a:lnTo>
                <a:close/>
                <a:moveTo>
                  <a:pt x="4809" y="3474"/>
                </a:moveTo>
                <a:lnTo>
                  <a:pt x="5074" y="3452"/>
                </a:lnTo>
                <a:lnTo>
                  <a:pt x="4939" y="3615"/>
                </a:lnTo>
                <a:lnTo>
                  <a:pt x="4809" y="3474"/>
                </a:lnTo>
                <a:close/>
                <a:moveTo>
                  <a:pt x="4812" y="3827"/>
                </a:moveTo>
                <a:lnTo>
                  <a:pt x="4941" y="3669"/>
                </a:lnTo>
                <a:lnTo>
                  <a:pt x="5071" y="3810"/>
                </a:lnTo>
                <a:cubicBezTo>
                  <a:pt x="4987" y="3816"/>
                  <a:pt x="4899" y="3821"/>
                  <a:pt x="4812" y="3827"/>
                </a:cubicBezTo>
                <a:close/>
                <a:moveTo>
                  <a:pt x="5091" y="3785"/>
                </a:moveTo>
                <a:lnTo>
                  <a:pt x="4961" y="3641"/>
                </a:lnTo>
                <a:lnTo>
                  <a:pt x="5091" y="3480"/>
                </a:lnTo>
                <a:lnTo>
                  <a:pt x="5091" y="3785"/>
                </a:lnTo>
                <a:close/>
                <a:moveTo>
                  <a:pt x="5094" y="3423"/>
                </a:moveTo>
                <a:lnTo>
                  <a:pt x="4792" y="3446"/>
                </a:lnTo>
                <a:lnTo>
                  <a:pt x="4797" y="3107"/>
                </a:lnTo>
                <a:lnTo>
                  <a:pt x="5094" y="3423"/>
                </a:lnTo>
                <a:close/>
                <a:moveTo>
                  <a:pt x="4817" y="3085"/>
                </a:moveTo>
                <a:lnTo>
                  <a:pt x="5407" y="3057"/>
                </a:lnTo>
                <a:lnTo>
                  <a:pt x="5116" y="3395"/>
                </a:lnTo>
                <a:lnTo>
                  <a:pt x="4817" y="3085"/>
                </a:lnTo>
                <a:close/>
                <a:moveTo>
                  <a:pt x="5125" y="3452"/>
                </a:moveTo>
                <a:lnTo>
                  <a:pt x="5269" y="3601"/>
                </a:lnTo>
                <a:lnTo>
                  <a:pt x="5125" y="3776"/>
                </a:lnTo>
                <a:lnTo>
                  <a:pt x="5125" y="3452"/>
                </a:lnTo>
                <a:close/>
                <a:moveTo>
                  <a:pt x="5147" y="3804"/>
                </a:moveTo>
                <a:lnTo>
                  <a:pt x="5291" y="3627"/>
                </a:lnTo>
                <a:lnTo>
                  <a:pt x="5432" y="3773"/>
                </a:lnTo>
                <a:lnTo>
                  <a:pt x="5441" y="3768"/>
                </a:lnTo>
                <a:lnTo>
                  <a:pt x="5458" y="3773"/>
                </a:lnTo>
                <a:lnTo>
                  <a:pt x="5754" y="3421"/>
                </a:lnTo>
                <a:lnTo>
                  <a:pt x="5763" y="3745"/>
                </a:lnTo>
                <a:cubicBezTo>
                  <a:pt x="5568" y="3771"/>
                  <a:pt x="5362" y="3787"/>
                  <a:pt x="5147" y="3804"/>
                </a:cubicBezTo>
                <a:close/>
                <a:moveTo>
                  <a:pt x="5483" y="3051"/>
                </a:moveTo>
                <a:lnTo>
                  <a:pt x="6076" y="2992"/>
                </a:lnTo>
                <a:lnTo>
                  <a:pt x="5768" y="3356"/>
                </a:lnTo>
                <a:lnTo>
                  <a:pt x="5483" y="3051"/>
                </a:lnTo>
                <a:close/>
                <a:moveTo>
                  <a:pt x="5796" y="3745"/>
                </a:moveTo>
                <a:lnTo>
                  <a:pt x="5788" y="3423"/>
                </a:lnTo>
                <a:lnTo>
                  <a:pt x="6065" y="3714"/>
                </a:lnTo>
                <a:cubicBezTo>
                  <a:pt x="5977" y="3725"/>
                  <a:pt x="5890" y="3737"/>
                  <a:pt x="5796" y="3745"/>
                </a:cubicBezTo>
                <a:close/>
                <a:moveTo>
                  <a:pt x="6087" y="3689"/>
                </a:moveTo>
                <a:lnTo>
                  <a:pt x="5794" y="3378"/>
                </a:lnTo>
                <a:lnTo>
                  <a:pt x="6101" y="3014"/>
                </a:lnTo>
                <a:lnTo>
                  <a:pt x="6087" y="3689"/>
                </a:lnTo>
                <a:close/>
                <a:moveTo>
                  <a:pt x="5486" y="2303"/>
                </a:moveTo>
                <a:lnTo>
                  <a:pt x="6773" y="2168"/>
                </a:lnTo>
                <a:lnTo>
                  <a:pt x="6118" y="2944"/>
                </a:lnTo>
                <a:lnTo>
                  <a:pt x="5486" y="2303"/>
                </a:lnTo>
                <a:close/>
                <a:moveTo>
                  <a:pt x="6132" y="3003"/>
                </a:moveTo>
                <a:lnTo>
                  <a:pt x="6440" y="3296"/>
                </a:lnTo>
                <a:lnTo>
                  <a:pt x="6118" y="3683"/>
                </a:lnTo>
                <a:lnTo>
                  <a:pt x="6132" y="3003"/>
                </a:lnTo>
                <a:close/>
                <a:moveTo>
                  <a:pt x="6158" y="2980"/>
                </a:moveTo>
                <a:lnTo>
                  <a:pt x="6767" y="2904"/>
                </a:lnTo>
                <a:lnTo>
                  <a:pt x="6463" y="3271"/>
                </a:lnTo>
                <a:lnTo>
                  <a:pt x="6158" y="2980"/>
                </a:lnTo>
                <a:close/>
                <a:moveTo>
                  <a:pt x="6146" y="3703"/>
                </a:moveTo>
                <a:lnTo>
                  <a:pt x="6457" y="3330"/>
                </a:lnTo>
                <a:lnTo>
                  <a:pt x="6465" y="3660"/>
                </a:lnTo>
                <a:cubicBezTo>
                  <a:pt x="6364" y="3675"/>
                  <a:pt x="6256" y="3691"/>
                  <a:pt x="6146" y="3703"/>
                </a:cubicBezTo>
                <a:close/>
                <a:moveTo>
                  <a:pt x="6499" y="3658"/>
                </a:moveTo>
                <a:lnTo>
                  <a:pt x="6491" y="3344"/>
                </a:lnTo>
                <a:lnTo>
                  <a:pt x="6776" y="3615"/>
                </a:lnTo>
                <a:cubicBezTo>
                  <a:pt x="6685" y="3629"/>
                  <a:pt x="6592" y="3644"/>
                  <a:pt x="6499" y="3658"/>
                </a:cubicBezTo>
                <a:close/>
                <a:moveTo>
                  <a:pt x="6485" y="3296"/>
                </a:moveTo>
                <a:lnTo>
                  <a:pt x="6790" y="2930"/>
                </a:lnTo>
                <a:lnTo>
                  <a:pt x="6790" y="3584"/>
                </a:lnTo>
                <a:lnTo>
                  <a:pt x="6485" y="3296"/>
                </a:lnTo>
                <a:close/>
                <a:moveTo>
                  <a:pt x="6793" y="2867"/>
                </a:moveTo>
                <a:lnTo>
                  <a:pt x="6158" y="2946"/>
                </a:lnTo>
                <a:lnTo>
                  <a:pt x="6793" y="2193"/>
                </a:lnTo>
                <a:lnTo>
                  <a:pt x="6793" y="2867"/>
                </a:lnTo>
                <a:close/>
                <a:moveTo>
                  <a:pt x="6793" y="2114"/>
                </a:moveTo>
                <a:lnTo>
                  <a:pt x="5492" y="906"/>
                </a:lnTo>
                <a:lnTo>
                  <a:pt x="8113" y="497"/>
                </a:lnTo>
                <a:lnTo>
                  <a:pt x="6815" y="2114"/>
                </a:lnTo>
                <a:lnTo>
                  <a:pt x="6793" y="2114"/>
                </a:lnTo>
                <a:close/>
                <a:moveTo>
                  <a:pt x="6844" y="2862"/>
                </a:moveTo>
                <a:lnTo>
                  <a:pt x="6827" y="2865"/>
                </a:lnTo>
                <a:lnTo>
                  <a:pt x="6827" y="2187"/>
                </a:lnTo>
                <a:lnTo>
                  <a:pt x="7470" y="2786"/>
                </a:lnTo>
                <a:lnTo>
                  <a:pt x="6844" y="2862"/>
                </a:lnTo>
                <a:close/>
                <a:moveTo>
                  <a:pt x="7470" y="2822"/>
                </a:moveTo>
                <a:lnTo>
                  <a:pt x="7168" y="3175"/>
                </a:lnTo>
                <a:lnTo>
                  <a:pt x="6849" y="2893"/>
                </a:lnTo>
                <a:lnTo>
                  <a:pt x="7470" y="2822"/>
                </a:lnTo>
                <a:close/>
                <a:moveTo>
                  <a:pt x="6824" y="2918"/>
                </a:moveTo>
                <a:lnTo>
                  <a:pt x="7145" y="3203"/>
                </a:lnTo>
                <a:lnTo>
                  <a:pt x="6824" y="3581"/>
                </a:lnTo>
                <a:lnTo>
                  <a:pt x="6824" y="2918"/>
                </a:lnTo>
                <a:close/>
                <a:moveTo>
                  <a:pt x="6852" y="3601"/>
                </a:moveTo>
                <a:lnTo>
                  <a:pt x="7174" y="3226"/>
                </a:lnTo>
                <a:lnTo>
                  <a:pt x="7476" y="3491"/>
                </a:lnTo>
                <a:cubicBezTo>
                  <a:pt x="7289" y="3528"/>
                  <a:pt x="7081" y="3565"/>
                  <a:pt x="6852" y="3601"/>
                </a:cubicBezTo>
                <a:close/>
                <a:moveTo>
                  <a:pt x="7495" y="3466"/>
                </a:moveTo>
                <a:lnTo>
                  <a:pt x="7193" y="3198"/>
                </a:lnTo>
                <a:lnTo>
                  <a:pt x="7495" y="2845"/>
                </a:lnTo>
                <a:lnTo>
                  <a:pt x="7495" y="3466"/>
                </a:lnTo>
                <a:close/>
                <a:moveTo>
                  <a:pt x="6841" y="2159"/>
                </a:moveTo>
                <a:lnTo>
                  <a:pt x="8097" y="1976"/>
                </a:lnTo>
                <a:lnTo>
                  <a:pt x="7507" y="2777"/>
                </a:lnTo>
                <a:lnTo>
                  <a:pt x="6841" y="2159"/>
                </a:lnTo>
                <a:close/>
                <a:moveTo>
                  <a:pt x="7529" y="2842"/>
                </a:moveTo>
                <a:lnTo>
                  <a:pt x="7800" y="3093"/>
                </a:lnTo>
                <a:lnTo>
                  <a:pt x="7529" y="3454"/>
                </a:lnTo>
                <a:lnTo>
                  <a:pt x="7529" y="2842"/>
                </a:lnTo>
                <a:close/>
                <a:moveTo>
                  <a:pt x="7806" y="3426"/>
                </a:moveTo>
                <a:cubicBezTo>
                  <a:pt x="7730" y="3440"/>
                  <a:pt x="7645" y="3457"/>
                  <a:pt x="7555" y="3477"/>
                </a:cubicBezTo>
                <a:lnTo>
                  <a:pt x="7812" y="3133"/>
                </a:lnTo>
                <a:lnTo>
                  <a:pt x="7806" y="3426"/>
                </a:lnTo>
                <a:close/>
                <a:moveTo>
                  <a:pt x="7543" y="2811"/>
                </a:moveTo>
                <a:lnTo>
                  <a:pt x="8088" y="2704"/>
                </a:lnTo>
                <a:lnTo>
                  <a:pt x="7817" y="3065"/>
                </a:lnTo>
                <a:lnTo>
                  <a:pt x="7543" y="2811"/>
                </a:lnTo>
                <a:close/>
                <a:moveTo>
                  <a:pt x="7907" y="3406"/>
                </a:moveTo>
                <a:cubicBezTo>
                  <a:pt x="7885" y="3412"/>
                  <a:pt x="7862" y="3415"/>
                  <a:pt x="7840" y="3421"/>
                </a:cubicBezTo>
                <a:lnTo>
                  <a:pt x="7845" y="3136"/>
                </a:lnTo>
                <a:lnTo>
                  <a:pt x="8097" y="3370"/>
                </a:lnTo>
                <a:cubicBezTo>
                  <a:pt x="8040" y="3378"/>
                  <a:pt x="7978" y="3390"/>
                  <a:pt x="7907" y="3406"/>
                </a:cubicBezTo>
                <a:close/>
                <a:moveTo>
                  <a:pt x="8116" y="3344"/>
                </a:moveTo>
                <a:lnTo>
                  <a:pt x="7845" y="3090"/>
                </a:lnTo>
                <a:lnTo>
                  <a:pt x="7845" y="3085"/>
                </a:lnTo>
                <a:lnTo>
                  <a:pt x="8116" y="2721"/>
                </a:lnTo>
                <a:lnTo>
                  <a:pt x="8116" y="3344"/>
                </a:lnTo>
                <a:close/>
                <a:moveTo>
                  <a:pt x="8116" y="2659"/>
                </a:moveTo>
                <a:lnTo>
                  <a:pt x="7555" y="2772"/>
                </a:lnTo>
                <a:lnTo>
                  <a:pt x="8116" y="2007"/>
                </a:lnTo>
                <a:lnTo>
                  <a:pt x="8116" y="2659"/>
                </a:lnTo>
                <a:close/>
                <a:moveTo>
                  <a:pt x="8116" y="1936"/>
                </a:moveTo>
                <a:lnTo>
                  <a:pt x="6849" y="2122"/>
                </a:lnTo>
                <a:lnTo>
                  <a:pt x="8116" y="545"/>
                </a:lnTo>
                <a:lnTo>
                  <a:pt x="8116" y="1936"/>
                </a:lnTo>
                <a:close/>
                <a:moveTo>
                  <a:pt x="8150" y="505"/>
                </a:moveTo>
                <a:lnTo>
                  <a:pt x="8156" y="497"/>
                </a:lnTo>
                <a:lnTo>
                  <a:pt x="9502" y="1637"/>
                </a:lnTo>
                <a:lnTo>
                  <a:pt x="8150" y="1931"/>
                </a:lnTo>
                <a:lnTo>
                  <a:pt x="8150" y="505"/>
                </a:lnTo>
                <a:close/>
                <a:moveTo>
                  <a:pt x="8150" y="1984"/>
                </a:moveTo>
                <a:lnTo>
                  <a:pt x="8791" y="2512"/>
                </a:lnTo>
                <a:lnTo>
                  <a:pt x="8150" y="2650"/>
                </a:lnTo>
                <a:lnTo>
                  <a:pt x="8150" y="1984"/>
                </a:lnTo>
                <a:close/>
                <a:moveTo>
                  <a:pt x="8150" y="2693"/>
                </a:moveTo>
                <a:lnTo>
                  <a:pt x="8782" y="2554"/>
                </a:lnTo>
                <a:lnTo>
                  <a:pt x="8150" y="3336"/>
                </a:lnTo>
                <a:lnTo>
                  <a:pt x="8150" y="2693"/>
                </a:lnTo>
                <a:close/>
                <a:moveTo>
                  <a:pt x="8178" y="3350"/>
                </a:moveTo>
                <a:lnTo>
                  <a:pt x="8811" y="2571"/>
                </a:lnTo>
                <a:lnTo>
                  <a:pt x="8816" y="3215"/>
                </a:lnTo>
                <a:cubicBezTo>
                  <a:pt x="8514" y="3279"/>
                  <a:pt x="8277" y="3330"/>
                  <a:pt x="8178" y="3350"/>
                </a:cubicBezTo>
                <a:close/>
                <a:moveTo>
                  <a:pt x="8173" y="1962"/>
                </a:moveTo>
                <a:lnTo>
                  <a:pt x="9494" y="1674"/>
                </a:lnTo>
                <a:lnTo>
                  <a:pt x="8827" y="2501"/>
                </a:lnTo>
                <a:lnTo>
                  <a:pt x="8173" y="1962"/>
                </a:lnTo>
                <a:close/>
                <a:moveTo>
                  <a:pt x="8844" y="2557"/>
                </a:moveTo>
                <a:lnTo>
                  <a:pt x="9161" y="2808"/>
                </a:lnTo>
                <a:lnTo>
                  <a:pt x="8850" y="3186"/>
                </a:lnTo>
                <a:lnTo>
                  <a:pt x="8844" y="2557"/>
                </a:lnTo>
                <a:close/>
                <a:moveTo>
                  <a:pt x="8873" y="2537"/>
                </a:moveTo>
                <a:lnTo>
                  <a:pt x="9477" y="2424"/>
                </a:lnTo>
                <a:lnTo>
                  <a:pt x="9183" y="2780"/>
                </a:lnTo>
                <a:lnTo>
                  <a:pt x="8873" y="2537"/>
                </a:lnTo>
                <a:close/>
                <a:moveTo>
                  <a:pt x="8881" y="3200"/>
                </a:moveTo>
                <a:lnTo>
                  <a:pt x="9186" y="2828"/>
                </a:lnTo>
                <a:lnTo>
                  <a:pt x="9488" y="3068"/>
                </a:lnTo>
                <a:cubicBezTo>
                  <a:pt x="9276" y="3113"/>
                  <a:pt x="9067" y="3161"/>
                  <a:pt x="8881" y="3200"/>
                </a:cubicBezTo>
                <a:close/>
                <a:moveTo>
                  <a:pt x="9510" y="3040"/>
                </a:moveTo>
                <a:lnTo>
                  <a:pt x="9208" y="2800"/>
                </a:lnTo>
                <a:lnTo>
                  <a:pt x="9516" y="2424"/>
                </a:lnTo>
                <a:lnTo>
                  <a:pt x="9510" y="3040"/>
                </a:lnTo>
                <a:close/>
                <a:moveTo>
                  <a:pt x="9516" y="2376"/>
                </a:moveTo>
                <a:lnTo>
                  <a:pt x="8870" y="2498"/>
                </a:lnTo>
                <a:lnTo>
                  <a:pt x="9522" y="1696"/>
                </a:lnTo>
                <a:lnTo>
                  <a:pt x="9516" y="2376"/>
                </a:lnTo>
                <a:close/>
                <a:moveTo>
                  <a:pt x="8192" y="483"/>
                </a:moveTo>
                <a:lnTo>
                  <a:pt x="10803" y="57"/>
                </a:lnTo>
                <a:lnTo>
                  <a:pt x="9536" y="1623"/>
                </a:lnTo>
                <a:lnTo>
                  <a:pt x="8192" y="483"/>
                </a:lnTo>
                <a:close/>
                <a:moveTo>
                  <a:pt x="9550" y="2368"/>
                </a:moveTo>
                <a:lnTo>
                  <a:pt x="9553" y="1682"/>
                </a:lnTo>
                <a:lnTo>
                  <a:pt x="10210" y="2238"/>
                </a:lnTo>
                <a:lnTo>
                  <a:pt x="9550" y="2368"/>
                </a:lnTo>
                <a:close/>
                <a:moveTo>
                  <a:pt x="10205" y="2280"/>
                </a:moveTo>
                <a:lnTo>
                  <a:pt x="9900" y="2630"/>
                </a:lnTo>
                <a:lnTo>
                  <a:pt x="9567" y="2407"/>
                </a:lnTo>
                <a:lnTo>
                  <a:pt x="10205" y="2280"/>
                </a:lnTo>
                <a:close/>
                <a:moveTo>
                  <a:pt x="9575" y="1657"/>
                </a:moveTo>
                <a:lnTo>
                  <a:pt x="10809" y="1414"/>
                </a:lnTo>
                <a:lnTo>
                  <a:pt x="10247" y="2230"/>
                </a:lnTo>
                <a:lnTo>
                  <a:pt x="9575" y="1657"/>
                </a:lnTo>
                <a:close/>
                <a:moveTo>
                  <a:pt x="9550" y="2439"/>
                </a:moveTo>
                <a:lnTo>
                  <a:pt x="9875" y="2656"/>
                </a:lnTo>
                <a:lnTo>
                  <a:pt x="9544" y="3031"/>
                </a:lnTo>
                <a:lnTo>
                  <a:pt x="9550" y="2439"/>
                </a:lnTo>
                <a:close/>
                <a:moveTo>
                  <a:pt x="9578" y="3045"/>
                </a:moveTo>
                <a:lnTo>
                  <a:pt x="9906" y="2673"/>
                </a:lnTo>
                <a:lnTo>
                  <a:pt x="10233" y="2893"/>
                </a:lnTo>
                <a:cubicBezTo>
                  <a:pt x="10021" y="2944"/>
                  <a:pt x="9798" y="2997"/>
                  <a:pt x="9578" y="3045"/>
                </a:cubicBezTo>
                <a:close/>
                <a:moveTo>
                  <a:pt x="9928" y="2647"/>
                </a:moveTo>
                <a:lnTo>
                  <a:pt x="10239" y="2292"/>
                </a:lnTo>
                <a:lnTo>
                  <a:pt x="10258" y="2870"/>
                </a:lnTo>
                <a:lnTo>
                  <a:pt x="9928" y="2647"/>
                </a:lnTo>
                <a:close/>
                <a:moveTo>
                  <a:pt x="10292" y="2879"/>
                </a:moveTo>
                <a:lnTo>
                  <a:pt x="10272" y="2289"/>
                </a:lnTo>
                <a:lnTo>
                  <a:pt x="10811" y="2746"/>
                </a:lnTo>
                <a:cubicBezTo>
                  <a:pt x="10662" y="2788"/>
                  <a:pt x="10484" y="2834"/>
                  <a:pt x="10292" y="2879"/>
                </a:cubicBezTo>
                <a:close/>
                <a:moveTo>
                  <a:pt x="10828" y="2724"/>
                </a:moveTo>
                <a:lnTo>
                  <a:pt x="10287" y="2261"/>
                </a:lnTo>
                <a:lnTo>
                  <a:pt x="10828" y="2120"/>
                </a:lnTo>
                <a:lnTo>
                  <a:pt x="10828" y="2724"/>
                </a:lnTo>
                <a:close/>
                <a:moveTo>
                  <a:pt x="10828" y="2080"/>
                </a:moveTo>
                <a:lnTo>
                  <a:pt x="10295" y="2221"/>
                </a:lnTo>
                <a:lnTo>
                  <a:pt x="10828" y="1445"/>
                </a:lnTo>
                <a:lnTo>
                  <a:pt x="10828" y="2080"/>
                </a:lnTo>
                <a:close/>
                <a:moveTo>
                  <a:pt x="10828" y="1375"/>
                </a:moveTo>
                <a:lnTo>
                  <a:pt x="9581" y="1623"/>
                </a:lnTo>
                <a:lnTo>
                  <a:pt x="10828" y="85"/>
                </a:lnTo>
                <a:lnTo>
                  <a:pt x="10828" y="1375"/>
                </a:lnTo>
                <a:close/>
                <a:moveTo>
                  <a:pt x="10862" y="65"/>
                </a:moveTo>
                <a:lnTo>
                  <a:pt x="12208" y="1067"/>
                </a:lnTo>
                <a:lnTo>
                  <a:pt x="10862" y="1369"/>
                </a:lnTo>
                <a:lnTo>
                  <a:pt x="10862" y="65"/>
                </a:lnTo>
                <a:close/>
                <a:moveTo>
                  <a:pt x="10862" y="1420"/>
                </a:moveTo>
                <a:lnTo>
                  <a:pt x="11511" y="1911"/>
                </a:lnTo>
                <a:lnTo>
                  <a:pt x="10862" y="2069"/>
                </a:lnTo>
                <a:lnTo>
                  <a:pt x="10862" y="1420"/>
                </a:lnTo>
                <a:close/>
                <a:moveTo>
                  <a:pt x="11506" y="1953"/>
                </a:moveTo>
                <a:lnTo>
                  <a:pt x="11198" y="2314"/>
                </a:lnTo>
                <a:lnTo>
                  <a:pt x="10888" y="2103"/>
                </a:lnTo>
                <a:lnTo>
                  <a:pt x="11506" y="1953"/>
                </a:lnTo>
                <a:close/>
                <a:moveTo>
                  <a:pt x="10862" y="2128"/>
                </a:moveTo>
                <a:lnTo>
                  <a:pt x="11178" y="2343"/>
                </a:lnTo>
                <a:lnTo>
                  <a:pt x="10862" y="2712"/>
                </a:lnTo>
                <a:lnTo>
                  <a:pt x="10862" y="2128"/>
                </a:lnTo>
                <a:close/>
                <a:moveTo>
                  <a:pt x="10896" y="2724"/>
                </a:moveTo>
                <a:lnTo>
                  <a:pt x="11204" y="2360"/>
                </a:lnTo>
                <a:lnTo>
                  <a:pt x="11503" y="2563"/>
                </a:lnTo>
                <a:cubicBezTo>
                  <a:pt x="11218" y="2639"/>
                  <a:pt x="10995" y="2698"/>
                  <a:pt x="10896" y="2724"/>
                </a:cubicBezTo>
                <a:close/>
                <a:moveTo>
                  <a:pt x="11531" y="2540"/>
                </a:moveTo>
                <a:lnTo>
                  <a:pt x="11226" y="2334"/>
                </a:lnTo>
                <a:lnTo>
                  <a:pt x="11537" y="1967"/>
                </a:lnTo>
                <a:lnTo>
                  <a:pt x="11531" y="2540"/>
                </a:lnTo>
                <a:close/>
                <a:moveTo>
                  <a:pt x="11562" y="2546"/>
                </a:moveTo>
                <a:lnTo>
                  <a:pt x="11568" y="1953"/>
                </a:lnTo>
                <a:lnTo>
                  <a:pt x="12203" y="2376"/>
                </a:lnTo>
                <a:cubicBezTo>
                  <a:pt x="11974" y="2439"/>
                  <a:pt x="11757" y="2495"/>
                  <a:pt x="11562" y="2546"/>
                </a:cubicBezTo>
                <a:close/>
                <a:moveTo>
                  <a:pt x="12231" y="2351"/>
                </a:moveTo>
                <a:lnTo>
                  <a:pt x="11599" y="1931"/>
                </a:lnTo>
                <a:lnTo>
                  <a:pt x="12211" y="1781"/>
                </a:lnTo>
                <a:lnTo>
                  <a:pt x="12234" y="1775"/>
                </a:lnTo>
                <a:lnTo>
                  <a:pt x="12234" y="2351"/>
                </a:lnTo>
                <a:lnTo>
                  <a:pt x="12231" y="2351"/>
                </a:lnTo>
                <a:close/>
                <a:moveTo>
                  <a:pt x="12231" y="1736"/>
                </a:moveTo>
                <a:lnTo>
                  <a:pt x="12203" y="1744"/>
                </a:lnTo>
                <a:lnTo>
                  <a:pt x="11604" y="1891"/>
                </a:lnTo>
                <a:lnTo>
                  <a:pt x="12234" y="1149"/>
                </a:lnTo>
                <a:lnTo>
                  <a:pt x="12234" y="1736"/>
                </a:lnTo>
                <a:lnTo>
                  <a:pt x="12231" y="1736"/>
                </a:lnTo>
                <a:close/>
                <a:moveTo>
                  <a:pt x="12231" y="1095"/>
                </a:moveTo>
                <a:lnTo>
                  <a:pt x="11551" y="1900"/>
                </a:lnTo>
                <a:lnTo>
                  <a:pt x="10888" y="1397"/>
                </a:lnTo>
                <a:lnTo>
                  <a:pt x="12231" y="1095"/>
                </a:lnTo>
                <a:close/>
                <a:moveTo>
                  <a:pt x="12265" y="1109"/>
                </a:moveTo>
                <a:lnTo>
                  <a:pt x="12880" y="1564"/>
                </a:lnTo>
                <a:lnTo>
                  <a:pt x="12265" y="1727"/>
                </a:lnTo>
                <a:lnTo>
                  <a:pt x="12265" y="1109"/>
                </a:lnTo>
                <a:close/>
                <a:moveTo>
                  <a:pt x="12877" y="1606"/>
                </a:moveTo>
                <a:lnTo>
                  <a:pt x="12581" y="1959"/>
                </a:lnTo>
                <a:lnTo>
                  <a:pt x="12287" y="1761"/>
                </a:lnTo>
                <a:lnTo>
                  <a:pt x="12877" y="1606"/>
                </a:lnTo>
                <a:close/>
                <a:moveTo>
                  <a:pt x="12265" y="1784"/>
                </a:moveTo>
                <a:lnTo>
                  <a:pt x="12561" y="1984"/>
                </a:lnTo>
                <a:lnTo>
                  <a:pt x="12265" y="2340"/>
                </a:lnTo>
                <a:lnTo>
                  <a:pt x="12265" y="1784"/>
                </a:lnTo>
                <a:close/>
                <a:moveTo>
                  <a:pt x="12296" y="2354"/>
                </a:moveTo>
                <a:lnTo>
                  <a:pt x="12589" y="2004"/>
                </a:lnTo>
                <a:lnTo>
                  <a:pt x="12880" y="2199"/>
                </a:lnTo>
                <a:cubicBezTo>
                  <a:pt x="12685" y="2249"/>
                  <a:pt x="12488" y="2300"/>
                  <a:pt x="12296" y="2354"/>
                </a:cubicBezTo>
                <a:close/>
                <a:moveTo>
                  <a:pt x="12908" y="2173"/>
                </a:moveTo>
                <a:lnTo>
                  <a:pt x="12612" y="1976"/>
                </a:lnTo>
                <a:lnTo>
                  <a:pt x="12908" y="1620"/>
                </a:lnTo>
                <a:lnTo>
                  <a:pt x="12908" y="2173"/>
                </a:lnTo>
                <a:close/>
                <a:moveTo>
                  <a:pt x="12287" y="1084"/>
                </a:moveTo>
                <a:lnTo>
                  <a:pt x="13509" y="810"/>
                </a:lnTo>
                <a:lnTo>
                  <a:pt x="12920" y="1552"/>
                </a:lnTo>
                <a:lnTo>
                  <a:pt x="12287" y="1084"/>
                </a:lnTo>
                <a:close/>
                <a:moveTo>
                  <a:pt x="12939" y="1609"/>
                </a:moveTo>
                <a:lnTo>
                  <a:pt x="13216" y="1815"/>
                </a:lnTo>
                <a:lnTo>
                  <a:pt x="12939" y="2156"/>
                </a:lnTo>
                <a:lnTo>
                  <a:pt x="12939" y="1609"/>
                </a:lnTo>
                <a:close/>
                <a:moveTo>
                  <a:pt x="12962" y="1583"/>
                </a:moveTo>
                <a:lnTo>
                  <a:pt x="13526" y="1434"/>
                </a:lnTo>
                <a:lnTo>
                  <a:pt x="13239" y="1789"/>
                </a:lnTo>
                <a:lnTo>
                  <a:pt x="12962" y="1583"/>
                </a:lnTo>
                <a:close/>
                <a:moveTo>
                  <a:pt x="12970" y="2173"/>
                </a:moveTo>
                <a:lnTo>
                  <a:pt x="13244" y="1835"/>
                </a:lnTo>
                <a:lnTo>
                  <a:pt x="13507" y="2029"/>
                </a:lnTo>
                <a:cubicBezTo>
                  <a:pt x="13337" y="2074"/>
                  <a:pt x="13157" y="2125"/>
                  <a:pt x="12970" y="2173"/>
                </a:cubicBezTo>
                <a:close/>
                <a:moveTo>
                  <a:pt x="13542" y="2015"/>
                </a:moveTo>
                <a:lnTo>
                  <a:pt x="13267" y="1809"/>
                </a:lnTo>
                <a:lnTo>
                  <a:pt x="13542" y="1465"/>
                </a:lnTo>
                <a:lnTo>
                  <a:pt x="13542" y="2015"/>
                </a:lnTo>
                <a:close/>
                <a:moveTo>
                  <a:pt x="13542" y="1389"/>
                </a:moveTo>
                <a:lnTo>
                  <a:pt x="12976" y="1538"/>
                </a:lnTo>
                <a:lnTo>
                  <a:pt x="13542" y="819"/>
                </a:lnTo>
                <a:lnTo>
                  <a:pt x="13542" y="1389"/>
                </a:lnTo>
                <a:close/>
                <a:moveTo>
                  <a:pt x="14959" y="1369"/>
                </a:moveTo>
                <a:lnTo>
                  <a:pt x="14654" y="1442"/>
                </a:lnTo>
                <a:lnTo>
                  <a:pt x="14956" y="1109"/>
                </a:lnTo>
                <a:lnTo>
                  <a:pt x="14959" y="1369"/>
                </a:lnTo>
                <a:close/>
                <a:moveTo>
                  <a:pt x="14928" y="1408"/>
                </a:moveTo>
                <a:lnTo>
                  <a:pt x="14793" y="1547"/>
                </a:lnTo>
                <a:lnTo>
                  <a:pt x="14654" y="1473"/>
                </a:lnTo>
                <a:lnTo>
                  <a:pt x="14928" y="1408"/>
                </a:lnTo>
                <a:close/>
                <a:moveTo>
                  <a:pt x="14948" y="534"/>
                </a:moveTo>
                <a:lnTo>
                  <a:pt x="14953" y="1053"/>
                </a:lnTo>
                <a:lnTo>
                  <a:pt x="14931" y="1059"/>
                </a:lnTo>
                <a:lnTo>
                  <a:pt x="14310" y="1236"/>
                </a:lnTo>
                <a:lnTo>
                  <a:pt x="14948" y="534"/>
                </a:lnTo>
                <a:close/>
                <a:moveTo>
                  <a:pt x="13573" y="816"/>
                </a:moveTo>
                <a:lnTo>
                  <a:pt x="14208" y="1262"/>
                </a:lnTo>
                <a:lnTo>
                  <a:pt x="13573" y="1380"/>
                </a:lnTo>
                <a:lnTo>
                  <a:pt x="13573" y="816"/>
                </a:lnTo>
                <a:close/>
                <a:moveTo>
                  <a:pt x="14206" y="1301"/>
                </a:moveTo>
                <a:lnTo>
                  <a:pt x="13923" y="1612"/>
                </a:lnTo>
                <a:lnTo>
                  <a:pt x="13613" y="1411"/>
                </a:lnTo>
                <a:lnTo>
                  <a:pt x="14206" y="1301"/>
                </a:lnTo>
                <a:close/>
                <a:moveTo>
                  <a:pt x="13573" y="1431"/>
                </a:moveTo>
                <a:lnTo>
                  <a:pt x="13901" y="1640"/>
                </a:lnTo>
                <a:lnTo>
                  <a:pt x="13573" y="1998"/>
                </a:lnTo>
                <a:lnTo>
                  <a:pt x="13573" y="1431"/>
                </a:lnTo>
                <a:close/>
                <a:moveTo>
                  <a:pt x="13616" y="2004"/>
                </a:moveTo>
                <a:lnTo>
                  <a:pt x="13929" y="1657"/>
                </a:lnTo>
                <a:lnTo>
                  <a:pt x="14217" y="1843"/>
                </a:lnTo>
                <a:cubicBezTo>
                  <a:pt x="13935" y="1916"/>
                  <a:pt x="13717" y="1976"/>
                  <a:pt x="13616" y="2004"/>
                </a:cubicBezTo>
                <a:close/>
                <a:moveTo>
                  <a:pt x="13954" y="1631"/>
                </a:moveTo>
                <a:lnTo>
                  <a:pt x="14239" y="1315"/>
                </a:lnTo>
                <a:lnTo>
                  <a:pt x="14242" y="1815"/>
                </a:lnTo>
                <a:lnTo>
                  <a:pt x="13954" y="1631"/>
                </a:lnTo>
                <a:close/>
                <a:moveTo>
                  <a:pt x="13599" y="790"/>
                </a:moveTo>
                <a:lnTo>
                  <a:pt x="14914" y="520"/>
                </a:lnTo>
                <a:lnTo>
                  <a:pt x="14251" y="1250"/>
                </a:lnTo>
                <a:lnTo>
                  <a:pt x="13599" y="790"/>
                </a:lnTo>
                <a:close/>
                <a:moveTo>
                  <a:pt x="14270" y="1301"/>
                </a:moveTo>
                <a:lnTo>
                  <a:pt x="14578" y="1471"/>
                </a:lnTo>
                <a:lnTo>
                  <a:pt x="14273" y="1806"/>
                </a:lnTo>
                <a:lnTo>
                  <a:pt x="14270" y="1301"/>
                </a:lnTo>
                <a:close/>
                <a:moveTo>
                  <a:pt x="14307" y="1818"/>
                </a:moveTo>
                <a:lnTo>
                  <a:pt x="14595" y="1502"/>
                </a:lnTo>
                <a:lnTo>
                  <a:pt x="14601" y="1744"/>
                </a:lnTo>
                <a:cubicBezTo>
                  <a:pt x="14499" y="1770"/>
                  <a:pt x="14400" y="1795"/>
                  <a:pt x="14307" y="1818"/>
                </a:cubicBezTo>
                <a:close/>
                <a:moveTo>
                  <a:pt x="14299" y="1279"/>
                </a:moveTo>
                <a:lnTo>
                  <a:pt x="14911" y="1104"/>
                </a:lnTo>
                <a:lnTo>
                  <a:pt x="14601" y="1442"/>
                </a:lnTo>
                <a:lnTo>
                  <a:pt x="14299" y="1279"/>
                </a:lnTo>
                <a:close/>
                <a:moveTo>
                  <a:pt x="14632" y="1716"/>
                </a:moveTo>
                <a:lnTo>
                  <a:pt x="14626" y="1493"/>
                </a:lnTo>
                <a:lnTo>
                  <a:pt x="14773" y="1572"/>
                </a:lnTo>
                <a:lnTo>
                  <a:pt x="14632" y="1716"/>
                </a:lnTo>
                <a:close/>
                <a:moveTo>
                  <a:pt x="14680" y="1725"/>
                </a:moveTo>
                <a:lnTo>
                  <a:pt x="14807" y="1592"/>
                </a:lnTo>
                <a:lnTo>
                  <a:pt x="14934" y="1662"/>
                </a:lnTo>
                <a:cubicBezTo>
                  <a:pt x="14846" y="1682"/>
                  <a:pt x="14761" y="1705"/>
                  <a:pt x="14680" y="1725"/>
                </a:cubicBezTo>
                <a:close/>
                <a:moveTo>
                  <a:pt x="14829" y="1567"/>
                </a:moveTo>
                <a:lnTo>
                  <a:pt x="14956" y="1434"/>
                </a:lnTo>
                <a:lnTo>
                  <a:pt x="14959" y="1637"/>
                </a:lnTo>
                <a:lnTo>
                  <a:pt x="14829" y="1567"/>
                </a:lnTo>
                <a:close/>
                <a:moveTo>
                  <a:pt x="14979" y="525"/>
                </a:moveTo>
                <a:lnTo>
                  <a:pt x="15571" y="929"/>
                </a:lnTo>
                <a:lnTo>
                  <a:pt x="14984" y="1044"/>
                </a:lnTo>
                <a:lnTo>
                  <a:pt x="14979" y="525"/>
                </a:lnTo>
                <a:close/>
                <a:moveTo>
                  <a:pt x="14987" y="1112"/>
                </a:moveTo>
                <a:lnTo>
                  <a:pt x="15244" y="1296"/>
                </a:lnTo>
                <a:lnTo>
                  <a:pt x="14990" y="1361"/>
                </a:lnTo>
                <a:lnTo>
                  <a:pt x="14987" y="1112"/>
                </a:lnTo>
                <a:close/>
                <a:moveTo>
                  <a:pt x="14990" y="1397"/>
                </a:moveTo>
                <a:lnTo>
                  <a:pt x="15258" y="1329"/>
                </a:lnTo>
                <a:lnTo>
                  <a:pt x="14993" y="1626"/>
                </a:lnTo>
                <a:lnTo>
                  <a:pt x="14990" y="1397"/>
                </a:lnTo>
                <a:close/>
                <a:moveTo>
                  <a:pt x="15281" y="1578"/>
                </a:moveTo>
                <a:cubicBezTo>
                  <a:pt x="15196" y="1598"/>
                  <a:pt x="15109" y="1617"/>
                  <a:pt x="15027" y="1637"/>
                </a:cubicBezTo>
                <a:lnTo>
                  <a:pt x="15281" y="1352"/>
                </a:lnTo>
                <a:lnTo>
                  <a:pt x="15281" y="1578"/>
                </a:lnTo>
                <a:close/>
                <a:moveTo>
                  <a:pt x="15301" y="1282"/>
                </a:moveTo>
                <a:lnTo>
                  <a:pt x="15289" y="1284"/>
                </a:lnTo>
                <a:lnTo>
                  <a:pt x="15007" y="1081"/>
                </a:lnTo>
                <a:lnTo>
                  <a:pt x="15580" y="968"/>
                </a:lnTo>
                <a:lnTo>
                  <a:pt x="15301" y="1282"/>
                </a:lnTo>
                <a:close/>
                <a:moveTo>
                  <a:pt x="15315" y="1564"/>
                </a:moveTo>
                <a:lnTo>
                  <a:pt x="15315" y="1344"/>
                </a:lnTo>
                <a:lnTo>
                  <a:pt x="15433" y="1420"/>
                </a:lnTo>
                <a:lnTo>
                  <a:pt x="15315" y="1564"/>
                </a:lnTo>
                <a:close/>
                <a:moveTo>
                  <a:pt x="15326" y="1313"/>
                </a:moveTo>
                <a:lnTo>
                  <a:pt x="15557" y="1267"/>
                </a:lnTo>
                <a:lnTo>
                  <a:pt x="15453" y="1394"/>
                </a:lnTo>
                <a:lnTo>
                  <a:pt x="15326" y="1313"/>
                </a:lnTo>
                <a:close/>
                <a:moveTo>
                  <a:pt x="15363" y="1561"/>
                </a:moveTo>
                <a:lnTo>
                  <a:pt x="15461" y="1440"/>
                </a:lnTo>
                <a:lnTo>
                  <a:pt x="15574" y="1513"/>
                </a:lnTo>
                <a:cubicBezTo>
                  <a:pt x="15504" y="1527"/>
                  <a:pt x="15433" y="1544"/>
                  <a:pt x="15363" y="1561"/>
                </a:cubicBezTo>
                <a:close/>
                <a:moveTo>
                  <a:pt x="15605" y="1488"/>
                </a:moveTo>
                <a:lnTo>
                  <a:pt x="15484" y="1411"/>
                </a:lnTo>
                <a:lnTo>
                  <a:pt x="15605" y="1265"/>
                </a:lnTo>
                <a:lnTo>
                  <a:pt x="15605" y="1488"/>
                </a:lnTo>
                <a:close/>
                <a:moveTo>
                  <a:pt x="15605" y="1222"/>
                </a:moveTo>
                <a:lnTo>
                  <a:pt x="15354" y="1270"/>
                </a:lnTo>
                <a:lnTo>
                  <a:pt x="15608" y="988"/>
                </a:lnTo>
                <a:lnTo>
                  <a:pt x="15605" y="1222"/>
                </a:lnTo>
                <a:close/>
                <a:moveTo>
                  <a:pt x="15007" y="500"/>
                </a:moveTo>
                <a:lnTo>
                  <a:pt x="16221" y="246"/>
                </a:lnTo>
                <a:lnTo>
                  <a:pt x="15622" y="920"/>
                </a:lnTo>
                <a:lnTo>
                  <a:pt x="15007" y="500"/>
                </a:lnTo>
                <a:close/>
                <a:moveTo>
                  <a:pt x="15639" y="977"/>
                </a:moveTo>
                <a:lnTo>
                  <a:pt x="15902" y="1155"/>
                </a:lnTo>
                <a:lnTo>
                  <a:pt x="15636" y="1214"/>
                </a:lnTo>
                <a:lnTo>
                  <a:pt x="15639" y="977"/>
                </a:lnTo>
                <a:close/>
                <a:moveTo>
                  <a:pt x="15639" y="1250"/>
                </a:moveTo>
                <a:lnTo>
                  <a:pt x="15896" y="1194"/>
                </a:lnTo>
                <a:lnTo>
                  <a:pt x="15636" y="1479"/>
                </a:lnTo>
                <a:lnTo>
                  <a:pt x="15639" y="1250"/>
                </a:lnTo>
                <a:close/>
                <a:moveTo>
                  <a:pt x="15667" y="1490"/>
                </a:moveTo>
                <a:lnTo>
                  <a:pt x="15933" y="1205"/>
                </a:lnTo>
                <a:lnTo>
                  <a:pt x="15936" y="1434"/>
                </a:lnTo>
                <a:cubicBezTo>
                  <a:pt x="15848" y="1451"/>
                  <a:pt x="15758" y="1471"/>
                  <a:pt x="15667" y="1490"/>
                </a:cubicBezTo>
                <a:close/>
                <a:moveTo>
                  <a:pt x="15667" y="951"/>
                </a:moveTo>
                <a:lnTo>
                  <a:pt x="16221" y="822"/>
                </a:lnTo>
                <a:lnTo>
                  <a:pt x="15944" y="1138"/>
                </a:lnTo>
                <a:lnTo>
                  <a:pt x="15667" y="951"/>
                </a:lnTo>
                <a:close/>
                <a:moveTo>
                  <a:pt x="15969" y="1425"/>
                </a:moveTo>
                <a:lnTo>
                  <a:pt x="15967" y="1197"/>
                </a:lnTo>
                <a:lnTo>
                  <a:pt x="16226" y="1375"/>
                </a:lnTo>
                <a:cubicBezTo>
                  <a:pt x="16142" y="1392"/>
                  <a:pt x="16057" y="1408"/>
                  <a:pt x="15969" y="1425"/>
                </a:cubicBezTo>
                <a:close/>
                <a:moveTo>
                  <a:pt x="16254" y="1352"/>
                </a:moveTo>
                <a:lnTo>
                  <a:pt x="15992" y="1171"/>
                </a:lnTo>
                <a:lnTo>
                  <a:pt x="16254" y="1115"/>
                </a:lnTo>
                <a:lnTo>
                  <a:pt x="16254" y="1352"/>
                </a:lnTo>
                <a:close/>
                <a:moveTo>
                  <a:pt x="16254" y="1081"/>
                </a:moveTo>
                <a:lnTo>
                  <a:pt x="15995" y="1138"/>
                </a:lnTo>
                <a:lnTo>
                  <a:pt x="16254" y="836"/>
                </a:lnTo>
                <a:lnTo>
                  <a:pt x="16254" y="1081"/>
                </a:lnTo>
                <a:close/>
                <a:moveTo>
                  <a:pt x="16254" y="776"/>
                </a:moveTo>
                <a:lnTo>
                  <a:pt x="15679" y="909"/>
                </a:lnTo>
                <a:lnTo>
                  <a:pt x="16254" y="260"/>
                </a:lnTo>
                <a:lnTo>
                  <a:pt x="16254" y="776"/>
                </a:lnTo>
                <a:close/>
                <a:moveTo>
                  <a:pt x="16288" y="249"/>
                </a:moveTo>
                <a:lnTo>
                  <a:pt x="16918" y="692"/>
                </a:lnTo>
                <a:lnTo>
                  <a:pt x="16288" y="771"/>
                </a:lnTo>
                <a:lnTo>
                  <a:pt x="16288" y="249"/>
                </a:lnTo>
                <a:close/>
                <a:moveTo>
                  <a:pt x="16288" y="824"/>
                </a:moveTo>
                <a:lnTo>
                  <a:pt x="16585" y="1028"/>
                </a:lnTo>
                <a:lnTo>
                  <a:pt x="16288" y="1076"/>
                </a:lnTo>
                <a:lnTo>
                  <a:pt x="16288" y="824"/>
                </a:lnTo>
                <a:close/>
                <a:moveTo>
                  <a:pt x="16288" y="1109"/>
                </a:moveTo>
                <a:lnTo>
                  <a:pt x="16576" y="1064"/>
                </a:lnTo>
                <a:lnTo>
                  <a:pt x="16288" y="1344"/>
                </a:lnTo>
                <a:lnTo>
                  <a:pt x="16288" y="1109"/>
                </a:lnTo>
                <a:close/>
                <a:moveTo>
                  <a:pt x="16610" y="1296"/>
                </a:moveTo>
                <a:cubicBezTo>
                  <a:pt x="16483" y="1321"/>
                  <a:pt x="16387" y="1341"/>
                  <a:pt x="16328" y="1355"/>
                </a:cubicBezTo>
                <a:lnTo>
                  <a:pt x="16610" y="1081"/>
                </a:lnTo>
                <a:lnTo>
                  <a:pt x="16610" y="1296"/>
                </a:lnTo>
                <a:close/>
                <a:moveTo>
                  <a:pt x="16317" y="805"/>
                </a:moveTo>
                <a:lnTo>
                  <a:pt x="16918" y="728"/>
                </a:lnTo>
                <a:lnTo>
                  <a:pt x="16624" y="1013"/>
                </a:lnTo>
                <a:lnTo>
                  <a:pt x="16317" y="805"/>
                </a:lnTo>
                <a:close/>
                <a:moveTo>
                  <a:pt x="16644" y="1067"/>
                </a:moveTo>
                <a:lnTo>
                  <a:pt x="16765" y="1138"/>
                </a:lnTo>
                <a:lnTo>
                  <a:pt x="16644" y="1267"/>
                </a:lnTo>
                <a:lnTo>
                  <a:pt x="16644" y="1067"/>
                </a:lnTo>
                <a:close/>
                <a:moveTo>
                  <a:pt x="16672" y="1044"/>
                </a:moveTo>
                <a:lnTo>
                  <a:pt x="16904" y="994"/>
                </a:lnTo>
                <a:lnTo>
                  <a:pt x="16788" y="1115"/>
                </a:lnTo>
                <a:lnTo>
                  <a:pt x="16672" y="1044"/>
                </a:lnTo>
                <a:close/>
                <a:moveTo>
                  <a:pt x="16675" y="1284"/>
                </a:moveTo>
                <a:lnTo>
                  <a:pt x="16796" y="1157"/>
                </a:lnTo>
                <a:lnTo>
                  <a:pt x="16929" y="1236"/>
                </a:lnTo>
                <a:cubicBezTo>
                  <a:pt x="16839" y="1253"/>
                  <a:pt x="16751" y="1267"/>
                  <a:pt x="16675" y="1284"/>
                </a:cubicBezTo>
                <a:close/>
                <a:moveTo>
                  <a:pt x="16954" y="1214"/>
                </a:moveTo>
                <a:lnTo>
                  <a:pt x="16819" y="1132"/>
                </a:lnTo>
                <a:lnTo>
                  <a:pt x="16954" y="988"/>
                </a:lnTo>
                <a:lnTo>
                  <a:pt x="16954" y="1214"/>
                </a:lnTo>
                <a:close/>
                <a:moveTo>
                  <a:pt x="16954" y="949"/>
                </a:moveTo>
                <a:lnTo>
                  <a:pt x="16683" y="1008"/>
                </a:lnTo>
                <a:lnTo>
                  <a:pt x="16954" y="745"/>
                </a:lnTo>
                <a:lnTo>
                  <a:pt x="16954" y="949"/>
                </a:lnTo>
                <a:close/>
                <a:moveTo>
                  <a:pt x="16319" y="229"/>
                </a:moveTo>
                <a:lnTo>
                  <a:pt x="17615" y="51"/>
                </a:lnTo>
                <a:lnTo>
                  <a:pt x="16966" y="680"/>
                </a:lnTo>
                <a:lnTo>
                  <a:pt x="16319" y="229"/>
                </a:lnTo>
                <a:close/>
                <a:moveTo>
                  <a:pt x="16988" y="943"/>
                </a:moveTo>
                <a:lnTo>
                  <a:pt x="16988" y="737"/>
                </a:lnTo>
                <a:lnTo>
                  <a:pt x="17251" y="895"/>
                </a:lnTo>
                <a:lnTo>
                  <a:pt x="16988" y="943"/>
                </a:lnTo>
                <a:close/>
                <a:moveTo>
                  <a:pt x="17251" y="929"/>
                </a:moveTo>
                <a:lnTo>
                  <a:pt x="17126" y="1056"/>
                </a:lnTo>
                <a:lnTo>
                  <a:pt x="16999" y="971"/>
                </a:lnTo>
                <a:lnTo>
                  <a:pt x="17251" y="929"/>
                </a:lnTo>
                <a:close/>
                <a:moveTo>
                  <a:pt x="16988" y="1005"/>
                </a:moveTo>
                <a:lnTo>
                  <a:pt x="17107" y="1081"/>
                </a:lnTo>
                <a:lnTo>
                  <a:pt x="16988" y="1202"/>
                </a:lnTo>
                <a:lnTo>
                  <a:pt x="16988" y="1005"/>
                </a:lnTo>
                <a:close/>
                <a:moveTo>
                  <a:pt x="17022" y="1219"/>
                </a:moveTo>
                <a:lnTo>
                  <a:pt x="17135" y="1101"/>
                </a:lnTo>
                <a:lnTo>
                  <a:pt x="17253" y="1177"/>
                </a:lnTo>
                <a:cubicBezTo>
                  <a:pt x="17172" y="1191"/>
                  <a:pt x="17095" y="1205"/>
                  <a:pt x="17022" y="1219"/>
                </a:cubicBezTo>
                <a:close/>
                <a:moveTo>
                  <a:pt x="17279" y="1157"/>
                </a:moveTo>
                <a:lnTo>
                  <a:pt x="17158" y="1078"/>
                </a:lnTo>
                <a:lnTo>
                  <a:pt x="17282" y="949"/>
                </a:lnTo>
                <a:lnTo>
                  <a:pt x="17279" y="1157"/>
                </a:lnTo>
                <a:close/>
                <a:moveTo>
                  <a:pt x="17016" y="714"/>
                </a:moveTo>
                <a:lnTo>
                  <a:pt x="17623" y="601"/>
                </a:lnTo>
                <a:lnTo>
                  <a:pt x="17299" y="884"/>
                </a:lnTo>
                <a:lnTo>
                  <a:pt x="17016" y="714"/>
                </a:lnTo>
                <a:close/>
                <a:moveTo>
                  <a:pt x="17313" y="1169"/>
                </a:moveTo>
                <a:lnTo>
                  <a:pt x="17316" y="934"/>
                </a:lnTo>
                <a:lnTo>
                  <a:pt x="17620" y="1118"/>
                </a:lnTo>
                <a:cubicBezTo>
                  <a:pt x="17513" y="1135"/>
                  <a:pt x="17412" y="1152"/>
                  <a:pt x="17313" y="1169"/>
                </a:cubicBezTo>
                <a:close/>
                <a:moveTo>
                  <a:pt x="17651" y="1095"/>
                </a:moveTo>
                <a:lnTo>
                  <a:pt x="17347" y="912"/>
                </a:lnTo>
                <a:lnTo>
                  <a:pt x="17651" y="861"/>
                </a:lnTo>
                <a:lnTo>
                  <a:pt x="17651" y="1095"/>
                </a:lnTo>
                <a:close/>
                <a:moveTo>
                  <a:pt x="17651" y="827"/>
                </a:moveTo>
                <a:lnTo>
                  <a:pt x="17355" y="875"/>
                </a:lnTo>
                <a:lnTo>
                  <a:pt x="17651" y="618"/>
                </a:lnTo>
                <a:lnTo>
                  <a:pt x="17651" y="827"/>
                </a:lnTo>
                <a:close/>
                <a:moveTo>
                  <a:pt x="17651" y="559"/>
                </a:moveTo>
                <a:lnTo>
                  <a:pt x="17634" y="562"/>
                </a:lnTo>
                <a:lnTo>
                  <a:pt x="17028" y="672"/>
                </a:lnTo>
                <a:lnTo>
                  <a:pt x="17651" y="65"/>
                </a:lnTo>
                <a:lnTo>
                  <a:pt x="17651" y="559"/>
                </a:lnTo>
                <a:close/>
                <a:moveTo>
                  <a:pt x="18303" y="748"/>
                </a:moveTo>
                <a:lnTo>
                  <a:pt x="18300" y="748"/>
                </a:lnTo>
                <a:lnTo>
                  <a:pt x="18046" y="779"/>
                </a:lnTo>
                <a:lnTo>
                  <a:pt x="18303" y="528"/>
                </a:lnTo>
                <a:lnTo>
                  <a:pt x="18303" y="748"/>
                </a:lnTo>
                <a:close/>
                <a:moveTo>
                  <a:pt x="18275" y="788"/>
                </a:moveTo>
                <a:lnTo>
                  <a:pt x="18159" y="901"/>
                </a:lnTo>
                <a:lnTo>
                  <a:pt x="18044" y="816"/>
                </a:lnTo>
                <a:lnTo>
                  <a:pt x="18275" y="788"/>
                </a:lnTo>
                <a:close/>
                <a:moveTo>
                  <a:pt x="17685" y="60"/>
                </a:moveTo>
                <a:lnTo>
                  <a:pt x="18267" y="483"/>
                </a:lnTo>
                <a:lnTo>
                  <a:pt x="17685" y="559"/>
                </a:lnTo>
                <a:lnTo>
                  <a:pt x="17685" y="60"/>
                </a:lnTo>
                <a:close/>
                <a:moveTo>
                  <a:pt x="17685" y="601"/>
                </a:moveTo>
                <a:lnTo>
                  <a:pt x="17953" y="793"/>
                </a:lnTo>
                <a:lnTo>
                  <a:pt x="17685" y="824"/>
                </a:lnTo>
                <a:lnTo>
                  <a:pt x="17685" y="601"/>
                </a:lnTo>
                <a:close/>
                <a:moveTo>
                  <a:pt x="17948" y="827"/>
                </a:moveTo>
                <a:lnTo>
                  <a:pt x="17832" y="940"/>
                </a:lnTo>
                <a:lnTo>
                  <a:pt x="17713" y="855"/>
                </a:lnTo>
                <a:lnTo>
                  <a:pt x="17948" y="827"/>
                </a:lnTo>
                <a:close/>
                <a:moveTo>
                  <a:pt x="17685" y="875"/>
                </a:moveTo>
                <a:lnTo>
                  <a:pt x="17809" y="965"/>
                </a:lnTo>
                <a:lnTo>
                  <a:pt x="17685" y="1087"/>
                </a:lnTo>
                <a:lnTo>
                  <a:pt x="17685" y="875"/>
                </a:lnTo>
                <a:close/>
                <a:moveTo>
                  <a:pt x="17716" y="1104"/>
                </a:moveTo>
                <a:lnTo>
                  <a:pt x="17838" y="985"/>
                </a:lnTo>
                <a:lnTo>
                  <a:pt x="17953" y="1070"/>
                </a:lnTo>
                <a:cubicBezTo>
                  <a:pt x="17874" y="1078"/>
                  <a:pt x="17795" y="1092"/>
                  <a:pt x="17716" y="1104"/>
                </a:cubicBezTo>
                <a:close/>
                <a:moveTo>
                  <a:pt x="17979" y="1047"/>
                </a:moveTo>
                <a:lnTo>
                  <a:pt x="17860" y="963"/>
                </a:lnTo>
                <a:lnTo>
                  <a:pt x="17979" y="847"/>
                </a:lnTo>
                <a:lnTo>
                  <a:pt x="17979" y="1047"/>
                </a:lnTo>
                <a:close/>
                <a:moveTo>
                  <a:pt x="17722" y="587"/>
                </a:moveTo>
                <a:lnTo>
                  <a:pt x="18269" y="517"/>
                </a:lnTo>
                <a:lnTo>
                  <a:pt x="17996" y="785"/>
                </a:lnTo>
                <a:lnTo>
                  <a:pt x="17722" y="587"/>
                </a:lnTo>
                <a:close/>
                <a:moveTo>
                  <a:pt x="18013" y="836"/>
                </a:moveTo>
                <a:lnTo>
                  <a:pt x="18137" y="923"/>
                </a:lnTo>
                <a:lnTo>
                  <a:pt x="18013" y="1044"/>
                </a:lnTo>
                <a:lnTo>
                  <a:pt x="18013" y="836"/>
                </a:lnTo>
                <a:close/>
                <a:moveTo>
                  <a:pt x="18046" y="1056"/>
                </a:moveTo>
                <a:lnTo>
                  <a:pt x="18162" y="943"/>
                </a:lnTo>
                <a:lnTo>
                  <a:pt x="18281" y="1028"/>
                </a:lnTo>
                <a:cubicBezTo>
                  <a:pt x="18202" y="1036"/>
                  <a:pt x="18126" y="1044"/>
                  <a:pt x="18046" y="1056"/>
                </a:cubicBezTo>
                <a:close/>
                <a:moveTo>
                  <a:pt x="18188" y="920"/>
                </a:moveTo>
                <a:lnTo>
                  <a:pt x="18303" y="805"/>
                </a:lnTo>
                <a:lnTo>
                  <a:pt x="18306" y="1005"/>
                </a:lnTo>
                <a:lnTo>
                  <a:pt x="18188" y="920"/>
                </a:lnTo>
                <a:close/>
                <a:moveTo>
                  <a:pt x="18332" y="528"/>
                </a:moveTo>
                <a:lnTo>
                  <a:pt x="18591" y="717"/>
                </a:lnTo>
                <a:lnTo>
                  <a:pt x="18334" y="745"/>
                </a:lnTo>
                <a:lnTo>
                  <a:pt x="18332" y="528"/>
                </a:lnTo>
                <a:close/>
                <a:moveTo>
                  <a:pt x="18334" y="779"/>
                </a:moveTo>
                <a:lnTo>
                  <a:pt x="18588" y="751"/>
                </a:lnTo>
                <a:lnTo>
                  <a:pt x="18337" y="996"/>
                </a:lnTo>
                <a:lnTo>
                  <a:pt x="18334" y="779"/>
                </a:lnTo>
                <a:close/>
                <a:moveTo>
                  <a:pt x="18368" y="1016"/>
                </a:moveTo>
                <a:lnTo>
                  <a:pt x="18622" y="765"/>
                </a:lnTo>
                <a:lnTo>
                  <a:pt x="18628" y="988"/>
                </a:lnTo>
                <a:cubicBezTo>
                  <a:pt x="18543" y="996"/>
                  <a:pt x="18456" y="1008"/>
                  <a:pt x="18368" y="1016"/>
                </a:cubicBezTo>
                <a:close/>
                <a:moveTo>
                  <a:pt x="18360" y="505"/>
                </a:moveTo>
                <a:lnTo>
                  <a:pt x="18947" y="449"/>
                </a:lnTo>
                <a:lnTo>
                  <a:pt x="18639" y="706"/>
                </a:lnTo>
                <a:lnTo>
                  <a:pt x="18360" y="505"/>
                </a:lnTo>
                <a:close/>
                <a:moveTo>
                  <a:pt x="18662" y="988"/>
                </a:moveTo>
                <a:lnTo>
                  <a:pt x="18656" y="765"/>
                </a:lnTo>
                <a:lnTo>
                  <a:pt x="18935" y="968"/>
                </a:lnTo>
                <a:cubicBezTo>
                  <a:pt x="18845" y="971"/>
                  <a:pt x="18755" y="980"/>
                  <a:pt x="18662" y="988"/>
                </a:cubicBezTo>
                <a:close/>
                <a:moveTo>
                  <a:pt x="18967" y="943"/>
                </a:moveTo>
                <a:lnTo>
                  <a:pt x="18687" y="740"/>
                </a:lnTo>
                <a:lnTo>
                  <a:pt x="18967" y="711"/>
                </a:lnTo>
                <a:lnTo>
                  <a:pt x="18967" y="943"/>
                </a:lnTo>
                <a:close/>
                <a:moveTo>
                  <a:pt x="18967" y="678"/>
                </a:moveTo>
                <a:lnTo>
                  <a:pt x="18690" y="706"/>
                </a:lnTo>
                <a:lnTo>
                  <a:pt x="18967" y="480"/>
                </a:lnTo>
                <a:lnTo>
                  <a:pt x="18967" y="678"/>
                </a:lnTo>
                <a:close/>
                <a:moveTo>
                  <a:pt x="20236" y="404"/>
                </a:moveTo>
                <a:lnTo>
                  <a:pt x="19937" y="624"/>
                </a:lnTo>
                <a:lnTo>
                  <a:pt x="19692" y="404"/>
                </a:lnTo>
                <a:lnTo>
                  <a:pt x="20236" y="404"/>
                </a:lnTo>
                <a:close/>
                <a:moveTo>
                  <a:pt x="19627" y="418"/>
                </a:moveTo>
                <a:lnTo>
                  <a:pt x="19633" y="627"/>
                </a:lnTo>
                <a:lnTo>
                  <a:pt x="19376" y="647"/>
                </a:lnTo>
                <a:lnTo>
                  <a:pt x="19627" y="418"/>
                </a:lnTo>
                <a:close/>
                <a:moveTo>
                  <a:pt x="19618" y="661"/>
                </a:moveTo>
                <a:lnTo>
                  <a:pt x="19486" y="788"/>
                </a:lnTo>
                <a:lnTo>
                  <a:pt x="19367" y="680"/>
                </a:lnTo>
                <a:lnTo>
                  <a:pt x="19618" y="661"/>
                </a:lnTo>
                <a:close/>
                <a:moveTo>
                  <a:pt x="19000" y="452"/>
                </a:moveTo>
                <a:lnTo>
                  <a:pt x="19280" y="655"/>
                </a:lnTo>
                <a:lnTo>
                  <a:pt x="19000" y="678"/>
                </a:lnTo>
                <a:lnTo>
                  <a:pt x="19000" y="452"/>
                </a:lnTo>
                <a:close/>
                <a:moveTo>
                  <a:pt x="19283" y="689"/>
                </a:moveTo>
                <a:lnTo>
                  <a:pt x="19153" y="807"/>
                </a:lnTo>
                <a:lnTo>
                  <a:pt x="19029" y="709"/>
                </a:lnTo>
                <a:lnTo>
                  <a:pt x="19283" y="689"/>
                </a:lnTo>
                <a:close/>
                <a:moveTo>
                  <a:pt x="19000" y="728"/>
                </a:moveTo>
                <a:lnTo>
                  <a:pt x="19127" y="830"/>
                </a:lnTo>
                <a:lnTo>
                  <a:pt x="19000" y="946"/>
                </a:lnTo>
                <a:lnTo>
                  <a:pt x="19000" y="728"/>
                </a:lnTo>
                <a:close/>
                <a:moveTo>
                  <a:pt x="19029" y="960"/>
                </a:moveTo>
                <a:lnTo>
                  <a:pt x="19153" y="847"/>
                </a:lnTo>
                <a:lnTo>
                  <a:pt x="19283" y="949"/>
                </a:lnTo>
                <a:cubicBezTo>
                  <a:pt x="19164" y="954"/>
                  <a:pt x="19077" y="957"/>
                  <a:pt x="19029" y="960"/>
                </a:cubicBezTo>
                <a:close/>
                <a:moveTo>
                  <a:pt x="19308" y="929"/>
                </a:moveTo>
                <a:lnTo>
                  <a:pt x="19175" y="824"/>
                </a:lnTo>
                <a:lnTo>
                  <a:pt x="19308" y="706"/>
                </a:lnTo>
                <a:lnTo>
                  <a:pt x="19308" y="929"/>
                </a:lnTo>
                <a:close/>
                <a:moveTo>
                  <a:pt x="19046" y="443"/>
                </a:moveTo>
                <a:lnTo>
                  <a:pt x="19593" y="407"/>
                </a:lnTo>
                <a:lnTo>
                  <a:pt x="19328" y="647"/>
                </a:lnTo>
                <a:lnTo>
                  <a:pt x="19046" y="443"/>
                </a:lnTo>
                <a:close/>
                <a:moveTo>
                  <a:pt x="19342" y="703"/>
                </a:moveTo>
                <a:lnTo>
                  <a:pt x="19460" y="813"/>
                </a:lnTo>
                <a:lnTo>
                  <a:pt x="19342" y="926"/>
                </a:lnTo>
                <a:lnTo>
                  <a:pt x="19342" y="703"/>
                </a:lnTo>
                <a:close/>
                <a:moveTo>
                  <a:pt x="19370" y="949"/>
                </a:moveTo>
                <a:lnTo>
                  <a:pt x="19486" y="838"/>
                </a:lnTo>
                <a:lnTo>
                  <a:pt x="19602" y="943"/>
                </a:lnTo>
                <a:cubicBezTo>
                  <a:pt x="19517" y="943"/>
                  <a:pt x="19438" y="946"/>
                  <a:pt x="19370" y="949"/>
                </a:cubicBezTo>
                <a:close/>
                <a:moveTo>
                  <a:pt x="19511" y="813"/>
                </a:moveTo>
                <a:lnTo>
                  <a:pt x="19635" y="695"/>
                </a:lnTo>
                <a:lnTo>
                  <a:pt x="19644" y="934"/>
                </a:lnTo>
                <a:lnTo>
                  <a:pt x="19511" y="813"/>
                </a:lnTo>
                <a:close/>
                <a:moveTo>
                  <a:pt x="19658" y="418"/>
                </a:moveTo>
                <a:lnTo>
                  <a:pt x="19884" y="621"/>
                </a:lnTo>
                <a:lnTo>
                  <a:pt x="19664" y="621"/>
                </a:lnTo>
                <a:lnTo>
                  <a:pt x="19658" y="418"/>
                </a:lnTo>
                <a:close/>
                <a:moveTo>
                  <a:pt x="19903" y="658"/>
                </a:moveTo>
                <a:lnTo>
                  <a:pt x="19813" y="762"/>
                </a:lnTo>
                <a:lnTo>
                  <a:pt x="19709" y="658"/>
                </a:lnTo>
                <a:lnTo>
                  <a:pt x="19903" y="658"/>
                </a:lnTo>
                <a:close/>
                <a:moveTo>
                  <a:pt x="19666" y="669"/>
                </a:moveTo>
                <a:lnTo>
                  <a:pt x="19788" y="788"/>
                </a:lnTo>
                <a:lnTo>
                  <a:pt x="19675" y="915"/>
                </a:lnTo>
                <a:lnTo>
                  <a:pt x="19666" y="669"/>
                </a:lnTo>
                <a:close/>
                <a:moveTo>
                  <a:pt x="19695" y="940"/>
                </a:moveTo>
                <a:lnTo>
                  <a:pt x="19813" y="810"/>
                </a:lnTo>
                <a:lnTo>
                  <a:pt x="19946" y="937"/>
                </a:lnTo>
                <a:cubicBezTo>
                  <a:pt x="19856" y="937"/>
                  <a:pt x="19774" y="940"/>
                  <a:pt x="19695" y="940"/>
                </a:cubicBezTo>
                <a:close/>
                <a:moveTo>
                  <a:pt x="19836" y="785"/>
                </a:moveTo>
                <a:lnTo>
                  <a:pt x="19937" y="672"/>
                </a:lnTo>
                <a:lnTo>
                  <a:pt x="19951" y="686"/>
                </a:lnTo>
                <a:lnTo>
                  <a:pt x="19963" y="915"/>
                </a:lnTo>
                <a:lnTo>
                  <a:pt x="19836" y="785"/>
                </a:lnTo>
                <a:close/>
                <a:moveTo>
                  <a:pt x="19983" y="663"/>
                </a:moveTo>
                <a:lnTo>
                  <a:pt x="19980" y="663"/>
                </a:lnTo>
                <a:lnTo>
                  <a:pt x="19971" y="655"/>
                </a:lnTo>
                <a:lnTo>
                  <a:pt x="20231" y="655"/>
                </a:lnTo>
                <a:lnTo>
                  <a:pt x="20112" y="782"/>
                </a:lnTo>
                <a:lnTo>
                  <a:pt x="19983" y="666"/>
                </a:lnTo>
                <a:lnTo>
                  <a:pt x="19983" y="663"/>
                </a:lnTo>
                <a:close/>
                <a:moveTo>
                  <a:pt x="19985" y="714"/>
                </a:moveTo>
                <a:lnTo>
                  <a:pt x="20090" y="807"/>
                </a:lnTo>
                <a:lnTo>
                  <a:pt x="19997" y="909"/>
                </a:lnTo>
                <a:lnTo>
                  <a:pt x="19985" y="714"/>
                </a:lnTo>
                <a:close/>
                <a:moveTo>
                  <a:pt x="20016" y="937"/>
                </a:moveTo>
                <a:lnTo>
                  <a:pt x="20118" y="833"/>
                </a:lnTo>
                <a:lnTo>
                  <a:pt x="20236" y="940"/>
                </a:lnTo>
                <a:cubicBezTo>
                  <a:pt x="20157" y="937"/>
                  <a:pt x="20084" y="937"/>
                  <a:pt x="20016" y="937"/>
                </a:cubicBezTo>
                <a:close/>
                <a:moveTo>
                  <a:pt x="20256" y="915"/>
                </a:moveTo>
                <a:lnTo>
                  <a:pt x="20138" y="810"/>
                </a:lnTo>
                <a:lnTo>
                  <a:pt x="20256" y="686"/>
                </a:lnTo>
                <a:lnTo>
                  <a:pt x="20256" y="915"/>
                </a:lnTo>
                <a:close/>
                <a:moveTo>
                  <a:pt x="20256" y="624"/>
                </a:moveTo>
                <a:lnTo>
                  <a:pt x="19991" y="624"/>
                </a:lnTo>
                <a:lnTo>
                  <a:pt x="20256" y="426"/>
                </a:lnTo>
                <a:lnTo>
                  <a:pt x="20256" y="624"/>
                </a:lnTo>
                <a:close/>
                <a:moveTo>
                  <a:pt x="20290" y="404"/>
                </a:moveTo>
                <a:lnTo>
                  <a:pt x="20612" y="638"/>
                </a:lnTo>
                <a:lnTo>
                  <a:pt x="20290" y="627"/>
                </a:lnTo>
                <a:lnTo>
                  <a:pt x="20290" y="404"/>
                </a:lnTo>
                <a:close/>
                <a:moveTo>
                  <a:pt x="20290" y="658"/>
                </a:moveTo>
                <a:lnTo>
                  <a:pt x="20623" y="672"/>
                </a:lnTo>
                <a:lnTo>
                  <a:pt x="20290" y="920"/>
                </a:lnTo>
                <a:lnTo>
                  <a:pt x="20290" y="658"/>
                </a:lnTo>
                <a:close/>
                <a:moveTo>
                  <a:pt x="20649" y="946"/>
                </a:moveTo>
                <a:cubicBezTo>
                  <a:pt x="20536" y="943"/>
                  <a:pt x="20426" y="940"/>
                  <a:pt x="20318" y="940"/>
                </a:cubicBezTo>
                <a:lnTo>
                  <a:pt x="20649" y="692"/>
                </a:lnTo>
                <a:lnTo>
                  <a:pt x="20649" y="946"/>
                </a:lnTo>
                <a:close/>
                <a:moveTo>
                  <a:pt x="20349" y="404"/>
                </a:moveTo>
                <a:lnTo>
                  <a:pt x="20939" y="435"/>
                </a:lnTo>
                <a:lnTo>
                  <a:pt x="20668" y="638"/>
                </a:lnTo>
                <a:lnTo>
                  <a:pt x="20349" y="404"/>
                </a:lnTo>
                <a:close/>
                <a:moveTo>
                  <a:pt x="20682" y="949"/>
                </a:moveTo>
                <a:lnTo>
                  <a:pt x="20682" y="695"/>
                </a:lnTo>
                <a:lnTo>
                  <a:pt x="20967" y="960"/>
                </a:lnTo>
                <a:cubicBezTo>
                  <a:pt x="20871" y="954"/>
                  <a:pt x="20776" y="951"/>
                  <a:pt x="20682" y="949"/>
                </a:cubicBezTo>
                <a:close/>
                <a:moveTo>
                  <a:pt x="20998" y="940"/>
                </a:moveTo>
                <a:lnTo>
                  <a:pt x="20713" y="678"/>
                </a:lnTo>
                <a:lnTo>
                  <a:pt x="20998" y="700"/>
                </a:lnTo>
                <a:lnTo>
                  <a:pt x="20998" y="940"/>
                </a:lnTo>
                <a:close/>
                <a:moveTo>
                  <a:pt x="20998" y="663"/>
                </a:moveTo>
                <a:lnTo>
                  <a:pt x="20716" y="641"/>
                </a:lnTo>
                <a:lnTo>
                  <a:pt x="20984" y="441"/>
                </a:lnTo>
                <a:lnTo>
                  <a:pt x="21001" y="455"/>
                </a:lnTo>
                <a:lnTo>
                  <a:pt x="21001" y="663"/>
                </a:lnTo>
                <a:lnTo>
                  <a:pt x="20998" y="663"/>
                </a:lnTo>
                <a:close/>
                <a:moveTo>
                  <a:pt x="21030" y="483"/>
                </a:moveTo>
                <a:lnTo>
                  <a:pt x="21269" y="689"/>
                </a:lnTo>
                <a:lnTo>
                  <a:pt x="21030" y="666"/>
                </a:lnTo>
                <a:lnTo>
                  <a:pt x="21030" y="483"/>
                </a:lnTo>
                <a:close/>
                <a:moveTo>
                  <a:pt x="21030" y="703"/>
                </a:moveTo>
                <a:lnTo>
                  <a:pt x="21289" y="726"/>
                </a:lnTo>
                <a:lnTo>
                  <a:pt x="21030" y="940"/>
                </a:lnTo>
                <a:lnTo>
                  <a:pt x="21030" y="703"/>
                </a:lnTo>
                <a:close/>
                <a:moveTo>
                  <a:pt x="21329" y="980"/>
                </a:moveTo>
                <a:cubicBezTo>
                  <a:pt x="21238" y="974"/>
                  <a:pt x="21148" y="968"/>
                  <a:pt x="21055" y="963"/>
                </a:cubicBezTo>
                <a:lnTo>
                  <a:pt x="21329" y="740"/>
                </a:lnTo>
                <a:lnTo>
                  <a:pt x="21329" y="980"/>
                </a:lnTo>
                <a:close/>
                <a:moveTo>
                  <a:pt x="21038" y="441"/>
                </a:moveTo>
                <a:lnTo>
                  <a:pt x="21642" y="486"/>
                </a:lnTo>
                <a:lnTo>
                  <a:pt x="21331" y="692"/>
                </a:lnTo>
                <a:lnTo>
                  <a:pt x="21038" y="441"/>
                </a:lnTo>
                <a:close/>
                <a:moveTo>
                  <a:pt x="21360" y="765"/>
                </a:moveTo>
                <a:lnTo>
                  <a:pt x="21487" y="872"/>
                </a:lnTo>
                <a:lnTo>
                  <a:pt x="21360" y="960"/>
                </a:lnTo>
                <a:lnTo>
                  <a:pt x="21360" y="765"/>
                </a:lnTo>
                <a:close/>
                <a:moveTo>
                  <a:pt x="21379" y="734"/>
                </a:moveTo>
                <a:lnTo>
                  <a:pt x="21653" y="759"/>
                </a:lnTo>
                <a:lnTo>
                  <a:pt x="21518" y="853"/>
                </a:lnTo>
                <a:lnTo>
                  <a:pt x="21379" y="734"/>
                </a:lnTo>
                <a:close/>
                <a:moveTo>
                  <a:pt x="21385" y="985"/>
                </a:moveTo>
                <a:lnTo>
                  <a:pt x="21512" y="898"/>
                </a:lnTo>
                <a:lnTo>
                  <a:pt x="21642" y="1011"/>
                </a:lnTo>
                <a:cubicBezTo>
                  <a:pt x="21557" y="999"/>
                  <a:pt x="21473" y="991"/>
                  <a:pt x="21385" y="985"/>
                </a:cubicBezTo>
                <a:close/>
                <a:moveTo>
                  <a:pt x="21679" y="991"/>
                </a:moveTo>
                <a:lnTo>
                  <a:pt x="21543" y="875"/>
                </a:lnTo>
                <a:lnTo>
                  <a:pt x="21679" y="779"/>
                </a:lnTo>
                <a:lnTo>
                  <a:pt x="21679" y="991"/>
                </a:lnTo>
                <a:close/>
                <a:moveTo>
                  <a:pt x="21679" y="726"/>
                </a:moveTo>
                <a:lnTo>
                  <a:pt x="21385" y="700"/>
                </a:lnTo>
                <a:lnTo>
                  <a:pt x="21679" y="505"/>
                </a:lnTo>
                <a:lnTo>
                  <a:pt x="21679" y="726"/>
                </a:lnTo>
                <a:close/>
                <a:moveTo>
                  <a:pt x="22418" y="601"/>
                </a:moveTo>
                <a:lnTo>
                  <a:pt x="22647" y="881"/>
                </a:lnTo>
                <a:lnTo>
                  <a:pt x="22412" y="833"/>
                </a:lnTo>
                <a:lnTo>
                  <a:pt x="22418" y="601"/>
                </a:lnTo>
                <a:close/>
                <a:moveTo>
                  <a:pt x="22649" y="915"/>
                </a:moveTo>
                <a:lnTo>
                  <a:pt x="22537" y="1008"/>
                </a:lnTo>
                <a:lnTo>
                  <a:pt x="22421" y="867"/>
                </a:lnTo>
                <a:lnTo>
                  <a:pt x="22649" y="915"/>
                </a:lnTo>
                <a:close/>
                <a:moveTo>
                  <a:pt x="21712" y="508"/>
                </a:moveTo>
                <a:lnTo>
                  <a:pt x="22023" y="768"/>
                </a:lnTo>
                <a:lnTo>
                  <a:pt x="21712" y="728"/>
                </a:lnTo>
                <a:lnTo>
                  <a:pt x="21712" y="508"/>
                </a:lnTo>
                <a:close/>
                <a:moveTo>
                  <a:pt x="22034" y="802"/>
                </a:moveTo>
                <a:lnTo>
                  <a:pt x="21882" y="895"/>
                </a:lnTo>
                <a:lnTo>
                  <a:pt x="21744" y="765"/>
                </a:lnTo>
                <a:lnTo>
                  <a:pt x="22034" y="802"/>
                </a:lnTo>
                <a:close/>
                <a:moveTo>
                  <a:pt x="21712" y="785"/>
                </a:moveTo>
                <a:lnTo>
                  <a:pt x="21851" y="915"/>
                </a:lnTo>
                <a:lnTo>
                  <a:pt x="21712" y="999"/>
                </a:lnTo>
                <a:lnTo>
                  <a:pt x="21712" y="785"/>
                </a:lnTo>
                <a:close/>
                <a:moveTo>
                  <a:pt x="21746" y="1016"/>
                </a:moveTo>
                <a:lnTo>
                  <a:pt x="21873" y="937"/>
                </a:lnTo>
                <a:lnTo>
                  <a:pt x="22009" y="1064"/>
                </a:lnTo>
                <a:cubicBezTo>
                  <a:pt x="21887" y="1042"/>
                  <a:pt x="21797" y="1025"/>
                  <a:pt x="21746" y="1016"/>
                </a:cubicBezTo>
                <a:close/>
                <a:moveTo>
                  <a:pt x="22054" y="1059"/>
                </a:moveTo>
                <a:lnTo>
                  <a:pt x="21904" y="917"/>
                </a:lnTo>
                <a:lnTo>
                  <a:pt x="22060" y="822"/>
                </a:lnTo>
                <a:lnTo>
                  <a:pt x="22054" y="1059"/>
                </a:lnTo>
                <a:close/>
                <a:moveTo>
                  <a:pt x="21752" y="500"/>
                </a:moveTo>
                <a:lnTo>
                  <a:pt x="22373" y="593"/>
                </a:lnTo>
                <a:lnTo>
                  <a:pt x="22079" y="776"/>
                </a:lnTo>
                <a:lnTo>
                  <a:pt x="21752" y="500"/>
                </a:lnTo>
                <a:close/>
                <a:moveTo>
                  <a:pt x="22093" y="836"/>
                </a:moveTo>
                <a:lnTo>
                  <a:pt x="22206" y="965"/>
                </a:lnTo>
                <a:lnTo>
                  <a:pt x="22088" y="1064"/>
                </a:lnTo>
                <a:lnTo>
                  <a:pt x="22093" y="836"/>
                </a:lnTo>
                <a:close/>
                <a:moveTo>
                  <a:pt x="22116" y="813"/>
                </a:moveTo>
                <a:lnTo>
                  <a:pt x="22345" y="850"/>
                </a:lnTo>
                <a:lnTo>
                  <a:pt x="22232" y="943"/>
                </a:lnTo>
                <a:lnTo>
                  <a:pt x="22116" y="813"/>
                </a:lnTo>
                <a:close/>
                <a:moveTo>
                  <a:pt x="22110" y="1084"/>
                </a:moveTo>
                <a:lnTo>
                  <a:pt x="22229" y="988"/>
                </a:lnTo>
                <a:lnTo>
                  <a:pt x="22359" y="1135"/>
                </a:lnTo>
                <a:cubicBezTo>
                  <a:pt x="22268" y="1118"/>
                  <a:pt x="22187" y="1101"/>
                  <a:pt x="22110" y="1084"/>
                </a:cubicBezTo>
                <a:close/>
                <a:moveTo>
                  <a:pt x="22373" y="1101"/>
                </a:moveTo>
                <a:lnTo>
                  <a:pt x="22254" y="965"/>
                </a:lnTo>
                <a:lnTo>
                  <a:pt x="22376" y="864"/>
                </a:lnTo>
                <a:lnTo>
                  <a:pt x="22373" y="1101"/>
                </a:lnTo>
                <a:close/>
                <a:moveTo>
                  <a:pt x="22379" y="824"/>
                </a:moveTo>
                <a:lnTo>
                  <a:pt x="22122" y="782"/>
                </a:lnTo>
                <a:lnTo>
                  <a:pt x="22381" y="621"/>
                </a:lnTo>
                <a:lnTo>
                  <a:pt x="22379" y="824"/>
                </a:lnTo>
                <a:close/>
                <a:moveTo>
                  <a:pt x="22410" y="909"/>
                </a:moveTo>
                <a:lnTo>
                  <a:pt x="22508" y="1030"/>
                </a:lnTo>
                <a:lnTo>
                  <a:pt x="22407" y="1112"/>
                </a:lnTo>
                <a:lnTo>
                  <a:pt x="22410" y="909"/>
                </a:lnTo>
                <a:close/>
                <a:moveTo>
                  <a:pt x="22412" y="1149"/>
                </a:moveTo>
                <a:lnTo>
                  <a:pt x="22531" y="1056"/>
                </a:lnTo>
                <a:lnTo>
                  <a:pt x="22652" y="1202"/>
                </a:lnTo>
                <a:cubicBezTo>
                  <a:pt x="22568" y="1183"/>
                  <a:pt x="22486" y="1163"/>
                  <a:pt x="22412" y="1149"/>
                </a:cubicBezTo>
                <a:close/>
                <a:moveTo>
                  <a:pt x="22686" y="1188"/>
                </a:moveTo>
                <a:lnTo>
                  <a:pt x="22559" y="1033"/>
                </a:lnTo>
                <a:lnTo>
                  <a:pt x="22689" y="932"/>
                </a:lnTo>
                <a:lnTo>
                  <a:pt x="22692" y="934"/>
                </a:lnTo>
                <a:lnTo>
                  <a:pt x="22686" y="1188"/>
                </a:lnTo>
                <a:close/>
                <a:moveTo>
                  <a:pt x="22466" y="607"/>
                </a:moveTo>
                <a:lnTo>
                  <a:pt x="22985" y="723"/>
                </a:lnTo>
                <a:lnTo>
                  <a:pt x="22695" y="884"/>
                </a:lnTo>
                <a:lnTo>
                  <a:pt x="22466" y="607"/>
                </a:lnTo>
                <a:close/>
                <a:moveTo>
                  <a:pt x="22720" y="971"/>
                </a:moveTo>
                <a:lnTo>
                  <a:pt x="22836" y="1112"/>
                </a:lnTo>
                <a:lnTo>
                  <a:pt x="22714" y="1200"/>
                </a:lnTo>
                <a:lnTo>
                  <a:pt x="22720" y="971"/>
                </a:lnTo>
                <a:close/>
                <a:moveTo>
                  <a:pt x="22734" y="934"/>
                </a:moveTo>
                <a:lnTo>
                  <a:pt x="22985" y="1002"/>
                </a:lnTo>
                <a:lnTo>
                  <a:pt x="22864" y="1090"/>
                </a:lnTo>
                <a:lnTo>
                  <a:pt x="22734" y="934"/>
                </a:lnTo>
                <a:close/>
                <a:moveTo>
                  <a:pt x="22740" y="1222"/>
                </a:moveTo>
                <a:lnTo>
                  <a:pt x="22858" y="1138"/>
                </a:lnTo>
                <a:lnTo>
                  <a:pt x="22977" y="1282"/>
                </a:lnTo>
                <a:cubicBezTo>
                  <a:pt x="22895" y="1259"/>
                  <a:pt x="22816" y="1239"/>
                  <a:pt x="22740" y="1222"/>
                </a:cubicBezTo>
                <a:close/>
                <a:moveTo>
                  <a:pt x="23008" y="1267"/>
                </a:moveTo>
                <a:lnTo>
                  <a:pt x="22884" y="1118"/>
                </a:lnTo>
                <a:lnTo>
                  <a:pt x="23008" y="1030"/>
                </a:lnTo>
                <a:lnTo>
                  <a:pt x="23008" y="1267"/>
                </a:lnTo>
                <a:close/>
                <a:moveTo>
                  <a:pt x="23008" y="977"/>
                </a:moveTo>
                <a:lnTo>
                  <a:pt x="22731" y="901"/>
                </a:lnTo>
                <a:lnTo>
                  <a:pt x="23008" y="745"/>
                </a:lnTo>
                <a:lnTo>
                  <a:pt x="23008" y="977"/>
                </a:lnTo>
                <a:close/>
                <a:moveTo>
                  <a:pt x="23008" y="692"/>
                </a:moveTo>
                <a:lnTo>
                  <a:pt x="22460" y="570"/>
                </a:lnTo>
                <a:lnTo>
                  <a:pt x="23008" y="229"/>
                </a:lnTo>
                <a:lnTo>
                  <a:pt x="23008" y="692"/>
                </a:lnTo>
                <a:close/>
                <a:moveTo>
                  <a:pt x="23042" y="209"/>
                </a:moveTo>
                <a:lnTo>
                  <a:pt x="23050" y="204"/>
                </a:lnTo>
                <a:lnTo>
                  <a:pt x="23615" y="869"/>
                </a:lnTo>
                <a:lnTo>
                  <a:pt x="23078" y="706"/>
                </a:lnTo>
                <a:lnTo>
                  <a:pt x="23042" y="697"/>
                </a:lnTo>
                <a:lnTo>
                  <a:pt x="23042" y="209"/>
                </a:lnTo>
                <a:close/>
                <a:moveTo>
                  <a:pt x="23042" y="745"/>
                </a:moveTo>
                <a:lnTo>
                  <a:pt x="23321" y="1067"/>
                </a:lnTo>
                <a:lnTo>
                  <a:pt x="23042" y="985"/>
                </a:lnTo>
                <a:lnTo>
                  <a:pt x="23042" y="745"/>
                </a:lnTo>
                <a:close/>
                <a:moveTo>
                  <a:pt x="23338" y="1101"/>
                </a:moveTo>
                <a:lnTo>
                  <a:pt x="23205" y="1183"/>
                </a:lnTo>
                <a:lnTo>
                  <a:pt x="23073" y="1028"/>
                </a:lnTo>
                <a:lnTo>
                  <a:pt x="23338" y="1101"/>
                </a:lnTo>
                <a:close/>
                <a:moveTo>
                  <a:pt x="23042" y="1042"/>
                </a:moveTo>
                <a:lnTo>
                  <a:pt x="23177" y="1200"/>
                </a:lnTo>
                <a:lnTo>
                  <a:pt x="23042" y="1282"/>
                </a:lnTo>
                <a:lnTo>
                  <a:pt x="23042" y="1042"/>
                </a:lnTo>
                <a:close/>
                <a:moveTo>
                  <a:pt x="23070" y="1304"/>
                </a:moveTo>
                <a:lnTo>
                  <a:pt x="23200" y="1225"/>
                </a:lnTo>
                <a:lnTo>
                  <a:pt x="23327" y="1375"/>
                </a:lnTo>
                <a:cubicBezTo>
                  <a:pt x="23239" y="1349"/>
                  <a:pt x="23155" y="1327"/>
                  <a:pt x="23070" y="1304"/>
                </a:cubicBezTo>
                <a:close/>
                <a:moveTo>
                  <a:pt x="23228" y="1208"/>
                </a:moveTo>
                <a:lnTo>
                  <a:pt x="23352" y="1132"/>
                </a:lnTo>
                <a:lnTo>
                  <a:pt x="23358" y="1361"/>
                </a:lnTo>
                <a:lnTo>
                  <a:pt x="23228" y="1208"/>
                </a:lnTo>
                <a:close/>
                <a:moveTo>
                  <a:pt x="23084" y="748"/>
                </a:moveTo>
                <a:lnTo>
                  <a:pt x="23640" y="920"/>
                </a:lnTo>
                <a:lnTo>
                  <a:pt x="23378" y="1081"/>
                </a:lnTo>
                <a:lnTo>
                  <a:pt x="23084" y="748"/>
                </a:lnTo>
                <a:close/>
                <a:moveTo>
                  <a:pt x="23414" y="1095"/>
                </a:moveTo>
                <a:lnTo>
                  <a:pt x="23671" y="940"/>
                </a:lnTo>
                <a:lnTo>
                  <a:pt x="23688" y="960"/>
                </a:lnTo>
                <a:lnTo>
                  <a:pt x="23694" y="1183"/>
                </a:lnTo>
                <a:lnTo>
                  <a:pt x="23414" y="1095"/>
                </a:lnTo>
                <a:close/>
                <a:moveTo>
                  <a:pt x="23694" y="1211"/>
                </a:moveTo>
                <a:lnTo>
                  <a:pt x="23553" y="1290"/>
                </a:lnTo>
                <a:lnTo>
                  <a:pt x="23414" y="1123"/>
                </a:lnTo>
                <a:lnTo>
                  <a:pt x="23694" y="1211"/>
                </a:lnTo>
                <a:close/>
                <a:moveTo>
                  <a:pt x="23386" y="1140"/>
                </a:moveTo>
                <a:lnTo>
                  <a:pt x="23527" y="1307"/>
                </a:lnTo>
                <a:lnTo>
                  <a:pt x="23394" y="1380"/>
                </a:lnTo>
                <a:lnTo>
                  <a:pt x="23386" y="1140"/>
                </a:lnTo>
                <a:close/>
                <a:moveTo>
                  <a:pt x="23423" y="1403"/>
                </a:moveTo>
                <a:lnTo>
                  <a:pt x="23547" y="1332"/>
                </a:lnTo>
                <a:lnTo>
                  <a:pt x="23668" y="1479"/>
                </a:lnTo>
                <a:cubicBezTo>
                  <a:pt x="23586" y="1451"/>
                  <a:pt x="23505" y="1425"/>
                  <a:pt x="23423" y="1403"/>
                </a:cubicBezTo>
                <a:close/>
                <a:moveTo>
                  <a:pt x="23575" y="1315"/>
                </a:moveTo>
                <a:lnTo>
                  <a:pt x="23694" y="1248"/>
                </a:lnTo>
                <a:lnTo>
                  <a:pt x="23699" y="1468"/>
                </a:lnTo>
                <a:lnTo>
                  <a:pt x="23575" y="1315"/>
                </a:lnTo>
                <a:close/>
                <a:moveTo>
                  <a:pt x="23691" y="886"/>
                </a:moveTo>
                <a:lnTo>
                  <a:pt x="23680" y="892"/>
                </a:lnTo>
                <a:lnTo>
                  <a:pt x="23668" y="889"/>
                </a:lnTo>
                <a:lnTo>
                  <a:pt x="23090" y="206"/>
                </a:lnTo>
                <a:lnTo>
                  <a:pt x="24360" y="587"/>
                </a:lnTo>
                <a:lnTo>
                  <a:pt x="23691" y="886"/>
                </a:lnTo>
                <a:close/>
                <a:moveTo>
                  <a:pt x="23719" y="999"/>
                </a:moveTo>
                <a:lnTo>
                  <a:pt x="23965" y="1290"/>
                </a:lnTo>
                <a:lnTo>
                  <a:pt x="23733" y="1197"/>
                </a:lnTo>
                <a:lnTo>
                  <a:pt x="23725" y="1194"/>
                </a:lnTo>
                <a:lnTo>
                  <a:pt x="23719" y="999"/>
                </a:lnTo>
                <a:close/>
                <a:moveTo>
                  <a:pt x="23987" y="1329"/>
                </a:moveTo>
                <a:lnTo>
                  <a:pt x="23886" y="1392"/>
                </a:lnTo>
                <a:lnTo>
                  <a:pt x="23775" y="1242"/>
                </a:lnTo>
                <a:lnTo>
                  <a:pt x="23987" y="1329"/>
                </a:lnTo>
                <a:close/>
                <a:moveTo>
                  <a:pt x="23728" y="1231"/>
                </a:moveTo>
                <a:lnTo>
                  <a:pt x="23860" y="1408"/>
                </a:lnTo>
                <a:lnTo>
                  <a:pt x="23736" y="1485"/>
                </a:lnTo>
                <a:lnTo>
                  <a:pt x="23728" y="1231"/>
                </a:lnTo>
                <a:close/>
                <a:moveTo>
                  <a:pt x="23764" y="1507"/>
                </a:moveTo>
                <a:lnTo>
                  <a:pt x="23880" y="1434"/>
                </a:lnTo>
                <a:lnTo>
                  <a:pt x="23993" y="1589"/>
                </a:lnTo>
                <a:cubicBezTo>
                  <a:pt x="23919" y="1561"/>
                  <a:pt x="23840" y="1535"/>
                  <a:pt x="23764" y="1507"/>
                </a:cubicBezTo>
                <a:close/>
                <a:moveTo>
                  <a:pt x="23905" y="1420"/>
                </a:moveTo>
                <a:lnTo>
                  <a:pt x="24015" y="1349"/>
                </a:lnTo>
                <a:lnTo>
                  <a:pt x="24018" y="1352"/>
                </a:lnTo>
                <a:lnTo>
                  <a:pt x="24021" y="1578"/>
                </a:lnTo>
                <a:lnTo>
                  <a:pt x="23905" y="1420"/>
                </a:lnTo>
                <a:close/>
                <a:moveTo>
                  <a:pt x="23719" y="946"/>
                </a:moveTo>
                <a:lnTo>
                  <a:pt x="24360" y="1174"/>
                </a:lnTo>
                <a:lnTo>
                  <a:pt x="24027" y="1307"/>
                </a:lnTo>
                <a:lnTo>
                  <a:pt x="23719" y="946"/>
                </a:lnTo>
                <a:close/>
                <a:moveTo>
                  <a:pt x="24058" y="1615"/>
                </a:moveTo>
                <a:lnTo>
                  <a:pt x="24052" y="1392"/>
                </a:lnTo>
                <a:lnTo>
                  <a:pt x="24340" y="1730"/>
                </a:lnTo>
                <a:cubicBezTo>
                  <a:pt x="24250" y="1691"/>
                  <a:pt x="24156" y="1651"/>
                  <a:pt x="24058" y="1615"/>
                </a:cubicBezTo>
                <a:close/>
                <a:moveTo>
                  <a:pt x="24394" y="1741"/>
                </a:moveTo>
                <a:lnTo>
                  <a:pt x="24072" y="1363"/>
                </a:lnTo>
                <a:lnTo>
                  <a:pt x="24394" y="1488"/>
                </a:lnTo>
                <a:lnTo>
                  <a:pt x="24394" y="1741"/>
                </a:lnTo>
                <a:close/>
                <a:moveTo>
                  <a:pt x="24394" y="1454"/>
                </a:moveTo>
                <a:lnTo>
                  <a:pt x="24066" y="1329"/>
                </a:lnTo>
                <a:lnTo>
                  <a:pt x="24394" y="1200"/>
                </a:lnTo>
                <a:lnTo>
                  <a:pt x="24394" y="1454"/>
                </a:lnTo>
                <a:close/>
                <a:moveTo>
                  <a:pt x="24394" y="1149"/>
                </a:moveTo>
                <a:lnTo>
                  <a:pt x="23728" y="909"/>
                </a:lnTo>
                <a:lnTo>
                  <a:pt x="24394" y="610"/>
                </a:lnTo>
                <a:lnTo>
                  <a:pt x="24394" y="1149"/>
                </a:lnTo>
                <a:close/>
                <a:moveTo>
                  <a:pt x="25757" y="1225"/>
                </a:moveTo>
                <a:lnTo>
                  <a:pt x="26355" y="2213"/>
                </a:lnTo>
                <a:lnTo>
                  <a:pt x="25796" y="1821"/>
                </a:lnTo>
                <a:lnTo>
                  <a:pt x="25754" y="1798"/>
                </a:lnTo>
                <a:lnTo>
                  <a:pt x="25757" y="1225"/>
                </a:lnTo>
                <a:close/>
                <a:moveTo>
                  <a:pt x="25757" y="1852"/>
                </a:moveTo>
                <a:lnTo>
                  <a:pt x="26042" y="2343"/>
                </a:lnTo>
                <a:lnTo>
                  <a:pt x="25754" y="2151"/>
                </a:lnTo>
                <a:lnTo>
                  <a:pt x="25757" y="1852"/>
                </a:lnTo>
                <a:close/>
                <a:moveTo>
                  <a:pt x="26056" y="2382"/>
                </a:moveTo>
                <a:lnTo>
                  <a:pt x="25923" y="2430"/>
                </a:lnTo>
                <a:lnTo>
                  <a:pt x="25788" y="2204"/>
                </a:lnTo>
                <a:lnTo>
                  <a:pt x="26056" y="2382"/>
                </a:lnTo>
                <a:close/>
                <a:moveTo>
                  <a:pt x="24425" y="632"/>
                </a:moveTo>
                <a:lnTo>
                  <a:pt x="25057" y="1434"/>
                </a:lnTo>
                <a:lnTo>
                  <a:pt x="24425" y="1160"/>
                </a:lnTo>
                <a:lnTo>
                  <a:pt x="24425" y="632"/>
                </a:lnTo>
                <a:close/>
                <a:moveTo>
                  <a:pt x="25068" y="1479"/>
                </a:moveTo>
                <a:lnTo>
                  <a:pt x="24775" y="1609"/>
                </a:lnTo>
                <a:lnTo>
                  <a:pt x="24470" y="1219"/>
                </a:lnTo>
                <a:lnTo>
                  <a:pt x="25068" y="1479"/>
                </a:lnTo>
                <a:close/>
                <a:moveTo>
                  <a:pt x="24425" y="1222"/>
                </a:moveTo>
                <a:lnTo>
                  <a:pt x="24718" y="1592"/>
                </a:lnTo>
                <a:lnTo>
                  <a:pt x="24425" y="1468"/>
                </a:lnTo>
                <a:lnTo>
                  <a:pt x="24425" y="1222"/>
                </a:lnTo>
                <a:close/>
                <a:moveTo>
                  <a:pt x="24425" y="1499"/>
                </a:moveTo>
                <a:lnTo>
                  <a:pt x="24729" y="1629"/>
                </a:lnTo>
                <a:lnTo>
                  <a:pt x="24425" y="1761"/>
                </a:lnTo>
                <a:lnTo>
                  <a:pt x="24425" y="1499"/>
                </a:lnTo>
                <a:close/>
                <a:moveTo>
                  <a:pt x="24447" y="1787"/>
                </a:moveTo>
                <a:lnTo>
                  <a:pt x="24763" y="1648"/>
                </a:lnTo>
                <a:lnTo>
                  <a:pt x="25043" y="2097"/>
                </a:lnTo>
                <a:cubicBezTo>
                  <a:pt x="24752" y="1939"/>
                  <a:pt x="24529" y="1826"/>
                  <a:pt x="24447" y="1787"/>
                </a:cubicBezTo>
                <a:close/>
                <a:moveTo>
                  <a:pt x="25074" y="2089"/>
                </a:moveTo>
                <a:lnTo>
                  <a:pt x="24811" y="1668"/>
                </a:lnTo>
                <a:lnTo>
                  <a:pt x="25082" y="1815"/>
                </a:lnTo>
                <a:lnTo>
                  <a:pt x="25074" y="2089"/>
                </a:lnTo>
                <a:close/>
                <a:moveTo>
                  <a:pt x="25085" y="1781"/>
                </a:moveTo>
                <a:lnTo>
                  <a:pt x="24806" y="1631"/>
                </a:lnTo>
                <a:lnTo>
                  <a:pt x="25096" y="1504"/>
                </a:lnTo>
                <a:lnTo>
                  <a:pt x="25085" y="1781"/>
                </a:lnTo>
                <a:close/>
                <a:moveTo>
                  <a:pt x="25367" y="1933"/>
                </a:moveTo>
                <a:lnTo>
                  <a:pt x="25116" y="1798"/>
                </a:lnTo>
                <a:lnTo>
                  <a:pt x="25124" y="1530"/>
                </a:lnTo>
                <a:lnTo>
                  <a:pt x="25367" y="1933"/>
                </a:lnTo>
                <a:close/>
                <a:moveTo>
                  <a:pt x="25158" y="1524"/>
                </a:moveTo>
                <a:lnTo>
                  <a:pt x="25714" y="1821"/>
                </a:lnTo>
                <a:lnTo>
                  <a:pt x="25415" y="1950"/>
                </a:lnTo>
                <a:lnTo>
                  <a:pt x="25158" y="1524"/>
                </a:lnTo>
                <a:close/>
                <a:moveTo>
                  <a:pt x="25378" y="1970"/>
                </a:moveTo>
                <a:lnTo>
                  <a:pt x="25105" y="2114"/>
                </a:lnTo>
                <a:lnTo>
                  <a:pt x="25113" y="1829"/>
                </a:lnTo>
                <a:lnTo>
                  <a:pt x="25378" y="1970"/>
                </a:lnTo>
                <a:close/>
                <a:moveTo>
                  <a:pt x="25124" y="2142"/>
                </a:moveTo>
                <a:lnTo>
                  <a:pt x="25404" y="1993"/>
                </a:lnTo>
                <a:lnTo>
                  <a:pt x="25689" y="2467"/>
                </a:lnTo>
                <a:cubicBezTo>
                  <a:pt x="25489" y="2348"/>
                  <a:pt x="25297" y="2238"/>
                  <a:pt x="25124" y="2142"/>
                </a:cubicBezTo>
                <a:close/>
                <a:moveTo>
                  <a:pt x="25720" y="2453"/>
                </a:moveTo>
                <a:lnTo>
                  <a:pt x="25455" y="2012"/>
                </a:lnTo>
                <a:lnTo>
                  <a:pt x="25723" y="2162"/>
                </a:lnTo>
                <a:lnTo>
                  <a:pt x="25720" y="2453"/>
                </a:lnTo>
                <a:close/>
                <a:moveTo>
                  <a:pt x="25720" y="2128"/>
                </a:moveTo>
                <a:lnTo>
                  <a:pt x="25443" y="1973"/>
                </a:lnTo>
                <a:lnTo>
                  <a:pt x="25723" y="1854"/>
                </a:lnTo>
                <a:lnTo>
                  <a:pt x="25720" y="2128"/>
                </a:lnTo>
                <a:close/>
                <a:moveTo>
                  <a:pt x="25723" y="1781"/>
                </a:moveTo>
                <a:lnTo>
                  <a:pt x="25153" y="1479"/>
                </a:lnTo>
                <a:lnTo>
                  <a:pt x="25726" y="1228"/>
                </a:lnTo>
                <a:lnTo>
                  <a:pt x="25723" y="1781"/>
                </a:lnTo>
                <a:close/>
                <a:moveTo>
                  <a:pt x="25726" y="1191"/>
                </a:moveTo>
                <a:lnTo>
                  <a:pt x="25116" y="1456"/>
                </a:lnTo>
                <a:lnTo>
                  <a:pt x="24461" y="624"/>
                </a:lnTo>
                <a:lnTo>
                  <a:pt x="25723" y="1177"/>
                </a:lnTo>
                <a:lnTo>
                  <a:pt x="25726" y="1191"/>
                </a:lnTo>
                <a:close/>
                <a:moveTo>
                  <a:pt x="25757" y="2213"/>
                </a:moveTo>
                <a:lnTo>
                  <a:pt x="25892" y="2441"/>
                </a:lnTo>
                <a:lnTo>
                  <a:pt x="25754" y="2492"/>
                </a:lnTo>
                <a:lnTo>
                  <a:pt x="25757" y="2213"/>
                </a:lnTo>
                <a:close/>
                <a:moveTo>
                  <a:pt x="25776" y="2520"/>
                </a:moveTo>
                <a:lnTo>
                  <a:pt x="25912" y="2472"/>
                </a:lnTo>
                <a:lnTo>
                  <a:pt x="26039" y="2684"/>
                </a:lnTo>
                <a:cubicBezTo>
                  <a:pt x="25949" y="2628"/>
                  <a:pt x="25861" y="2574"/>
                  <a:pt x="25776" y="2520"/>
                </a:cubicBezTo>
                <a:close/>
                <a:moveTo>
                  <a:pt x="26070" y="2678"/>
                </a:moveTo>
                <a:lnTo>
                  <a:pt x="25940" y="2461"/>
                </a:lnTo>
                <a:lnTo>
                  <a:pt x="26073" y="2413"/>
                </a:lnTo>
                <a:lnTo>
                  <a:pt x="26070" y="2678"/>
                </a:lnTo>
                <a:close/>
                <a:moveTo>
                  <a:pt x="25807" y="1871"/>
                </a:moveTo>
                <a:lnTo>
                  <a:pt x="26372" y="2266"/>
                </a:lnTo>
                <a:lnTo>
                  <a:pt x="26095" y="2368"/>
                </a:lnTo>
                <a:lnTo>
                  <a:pt x="25807" y="1871"/>
                </a:lnTo>
                <a:close/>
                <a:moveTo>
                  <a:pt x="26121" y="2396"/>
                </a:moveTo>
                <a:lnTo>
                  <a:pt x="26394" y="2297"/>
                </a:lnTo>
                <a:lnTo>
                  <a:pt x="26403" y="2597"/>
                </a:lnTo>
                <a:lnTo>
                  <a:pt x="26121" y="2396"/>
                </a:lnTo>
                <a:close/>
                <a:moveTo>
                  <a:pt x="26383" y="2613"/>
                </a:moveTo>
                <a:lnTo>
                  <a:pt x="26262" y="2656"/>
                </a:lnTo>
                <a:lnTo>
                  <a:pt x="26135" y="2439"/>
                </a:lnTo>
                <a:lnTo>
                  <a:pt x="26383" y="2613"/>
                </a:lnTo>
                <a:close/>
                <a:moveTo>
                  <a:pt x="26107" y="2453"/>
                </a:moveTo>
                <a:lnTo>
                  <a:pt x="26234" y="2670"/>
                </a:lnTo>
                <a:lnTo>
                  <a:pt x="26104" y="2715"/>
                </a:lnTo>
                <a:lnTo>
                  <a:pt x="26107" y="2453"/>
                </a:lnTo>
                <a:close/>
                <a:moveTo>
                  <a:pt x="26126" y="2740"/>
                </a:moveTo>
                <a:lnTo>
                  <a:pt x="26251" y="2695"/>
                </a:lnTo>
                <a:lnTo>
                  <a:pt x="26375" y="2907"/>
                </a:lnTo>
                <a:cubicBezTo>
                  <a:pt x="26293" y="2851"/>
                  <a:pt x="26211" y="2797"/>
                  <a:pt x="26126" y="2740"/>
                </a:cubicBezTo>
                <a:close/>
                <a:moveTo>
                  <a:pt x="26282" y="2687"/>
                </a:moveTo>
                <a:lnTo>
                  <a:pt x="26403" y="2645"/>
                </a:lnTo>
                <a:lnTo>
                  <a:pt x="26409" y="2910"/>
                </a:lnTo>
                <a:lnTo>
                  <a:pt x="26282" y="2687"/>
                </a:lnTo>
                <a:close/>
                <a:moveTo>
                  <a:pt x="25796" y="1225"/>
                </a:moveTo>
                <a:lnTo>
                  <a:pt x="27024" y="2004"/>
                </a:lnTo>
                <a:lnTo>
                  <a:pt x="26417" y="2252"/>
                </a:lnTo>
                <a:lnTo>
                  <a:pt x="25796" y="1225"/>
                </a:lnTo>
                <a:close/>
                <a:moveTo>
                  <a:pt x="26428" y="2334"/>
                </a:moveTo>
                <a:lnTo>
                  <a:pt x="26696" y="2831"/>
                </a:lnTo>
                <a:lnTo>
                  <a:pt x="26437" y="2622"/>
                </a:lnTo>
                <a:lnTo>
                  <a:pt x="26428" y="2334"/>
                </a:lnTo>
                <a:close/>
                <a:moveTo>
                  <a:pt x="26702" y="2870"/>
                </a:moveTo>
                <a:lnTo>
                  <a:pt x="26600" y="2901"/>
                </a:lnTo>
                <a:lnTo>
                  <a:pt x="26473" y="2687"/>
                </a:lnTo>
                <a:lnTo>
                  <a:pt x="26702" y="2870"/>
                </a:lnTo>
                <a:close/>
                <a:moveTo>
                  <a:pt x="26437" y="2681"/>
                </a:moveTo>
                <a:lnTo>
                  <a:pt x="26569" y="2907"/>
                </a:lnTo>
                <a:lnTo>
                  <a:pt x="26445" y="2944"/>
                </a:lnTo>
                <a:lnTo>
                  <a:pt x="26437" y="2681"/>
                </a:lnTo>
                <a:close/>
                <a:moveTo>
                  <a:pt x="26465" y="2972"/>
                </a:moveTo>
                <a:lnTo>
                  <a:pt x="26586" y="2935"/>
                </a:lnTo>
                <a:lnTo>
                  <a:pt x="26719" y="3161"/>
                </a:lnTo>
                <a:cubicBezTo>
                  <a:pt x="26640" y="3099"/>
                  <a:pt x="26553" y="3037"/>
                  <a:pt x="26465" y="2972"/>
                </a:cubicBezTo>
                <a:close/>
                <a:moveTo>
                  <a:pt x="26617" y="2927"/>
                </a:moveTo>
                <a:lnTo>
                  <a:pt x="26727" y="2893"/>
                </a:lnTo>
                <a:lnTo>
                  <a:pt x="26736" y="3124"/>
                </a:lnTo>
                <a:lnTo>
                  <a:pt x="26617" y="2927"/>
                </a:lnTo>
                <a:close/>
                <a:moveTo>
                  <a:pt x="26459" y="2326"/>
                </a:moveTo>
                <a:lnTo>
                  <a:pt x="27029" y="2721"/>
                </a:lnTo>
                <a:lnTo>
                  <a:pt x="26744" y="2853"/>
                </a:lnTo>
                <a:lnTo>
                  <a:pt x="26459" y="2326"/>
                </a:lnTo>
                <a:close/>
                <a:moveTo>
                  <a:pt x="26756" y="3192"/>
                </a:moveTo>
                <a:lnTo>
                  <a:pt x="26767" y="3189"/>
                </a:lnTo>
                <a:lnTo>
                  <a:pt x="26761" y="2958"/>
                </a:lnTo>
                <a:lnTo>
                  <a:pt x="27001" y="3406"/>
                </a:lnTo>
                <a:cubicBezTo>
                  <a:pt x="26928" y="3333"/>
                  <a:pt x="26843" y="3263"/>
                  <a:pt x="26756" y="3192"/>
                </a:cubicBezTo>
                <a:close/>
                <a:moveTo>
                  <a:pt x="27046" y="3421"/>
                </a:moveTo>
                <a:lnTo>
                  <a:pt x="26781" y="2924"/>
                </a:lnTo>
                <a:lnTo>
                  <a:pt x="27046" y="3096"/>
                </a:lnTo>
                <a:lnTo>
                  <a:pt x="27046" y="3421"/>
                </a:lnTo>
                <a:close/>
                <a:moveTo>
                  <a:pt x="27046" y="3054"/>
                </a:moveTo>
                <a:lnTo>
                  <a:pt x="26761" y="2882"/>
                </a:lnTo>
                <a:lnTo>
                  <a:pt x="27046" y="2752"/>
                </a:lnTo>
                <a:lnTo>
                  <a:pt x="27046" y="3054"/>
                </a:lnTo>
                <a:close/>
                <a:moveTo>
                  <a:pt x="27046" y="2695"/>
                </a:moveTo>
                <a:lnTo>
                  <a:pt x="26448" y="2278"/>
                </a:lnTo>
                <a:lnTo>
                  <a:pt x="27046" y="2032"/>
                </a:lnTo>
                <a:lnTo>
                  <a:pt x="27046" y="2695"/>
                </a:lnTo>
                <a:close/>
                <a:moveTo>
                  <a:pt x="27046" y="1976"/>
                </a:moveTo>
                <a:lnTo>
                  <a:pt x="25805" y="1191"/>
                </a:lnTo>
                <a:lnTo>
                  <a:pt x="27046" y="649"/>
                </a:lnTo>
                <a:lnTo>
                  <a:pt x="27046" y="19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5FB22-F831-A942-9AC7-28145BA90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717FA-F9D4-264E-9657-FFD40C13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6686-52DD-6D47-8785-1012A7AF8127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89E7B-00AC-BB47-BA03-D907CBD9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4596" y="5337372"/>
            <a:ext cx="3375592" cy="225993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E3FF7-540A-0A43-A32C-2174F52B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2E7B29-6654-B746-BC9B-27D8205B1A6B}"/>
              </a:ext>
            </a:extLst>
          </p:cNvPr>
          <p:cNvGrpSpPr/>
          <p:nvPr userDrawn="1"/>
        </p:nvGrpSpPr>
        <p:grpSpPr>
          <a:xfrm flipV="1">
            <a:off x="4495386" y="5024404"/>
            <a:ext cx="4648619" cy="690599"/>
            <a:chOff x="5993842" y="12527"/>
            <a:chExt cx="6198158" cy="828719"/>
          </a:xfrm>
          <a:solidFill>
            <a:schemeClr val="tx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BD9FFD-B87C-5E43-87B1-70C29ABF43F4}"/>
                </a:ext>
              </a:extLst>
            </p:cNvPr>
            <p:cNvSpPr/>
            <p:nvPr userDrawn="1"/>
          </p:nvSpPr>
          <p:spPr>
            <a:xfrm>
              <a:off x="5993842" y="12527"/>
              <a:ext cx="5649520" cy="174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52292C-737C-9048-9FCE-25AC33F02684}"/>
                </a:ext>
              </a:extLst>
            </p:cNvPr>
            <p:cNvSpPr/>
            <p:nvPr userDrawn="1"/>
          </p:nvSpPr>
          <p:spPr>
            <a:xfrm>
              <a:off x="11536432" y="12527"/>
              <a:ext cx="655568" cy="6466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4FD69C-F23C-CB46-B201-64D22CCAEC9A}"/>
                </a:ext>
              </a:extLst>
            </p:cNvPr>
            <p:cNvSpPr/>
            <p:nvPr userDrawn="1"/>
          </p:nvSpPr>
          <p:spPr>
            <a:xfrm>
              <a:off x="11976212" y="623329"/>
              <a:ext cx="215788" cy="2179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A4D511E-4FAF-C844-B454-DBE06C710CDA}"/>
              </a:ext>
            </a:extLst>
          </p:cNvPr>
          <p:cNvGrpSpPr/>
          <p:nvPr userDrawn="1"/>
        </p:nvGrpSpPr>
        <p:grpSpPr>
          <a:xfrm flipH="1">
            <a:off x="0" y="-733"/>
            <a:ext cx="8731268" cy="1103530"/>
            <a:chOff x="510110" y="-883"/>
            <a:chExt cx="11641691" cy="1324236"/>
          </a:xfrm>
          <a:solidFill>
            <a:schemeClr val="tx2"/>
          </a:solidFill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FB744D3-45F9-7C49-BA52-65DF769E83BE}"/>
                </a:ext>
              </a:extLst>
            </p:cNvPr>
            <p:cNvSpPr/>
            <p:nvPr userDrawn="1"/>
          </p:nvSpPr>
          <p:spPr>
            <a:xfrm>
              <a:off x="615368" y="1"/>
              <a:ext cx="11027994" cy="231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6FF06A9-BAB5-1540-82A4-F0144FFC6EDF}"/>
                </a:ext>
              </a:extLst>
            </p:cNvPr>
            <p:cNvSpPr/>
            <p:nvPr userDrawn="1"/>
          </p:nvSpPr>
          <p:spPr>
            <a:xfrm>
              <a:off x="11335076" y="-883"/>
              <a:ext cx="816724" cy="8586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4E82359-4F90-D94C-94C0-22C3354A5DE7}"/>
                </a:ext>
              </a:extLst>
            </p:cNvPr>
            <p:cNvSpPr/>
            <p:nvPr userDrawn="1"/>
          </p:nvSpPr>
          <p:spPr>
            <a:xfrm>
              <a:off x="11675941" y="794089"/>
              <a:ext cx="475860" cy="5292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FD14B06-A317-F045-BA5E-9FFDC9D48A2D}"/>
                </a:ext>
              </a:extLst>
            </p:cNvPr>
            <p:cNvSpPr/>
            <p:nvPr userDrawn="1"/>
          </p:nvSpPr>
          <p:spPr>
            <a:xfrm>
              <a:off x="510110" y="0"/>
              <a:ext cx="10525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FA3F96A-87F6-284E-B137-F6B24381EE20}"/>
              </a:ext>
            </a:extLst>
          </p:cNvPr>
          <p:cNvCxnSpPr>
            <a:cxnSpLocks/>
          </p:cNvCxnSpPr>
          <p:nvPr userDrawn="1"/>
        </p:nvCxnSpPr>
        <p:spPr>
          <a:xfrm>
            <a:off x="195948" y="1095018"/>
            <a:ext cx="894805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A5AB7212-9ACF-8F44-AD4E-F5FDE915DA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79" y="1259634"/>
            <a:ext cx="7886700" cy="3906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1" name="Picture Placeholder 140" title="Partner Logo Goes Here">
            <a:extLst>
              <a:ext uri="{FF2B5EF4-FFF2-40B4-BE49-F238E27FC236}">
                <a16:creationId xmlns:a16="http://schemas.microsoft.com/office/drawing/2014/main" id="{84ABE908-73C3-4F4F-BEAB-02726F29D9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2237" y="5176576"/>
            <a:ext cx="1728788" cy="538427"/>
          </a:xfrm>
        </p:spPr>
        <p:txBody>
          <a:bodyPr wrap="none" anchor="ctr"/>
          <a:lstStyle>
            <a:lvl1pPr marL="0" indent="0" algn="ctr">
              <a:buNone/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C0D6F9-81E9-334C-94C6-41ABE81CE0F4}"/>
              </a:ext>
            </a:extLst>
          </p:cNvPr>
          <p:cNvGrpSpPr/>
          <p:nvPr userDrawn="1"/>
        </p:nvGrpSpPr>
        <p:grpSpPr>
          <a:xfrm>
            <a:off x="851266" y="5306315"/>
            <a:ext cx="1486181" cy="321411"/>
            <a:chOff x="3913188" y="3522663"/>
            <a:chExt cx="2292350" cy="495300"/>
          </a:xfrm>
        </p:grpSpPr>
        <p:sp>
          <p:nvSpPr>
            <p:cNvPr id="58" name="Freeform 1">
              <a:extLst>
                <a:ext uri="{FF2B5EF4-FFF2-40B4-BE49-F238E27FC236}">
                  <a16:creationId xmlns:a16="http://schemas.microsoft.com/office/drawing/2014/main" id="{F62CF3B3-DCC9-D24A-AD90-20A151B3D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59" name="Freeform 2">
              <a:extLst>
                <a:ext uri="{FF2B5EF4-FFF2-40B4-BE49-F238E27FC236}">
                  <a16:creationId xmlns:a16="http://schemas.microsoft.com/office/drawing/2014/main" id="{02E2FB52-4D98-9940-BBE2-C330824A9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F35F42B1-8A86-814F-97AB-B75334F5F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3E0A718B-50E5-E448-989E-8B042E2FD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62962DF4-9FEE-EC48-8C37-6E0AE4520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5CC84064-13CB-0A44-9CA2-37F862CCB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089D824C-6D6E-8E43-9112-0D25D6B97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7A6EC372-F3EF-6541-ACC8-1069245C6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D154DD25-A444-374B-BDCB-B8C5B7D50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DAE9AFA4-24EA-A84D-B814-F69A78D6D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E44A557A-D072-C246-8C8F-93DBD2BD7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73B06C47-BA54-824B-B47A-40027E60A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B90504FB-02FE-9C47-9D25-A5058DBF3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6FFBE493-6CA1-2940-A6AD-C5AB953A2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FA115306-66A2-1B44-96B5-FD5579E4B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7F0397CB-1F8B-6E45-AA1C-4359C0A8F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32F873EA-05E2-B443-847A-77622952F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8EAAC404-BC33-AF47-A08F-BCB3B16E5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947A1397-C5C2-5E4A-8B63-DC1F7B7C1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A2635F71-1C69-8A42-9DC0-7FBE5A13D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F1EB9F6B-1FCD-864A-98C4-F58DF748C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6427CF8E-9249-384E-859B-C6D6B9978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F34A20DF-6B8A-B54E-955B-7108B567E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133A03E9-882C-E146-BDE7-20AB9F3E9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3DB29EF7-A7C8-4847-8C52-EC60AF482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E3AB3593-B693-AF47-B73E-35BC8FAB1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7D7DF0A2-FA4A-D74B-988A-72BE903FA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BB2F5FA4-D96F-014C-8F2D-9321419A6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FDA1F12E-2802-D248-B94A-A02D931BF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B4E73348-DE44-234C-99C4-87E76FB19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9F411CE3-4625-1D49-A619-25702D903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89" name="Freeform 32">
              <a:extLst>
                <a:ext uri="{FF2B5EF4-FFF2-40B4-BE49-F238E27FC236}">
                  <a16:creationId xmlns:a16="http://schemas.microsoft.com/office/drawing/2014/main" id="{C1D59C1B-4997-7144-AA59-C7DBC3037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0" name="Freeform 33">
              <a:extLst>
                <a:ext uri="{FF2B5EF4-FFF2-40B4-BE49-F238E27FC236}">
                  <a16:creationId xmlns:a16="http://schemas.microsoft.com/office/drawing/2014/main" id="{1E50EC43-1D9E-2F45-B5A1-D268A8F77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8EB363DC-33E4-CC48-82A8-BAE22642C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906F18EF-1353-954C-A482-1BAA5D2C7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3" name="Freeform 36">
              <a:extLst>
                <a:ext uri="{FF2B5EF4-FFF2-40B4-BE49-F238E27FC236}">
                  <a16:creationId xmlns:a16="http://schemas.microsoft.com/office/drawing/2014/main" id="{05019F89-4FB6-7542-8B2D-886326C13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94" name="Freeform 37">
              <a:extLst>
                <a:ext uri="{FF2B5EF4-FFF2-40B4-BE49-F238E27FC236}">
                  <a16:creationId xmlns:a16="http://schemas.microsoft.com/office/drawing/2014/main" id="{2FF2201F-2B44-AF44-8B56-5C5363247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295319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754158-199A-5648-BD45-2ED0FA041BEC}"/>
              </a:ext>
            </a:extLst>
          </p:cNvPr>
          <p:cNvGrpSpPr/>
          <p:nvPr userDrawn="1"/>
        </p:nvGrpSpPr>
        <p:grpSpPr>
          <a:xfrm>
            <a:off x="851266" y="5306315"/>
            <a:ext cx="1486181" cy="321411"/>
            <a:chOff x="3913188" y="3522663"/>
            <a:chExt cx="2292350" cy="495300"/>
          </a:xfrm>
        </p:grpSpPr>
        <p:sp>
          <p:nvSpPr>
            <p:cNvPr id="149" name="Freeform 1">
              <a:extLst>
                <a:ext uri="{FF2B5EF4-FFF2-40B4-BE49-F238E27FC236}">
                  <a16:creationId xmlns:a16="http://schemas.microsoft.com/office/drawing/2014/main" id="{3AC30924-79B8-7A43-A543-C3D216A26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13" y="3614738"/>
              <a:ext cx="95250" cy="128587"/>
            </a:xfrm>
            <a:custGeom>
              <a:avLst/>
              <a:gdLst>
                <a:gd name="T0" fmla="*/ 133 w 266"/>
                <a:gd name="T1" fmla="*/ 356 h 357"/>
                <a:gd name="T2" fmla="*/ 82 w 266"/>
                <a:gd name="T3" fmla="*/ 347 h 357"/>
                <a:gd name="T4" fmla="*/ 40 w 266"/>
                <a:gd name="T5" fmla="*/ 322 h 357"/>
                <a:gd name="T6" fmla="*/ 11 w 266"/>
                <a:gd name="T7" fmla="*/ 282 h 357"/>
                <a:gd name="T8" fmla="*/ 0 w 266"/>
                <a:gd name="T9" fmla="*/ 226 h 357"/>
                <a:gd name="T10" fmla="*/ 0 w 266"/>
                <a:gd name="T11" fmla="*/ 0 h 357"/>
                <a:gd name="T12" fmla="*/ 59 w 266"/>
                <a:gd name="T13" fmla="*/ 0 h 357"/>
                <a:gd name="T14" fmla="*/ 59 w 266"/>
                <a:gd name="T15" fmla="*/ 223 h 357"/>
                <a:gd name="T16" fmla="*/ 79 w 266"/>
                <a:gd name="T17" fmla="*/ 280 h 357"/>
                <a:gd name="T18" fmla="*/ 133 w 266"/>
                <a:gd name="T19" fmla="*/ 299 h 357"/>
                <a:gd name="T20" fmla="*/ 186 w 266"/>
                <a:gd name="T21" fmla="*/ 280 h 357"/>
                <a:gd name="T22" fmla="*/ 206 w 266"/>
                <a:gd name="T23" fmla="*/ 223 h 357"/>
                <a:gd name="T24" fmla="*/ 206 w 266"/>
                <a:gd name="T25" fmla="*/ 0 h 357"/>
                <a:gd name="T26" fmla="*/ 265 w 266"/>
                <a:gd name="T27" fmla="*/ 0 h 357"/>
                <a:gd name="T28" fmla="*/ 265 w 266"/>
                <a:gd name="T29" fmla="*/ 226 h 357"/>
                <a:gd name="T30" fmla="*/ 254 w 266"/>
                <a:gd name="T31" fmla="*/ 282 h 357"/>
                <a:gd name="T32" fmla="*/ 226 w 266"/>
                <a:gd name="T33" fmla="*/ 322 h 357"/>
                <a:gd name="T34" fmla="*/ 184 w 266"/>
                <a:gd name="T35" fmla="*/ 347 h 357"/>
                <a:gd name="T36" fmla="*/ 133 w 266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6" h="357">
                  <a:moveTo>
                    <a:pt x="133" y="356"/>
                  </a:moveTo>
                  <a:cubicBezTo>
                    <a:pt x="113" y="356"/>
                    <a:pt x="96" y="353"/>
                    <a:pt x="82" y="347"/>
                  </a:cubicBezTo>
                  <a:cubicBezTo>
                    <a:pt x="65" y="342"/>
                    <a:pt x="54" y="333"/>
                    <a:pt x="40" y="322"/>
                  </a:cubicBezTo>
                  <a:cubicBezTo>
                    <a:pt x="28" y="311"/>
                    <a:pt x="20" y="297"/>
                    <a:pt x="11" y="282"/>
                  </a:cubicBezTo>
                  <a:cubicBezTo>
                    <a:pt x="6" y="266"/>
                    <a:pt x="0" y="249"/>
                    <a:pt x="0" y="226"/>
                  </a:cubicBezTo>
                  <a:lnTo>
                    <a:pt x="0" y="0"/>
                  </a:lnTo>
                  <a:lnTo>
                    <a:pt x="59" y="0"/>
                  </a:lnTo>
                  <a:lnTo>
                    <a:pt x="59" y="223"/>
                  </a:lnTo>
                  <a:cubicBezTo>
                    <a:pt x="59" y="249"/>
                    <a:pt x="65" y="266"/>
                    <a:pt x="79" y="280"/>
                  </a:cubicBezTo>
                  <a:cubicBezTo>
                    <a:pt x="90" y="294"/>
                    <a:pt x="110" y="299"/>
                    <a:pt x="133" y="299"/>
                  </a:cubicBezTo>
                  <a:cubicBezTo>
                    <a:pt x="155" y="299"/>
                    <a:pt x="172" y="294"/>
                    <a:pt x="186" y="280"/>
                  </a:cubicBezTo>
                  <a:cubicBezTo>
                    <a:pt x="198" y="266"/>
                    <a:pt x="206" y="249"/>
                    <a:pt x="206" y="223"/>
                  </a:cubicBezTo>
                  <a:lnTo>
                    <a:pt x="206" y="0"/>
                  </a:lnTo>
                  <a:lnTo>
                    <a:pt x="265" y="0"/>
                  </a:lnTo>
                  <a:lnTo>
                    <a:pt x="265" y="226"/>
                  </a:lnTo>
                  <a:cubicBezTo>
                    <a:pt x="265" y="246"/>
                    <a:pt x="263" y="266"/>
                    <a:pt x="254" y="282"/>
                  </a:cubicBezTo>
                  <a:cubicBezTo>
                    <a:pt x="248" y="299"/>
                    <a:pt x="237" y="311"/>
                    <a:pt x="226" y="322"/>
                  </a:cubicBezTo>
                  <a:cubicBezTo>
                    <a:pt x="215" y="333"/>
                    <a:pt x="200" y="342"/>
                    <a:pt x="184" y="347"/>
                  </a:cubicBezTo>
                  <a:cubicBezTo>
                    <a:pt x="169" y="356"/>
                    <a:pt x="153" y="356"/>
                    <a:pt x="133" y="356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0" name="Freeform 2">
              <a:extLst>
                <a:ext uri="{FF2B5EF4-FFF2-40B4-BE49-F238E27FC236}">
                  <a16:creationId xmlns:a16="http://schemas.microsoft.com/office/drawing/2014/main" id="{F2FAB083-4B1B-8644-9618-75087450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075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2"/>
                    <a:pt x="167" y="8"/>
                  </a:cubicBezTo>
                  <a:cubicBezTo>
                    <a:pt x="178" y="13"/>
                    <a:pt x="186" y="19"/>
                    <a:pt x="192" y="28"/>
                  </a:cubicBezTo>
                  <a:cubicBezTo>
                    <a:pt x="197" y="36"/>
                    <a:pt x="203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5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1" name="Freeform 3">
              <a:extLst>
                <a:ext uri="{FF2B5EF4-FFF2-40B4-BE49-F238E27FC236}">
                  <a16:creationId xmlns:a16="http://schemas.microsoft.com/office/drawing/2014/main" id="{E15C6C41-B032-DC4A-A1B4-430DA7CEE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2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2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2" y="11"/>
                  </a:cubicBezTo>
                  <a:cubicBezTo>
                    <a:pt x="20" y="3"/>
                    <a:pt x="29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7"/>
                    <a:pt x="62" y="62"/>
                  </a:cubicBezTo>
                  <a:cubicBezTo>
                    <a:pt x="54" y="68"/>
                    <a:pt x="45" y="73"/>
                    <a:pt x="37" y="73"/>
                  </a:cubicBezTo>
                  <a:cubicBezTo>
                    <a:pt x="26" y="73"/>
                    <a:pt x="17" y="71"/>
                    <a:pt x="12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2" name="Freeform 4">
              <a:extLst>
                <a:ext uri="{FF2B5EF4-FFF2-40B4-BE49-F238E27FC236}">
                  <a16:creationId xmlns:a16="http://schemas.microsoft.com/office/drawing/2014/main" id="{F5E9BFE2-4684-C441-8B61-5561EBDD7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654425"/>
              <a:ext cx="88900" cy="87313"/>
            </a:xfrm>
            <a:custGeom>
              <a:avLst/>
              <a:gdLst>
                <a:gd name="T0" fmla="*/ 152 w 246"/>
                <a:gd name="T1" fmla="*/ 240 h 241"/>
                <a:gd name="T2" fmla="*/ 96 w 246"/>
                <a:gd name="T3" fmla="*/ 240 h 241"/>
                <a:gd name="T4" fmla="*/ 0 w 246"/>
                <a:gd name="T5" fmla="*/ 0 h 241"/>
                <a:gd name="T6" fmla="*/ 62 w 246"/>
                <a:gd name="T7" fmla="*/ 0 h 241"/>
                <a:gd name="T8" fmla="*/ 124 w 246"/>
                <a:gd name="T9" fmla="*/ 172 h 241"/>
                <a:gd name="T10" fmla="*/ 186 w 246"/>
                <a:gd name="T11" fmla="*/ 0 h 241"/>
                <a:gd name="T12" fmla="*/ 245 w 246"/>
                <a:gd name="T13" fmla="*/ 0 h 241"/>
                <a:gd name="T14" fmla="*/ 152 w 246"/>
                <a:gd name="T1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41">
                  <a:moveTo>
                    <a:pt x="152" y="240"/>
                  </a:moveTo>
                  <a:lnTo>
                    <a:pt x="96" y="24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172"/>
                  </a:lnTo>
                  <a:lnTo>
                    <a:pt x="186" y="0"/>
                  </a:lnTo>
                  <a:lnTo>
                    <a:pt x="245" y="0"/>
                  </a:lnTo>
                  <a:lnTo>
                    <a:pt x="152" y="24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1E96A78C-94B7-294E-91A3-F8A035367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5" y="3654425"/>
              <a:ext cx="84138" cy="90488"/>
            </a:xfrm>
            <a:custGeom>
              <a:avLst/>
              <a:gdLst>
                <a:gd name="T0" fmla="*/ 231 w 235"/>
                <a:gd name="T1" fmla="*/ 174 h 252"/>
                <a:gd name="T2" fmla="*/ 217 w 235"/>
                <a:gd name="T3" fmla="*/ 203 h 252"/>
                <a:gd name="T4" fmla="*/ 195 w 235"/>
                <a:gd name="T5" fmla="*/ 228 h 252"/>
                <a:gd name="T6" fmla="*/ 164 w 235"/>
                <a:gd name="T7" fmla="*/ 245 h 252"/>
                <a:gd name="T8" fmla="*/ 124 w 235"/>
                <a:gd name="T9" fmla="*/ 251 h 252"/>
                <a:gd name="T10" fmla="*/ 76 w 235"/>
                <a:gd name="T11" fmla="*/ 242 h 252"/>
                <a:gd name="T12" fmla="*/ 37 w 235"/>
                <a:gd name="T13" fmla="*/ 217 h 252"/>
                <a:gd name="T14" fmla="*/ 11 w 235"/>
                <a:gd name="T15" fmla="*/ 177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3 h 252"/>
                <a:gd name="T22" fmla="*/ 70 w 235"/>
                <a:gd name="T23" fmla="*/ 8 h 252"/>
                <a:gd name="T24" fmla="*/ 116 w 235"/>
                <a:gd name="T25" fmla="*/ 0 h 252"/>
                <a:gd name="T26" fmla="*/ 166 w 235"/>
                <a:gd name="T27" fmla="*/ 8 h 252"/>
                <a:gd name="T28" fmla="*/ 203 w 235"/>
                <a:gd name="T29" fmla="*/ 33 h 252"/>
                <a:gd name="T30" fmla="*/ 226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6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5 h 252"/>
                <a:gd name="T48" fmla="*/ 164 w 235"/>
                <a:gd name="T49" fmla="*/ 194 h 252"/>
                <a:gd name="T50" fmla="*/ 183 w 235"/>
                <a:gd name="T51" fmla="*/ 163 h 252"/>
                <a:gd name="T52" fmla="*/ 231 w 235"/>
                <a:gd name="T53" fmla="*/ 174 h 252"/>
                <a:gd name="T54" fmla="*/ 178 w 235"/>
                <a:gd name="T55" fmla="*/ 95 h 252"/>
                <a:gd name="T56" fmla="*/ 175 w 235"/>
                <a:gd name="T57" fmla="*/ 76 h 252"/>
                <a:gd name="T58" fmla="*/ 164 w 235"/>
                <a:gd name="T59" fmla="*/ 59 h 252"/>
                <a:gd name="T60" fmla="*/ 147 w 235"/>
                <a:gd name="T61" fmla="*/ 48 h 252"/>
                <a:gd name="T62" fmla="*/ 121 w 235"/>
                <a:gd name="T63" fmla="*/ 42 h 252"/>
                <a:gd name="T64" fmla="*/ 99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5 h 252"/>
                <a:gd name="T72" fmla="*/ 178 w 235"/>
                <a:gd name="T73" fmla="*/ 9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4"/>
                  </a:moveTo>
                  <a:cubicBezTo>
                    <a:pt x="228" y="186"/>
                    <a:pt x="222" y="194"/>
                    <a:pt x="217" y="203"/>
                  </a:cubicBezTo>
                  <a:cubicBezTo>
                    <a:pt x="211" y="211"/>
                    <a:pt x="203" y="220"/>
                    <a:pt x="195" y="228"/>
                  </a:cubicBezTo>
                  <a:cubicBezTo>
                    <a:pt x="186" y="234"/>
                    <a:pt x="175" y="239"/>
                    <a:pt x="164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2"/>
                  </a:cubicBezTo>
                  <a:cubicBezTo>
                    <a:pt x="62" y="236"/>
                    <a:pt x="48" y="228"/>
                    <a:pt x="37" y="217"/>
                  </a:cubicBezTo>
                  <a:cubicBezTo>
                    <a:pt x="25" y="205"/>
                    <a:pt x="17" y="191"/>
                    <a:pt x="11" y="177"/>
                  </a:cubicBezTo>
                  <a:cubicBezTo>
                    <a:pt x="6" y="160"/>
                    <a:pt x="0" y="143"/>
                    <a:pt x="0" y="124"/>
                  </a:cubicBezTo>
                  <a:cubicBezTo>
                    <a:pt x="0" y="104"/>
                    <a:pt x="2" y="87"/>
                    <a:pt x="8" y="73"/>
                  </a:cubicBezTo>
                  <a:cubicBezTo>
                    <a:pt x="13" y="59"/>
                    <a:pt x="22" y="44"/>
                    <a:pt x="34" y="33"/>
                  </a:cubicBezTo>
                  <a:cubicBezTo>
                    <a:pt x="45" y="21"/>
                    <a:pt x="55" y="14"/>
                    <a:pt x="70" y="8"/>
                  </a:cubicBezTo>
                  <a:cubicBezTo>
                    <a:pt x="84" y="2"/>
                    <a:pt x="99" y="0"/>
                    <a:pt x="116" y="0"/>
                  </a:cubicBezTo>
                  <a:cubicBezTo>
                    <a:pt x="135" y="0"/>
                    <a:pt x="149" y="2"/>
                    <a:pt x="166" y="8"/>
                  </a:cubicBezTo>
                  <a:cubicBezTo>
                    <a:pt x="181" y="14"/>
                    <a:pt x="195" y="22"/>
                    <a:pt x="203" y="33"/>
                  </a:cubicBezTo>
                  <a:cubicBezTo>
                    <a:pt x="214" y="45"/>
                    <a:pt x="220" y="56"/>
                    <a:pt x="226" y="73"/>
                  </a:cubicBezTo>
                  <a:cubicBezTo>
                    <a:pt x="231" y="87"/>
                    <a:pt x="234" y="104"/>
                    <a:pt x="234" y="124"/>
                  </a:cubicBezTo>
                  <a:cubicBezTo>
                    <a:pt x="234" y="129"/>
                    <a:pt x="234" y="132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49"/>
                    <a:pt x="62" y="158"/>
                    <a:pt x="65" y="166"/>
                  </a:cubicBezTo>
                  <a:cubicBezTo>
                    <a:pt x="68" y="174"/>
                    <a:pt x="73" y="180"/>
                    <a:pt x="79" y="186"/>
                  </a:cubicBezTo>
                  <a:cubicBezTo>
                    <a:pt x="85" y="191"/>
                    <a:pt x="93" y="197"/>
                    <a:pt x="99" y="200"/>
                  </a:cubicBezTo>
                  <a:cubicBezTo>
                    <a:pt x="107" y="203"/>
                    <a:pt x="116" y="205"/>
                    <a:pt x="124" y="205"/>
                  </a:cubicBezTo>
                  <a:cubicBezTo>
                    <a:pt x="141" y="205"/>
                    <a:pt x="155" y="203"/>
                    <a:pt x="164" y="194"/>
                  </a:cubicBezTo>
                  <a:cubicBezTo>
                    <a:pt x="172" y="186"/>
                    <a:pt x="181" y="177"/>
                    <a:pt x="183" y="163"/>
                  </a:cubicBezTo>
                  <a:lnTo>
                    <a:pt x="231" y="174"/>
                  </a:lnTo>
                  <a:close/>
                  <a:moveTo>
                    <a:pt x="178" y="95"/>
                  </a:moveTo>
                  <a:cubicBezTo>
                    <a:pt x="178" y="90"/>
                    <a:pt x="175" y="81"/>
                    <a:pt x="175" y="76"/>
                  </a:cubicBezTo>
                  <a:cubicBezTo>
                    <a:pt x="172" y="70"/>
                    <a:pt x="169" y="64"/>
                    <a:pt x="164" y="59"/>
                  </a:cubicBezTo>
                  <a:cubicBezTo>
                    <a:pt x="158" y="53"/>
                    <a:pt x="152" y="50"/>
                    <a:pt x="147" y="48"/>
                  </a:cubicBezTo>
                  <a:cubicBezTo>
                    <a:pt x="138" y="45"/>
                    <a:pt x="130" y="42"/>
                    <a:pt x="121" y="42"/>
                  </a:cubicBezTo>
                  <a:cubicBezTo>
                    <a:pt x="113" y="42"/>
                    <a:pt x="104" y="45"/>
                    <a:pt x="99" y="48"/>
                  </a:cubicBezTo>
                  <a:cubicBezTo>
                    <a:pt x="93" y="50"/>
                    <a:pt x="85" y="56"/>
                    <a:pt x="82" y="59"/>
                  </a:cubicBezTo>
                  <a:cubicBezTo>
                    <a:pt x="76" y="64"/>
                    <a:pt x="73" y="70"/>
                    <a:pt x="70" y="76"/>
                  </a:cubicBezTo>
                  <a:cubicBezTo>
                    <a:pt x="68" y="81"/>
                    <a:pt x="65" y="90"/>
                    <a:pt x="65" y="95"/>
                  </a:cubicBezTo>
                  <a:lnTo>
                    <a:pt x="178" y="95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0EE84F90-20FB-BA49-93DD-0B78358D6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388" y="3652838"/>
              <a:ext cx="50800" cy="87312"/>
            </a:xfrm>
            <a:custGeom>
              <a:avLst/>
              <a:gdLst>
                <a:gd name="T0" fmla="*/ 137 w 141"/>
                <a:gd name="T1" fmla="*/ 65 h 243"/>
                <a:gd name="T2" fmla="*/ 118 w 141"/>
                <a:gd name="T3" fmla="*/ 62 h 243"/>
                <a:gd name="T4" fmla="*/ 71 w 141"/>
                <a:gd name="T5" fmla="*/ 79 h 243"/>
                <a:gd name="T6" fmla="*/ 57 w 141"/>
                <a:gd name="T7" fmla="*/ 130 h 243"/>
                <a:gd name="T8" fmla="*/ 57 w 141"/>
                <a:gd name="T9" fmla="*/ 242 h 243"/>
                <a:gd name="T10" fmla="*/ 0 w 141"/>
                <a:gd name="T11" fmla="*/ 242 h 243"/>
                <a:gd name="T12" fmla="*/ 0 w 141"/>
                <a:gd name="T13" fmla="*/ 3 h 243"/>
                <a:gd name="T14" fmla="*/ 57 w 141"/>
                <a:gd name="T15" fmla="*/ 3 h 243"/>
                <a:gd name="T16" fmla="*/ 57 w 141"/>
                <a:gd name="T17" fmla="*/ 42 h 243"/>
                <a:gd name="T18" fmla="*/ 85 w 141"/>
                <a:gd name="T19" fmla="*/ 11 h 243"/>
                <a:gd name="T20" fmla="*/ 126 w 141"/>
                <a:gd name="T21" fmla="*/ 0 h 243"/>
                <a:gd name="T22" fmla="*/ 135 w 141"/>
                <a:gd name="T23" fmla="*/ 0 h 243"/>
                <a:gd name="T24" fmla="*/ 140 w 141"/>
                <a:gd name="T25" fmla="*/ 0 h 243"/>
                <a:gd name="T26" fmla="*/ 140 w 141"/>
                <a:gd name="T27" fmla="*/ 65 h 243"/>
                <a:gd name="T28" fmla="*/ 137 w 141"/>
                <a:gd name="T29" fmla="*/ 6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3">
                  <a:moveTo>
                    <a:pt x="137" y="65"/>
                  </a:moveTo>
                  <a:cubicBezTo>
                    <a:pt x="132" y="65"/>
                    <a:pt x="123" y="62"/>
                    <a:pt x="118" y="62"/>
                  </a:cubicBezTo>
                  <a:cubicBezTo>
                    <a:pt x="95" y="62"/>
                    <a:pt x="79" y="68"/>
                    <a:pt x="71" y="79"/>
                  </a:cubicBezTo>
                  <a:cubicBezTo>
                    <a:pt x="59" y="90"/>
                    <a:pt x="57" y="107"/>
                    <a:pt x="57" y="130"/>
                  </a:cubicBezTo>
                  <a:lnTo>
                    <a:pt x="57" y="242"/>
                  </a:lnTo>
                  <a:lnTo>
                    <a:pt x="0" y="242"/>
                  </a:lnTo>
                  <a:lnTo>
                    <a:pt x="0" y="3"/>
                  </a:lnTo>
                  <a:lnTo>
                    <a:pt x="57" y="3"/>
                  </a:lnTo>
                  <a:lnTo>
                    <a:pt x="57" y="42"/>
                  </a:lnTo>
                  <a:cubicBezTo>
                    <a:pt x="62" y="28"/>
                    <a:pt x="71" y="20"/>
                    <a:pt x="85" y="11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3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7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D9D089BD-13E4-FD42-B64E-49BA338BA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651250"/>
              <a:ext cx="68262" cy="93663"/>
            </a:xfrm>
            <a:custGeom>
              <a:avLst/>
              <a:gdLst>
                <a:gd name="T0" fmla="*/ 53 w 190"/>
                <a:gd name="T1" fmla="*/ 172 h 258"/>
                <a:gd name="T2" fmla="*/ 67 w 190"/>
                <a:gd name="T3" fmla="*/ 200 h 258"/>
                <a:gd name="T4" fmla="*/ 101 w 190"/>
                <a:gd name="T5" fmla="*/ 212 h 258"/>
                <a:gd name="T6" fmla="*/ 127 w 190"/>
                <a:gd name="T7" fmla="*/ 203 h 258"/>
                <a:gd name="T8" fmla="*/ 135 w 190"/>
                <a:gd name="T9" fmla="*/ 183 h 258"/>
                <a:gd name="T10" fmla="*/ 129 w 190"/>
                <a:gd name="T11" fmla="*/ 167 h 258"/>
                <a:gd name="T12" fmla="*/ 110 w 190"/>
                <a:gd name="T13" fmla="*/ 158 h 258"/>
                <a:gd name="T14" fmla="*/ 73 w 190"/>
                <a:gd name="T15" fmla="*/ 150 h 258"/>
                <a:gd name="T16" fmla="*/ 25 w 190"/>
                <a:gd name="T17" fmla="*/ 124 h 258"/>
                <a:gd name="T18" fmla="*/ 8 w 190"/>
                <a:gd name="T19" fmla="*/ 79 h 258"/>
                <a:gd name="T20" fmla="*/ 14 w 190"/>
                <a:gd name="T21" fmla="*/ 48 h 258"/>
                <a:gd name="T22" fmla="*/ 34 w 190"/>
                <a:gd name="T23" fmla="*/ 23 h 258"/>
                <a:gd name="T24" fmla="*/ 62 w 190"/>
                <a:gd name="T25" fmla="*/ 6 h 258"/>
                <a:gd name="T26" fmla="*/ 96 w 190"/>
                <a:gd name="T27" fmla="*/ 0 h 258"/>
                <a:gd name="T28" fmla="*/ 138 w 190"/>
                <a:gd name="T29" fmla="*/ 9 h 258"/>
                <a:gd name="T30" fmla="*/ 166 w 190"/>
                <a:gd name="T31" fmla="*/ 25 h 258"/>
                <a:gd name="T32" fmla="*/ 183 w 190"/>
                <a:gd name="T33" fmla="*/ 48 h 258"/>
                <a:gd name="T34" fmla="*/ 189 w 190"/>
                <a:gd name="T35" fmla="*/ 68 h 258"/>
                <a:gd name="T36" fmla="*/ 141 w 190"/>
                <a:gd name="T37" fmla="*/ 82 h 258"/>
                <a:gd name="T38" fmla="*/ 138 w 190"/>
                <a:gd name="T39" fmla="*/ 71 h 258"/>
                <a:gd name="T40" fmla="*/ 129 w 190"/>
                <a:gd name="T41" fmla="*/ 59 h 258"/>
                <a:gd name="T42" fmla="*/ 115 w 190"/>
                <a:gd name="T43" fmla="*/ 51 h 258"/>
                <a:gd name="T44" fmla="*/ 96 w 190"/>
                <a:gd name="T45" fmla="*/ 48 h 258"/>
                <a:gd name="T46" fmla="*/ 70 w 190"/>
                <a:gd name="T47" fmla="*/ 57 h 258"/>
                <a:gd name="T48" fmla="*/ 62 w 190"/>
                <a:gd name="T49" fmla="*/ 76 h 258"/>
                <a:gd name="T50" fmla="*/ 67 w 190"/>
                <a:gd name="T51" fmla="*/ 93 h 258"/>
                <a:gd name="T52" fmla="*/ 84 w 190"/>
                <a:gd name="T53" fmla="*/ 102 h 258"/>
                <a:gd name="T54" fmla="*/ 121 w 190"/>
                <a:gd name="T55" fmla="*/ 110 h 258"/>
                <a:gd name="T56" fmla="*/ 172 w 190"/>
                <a:gd name="T57" fmla="*/ 135 h 258"/>
                <a:gd name="T58" fmla="*/ 189 w 190"/>
                <a:gd name="T59" fmla="*/ 181 h 258"/>
                <a:gd name="T60" fmla="*/ 183 w 190"/>
                <a:gd name="T61" fmla="*/ 209 h 258"/>
                <a:gd name="T62" fmla="*/ 166 w 190"/>
                <a:gd name="T63" fmla="*/ 234 h 258"/>
                <a:gd name="T64" fmla="*/ 138 w 190"/>
                <a:gd name="T65" fmla="*/ 251 h 258"/>
                <a:gd name="T66" fmla="*/ 98 w 190"/>
                <a:gd name="T67" fmla="*/ 257 h 258"/>
                <a:gd name="T68" fmla="*/ 53 w 190"/>
                <a:gd name="T69" fmla="*/ 248 h 258"/>
                <a:gd name="T70" fmla="*/ 22 w 190"/>
                <a:gd name="T71" fmla="*/ 229 h 258"/>
                <a:gd name="T72" fmla="*/ 5 w 190"/>
                <a:gd name="T73" fmla="*/ 206 h 258"/>
                <a:gd name="T74" fmla="*/ 0 w 190"/>
                <a:gd name="T75" fmla="*/ 183 h 258"/>
                <a:gd name="T76" fmla="*/ 53 w 190"/>
                <a:gd name="T77" fmla="*/ 17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8">
                  <a:moveTo>
                    <a:pt x="53" y="172"/>
                  </a:moveTo>
                  <a:cubicBezTo>
                    <a:pt x="53" y="183"/>
                    <a:pt x="59" y="191"/>
                    <a:pt x="67" y="200"/>
                  </a:cubicBezTo>
                  <a:cubicBezTo>
                    <a:pt x="76" y="208"/>
                    <a:pt x="87" y="212"/>
                    <a:pt x="101" y="212"/>
                  </a:cubicBezTo>
                  <a:cubicBezTo>
                    <a:pt x="113" y="212"/>
                    <a:pt x="121" y="209"/>
                    <a:pt x="127" y="203"/>
                  </a:cubicBezTo>
                  <a:cubicBezTo>
                    <a:pt x="132" y="198"/>
                    <a:pt x="135" y="192"/>
                    <a:pt x="135" y="183"/>
                  </a:cubicBezTo>
                  <a:cubicBezTo>
                    <a:pt x="135" y="178"/>
                    <a:pt x="132" y="172"/>
                    <a:pt x="129" y="167"/>
                  </a:cubicBezTo>
                  <a:cubicBezTo>
                    <a:pt x="124" y="161"/>
                    <a:pt x="118" y="158"/>
                    <a:pt x="110" y="158"/>
                  </a:cubicBezTo>
                  <a:lnTo>
                    <a:pt x="73" y="150"/>
                  </a:lnTo>
                  <a:cubicBezTo>
                    <a:pt x="50" y="144"/>
                    <a:pt x="36" y="135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8"/>
                    <a:pt x="11" y="59"/>
                    <a:pt x="14" y="48"/>
                  </a:cubicBezTo>
                  <a:cubicBezTo>
                    <a:pt x="19" y="40"/>
                    <a:pt x="26" y="31"/>
                    <a:pt x="34" y="23"/>
                  </a:cubicBezTo>
                  <a:cubicBezTo>
                    <a:pt x="43" y="14"/>
                    <a:pt x="50" y="11"/>
                    <a:pt x="62" y="6"/>
                  </a:cubicBezTo>
                  <a:cubicBezTo>
                    <a:pt x="73" y="3"/>
                    <a:pt x="84" y="0"/>
                    <a:pt x="96" y="0"/>
                  </a:cubicBezTo>
                  <a:cubicBezTo>
                    <a:pt x="113" y="0"/>
                    <a:pt x="127" y="3"/>
                    <a:pt x="138" y="9"/>
                  </a:cubicBezTo>
                  <a:cubicBezTo>
                    <a:pt x="149" y="14"/>
                    <a:pt x="158" y="20"/>
                    <a:pt x="166" y="25"/>
                  </a:cubicBezTo>
                  <a:cubicBezTo>
                    <a:pt x="175" y="31"/>
                    <a:pt x="177" y="40"/>
                    <a:pt x="183" y="48"/>
                  </a:cubicBezTo>
                  <a:cubicBezTo>
                    <a:pt x="186" y="57"/>
                    <a:pt x="189" y="62"/>
                    <a:pt x="189" y="68"/>
                  </a:cubicBezTo>
                  <a:lnTo>
                    <a:pt x="141" y="82"/>
                  </a:lnTo>
                  <a:cubicBezTo>
                    <a:pt x="141" y="79"/>
                    <a:pt x="138" y="76"/>
                    <a:pt x="138" y="71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7"/>
                    <a:pt x="121" y="54"/>
                    <a:pt x="115" y="51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1"/>
                    <a:pt x="70" y="57"/>
                  </a:cubicBezTo>
                  <a:cubicBezTo>
                    <a:pt x="65" y="62"/>
                    <a:pt x="62" y="68"/>
                    <a:pt x="62" y="76"/>
                  </a:cubicBezTo>
                  <a:cubicBezTo>
                    <a:pt x="62" y="82"/>
                    <a:pt x="65" y="88"/>
                    <a:pt x="67" y="93"/>
                  </a:cubicBezTo>
                  <a:cubicBezTo>
                    <a:pt x="73" y="99"/>
                    <a:pt x="79" y="102"/>
                    <a:pt x="84" y="102"/>
                  </a:cubicBezTo>
                  <a:lnTo>
                    <a:pt x="121" y="110"/>
                  </a:lnTo>
                  <a:cubicBezTo>
                    <a:pt x="144" y="116"/>
                    <a:pt x="161" y="124"/>
                    <a:pt x="172" y="135"/>
                  </a:cubicBezTo>
                  <a:cubicBezTo>
                    <a:pt x="183" y="150"/>
                    <a:pt x="189" y="164"/>
                    <a:pt x="189" y="181"/>
                  </a:cubicBezTo>
                  <a:cubicBezTo>
                    <a:pt x="189" y="189"/>
                    <a:pt x="186" y="198"/>
                    <a:pt x="183" y="209"/>
                  </a:cubicBezTo>
                  <a:cubicBezTo>
                    <a:pt x="180" y="217"/>
                    <a:pt x="175" y="226"/>
                    <a:pt x="166" y="234"/>
                  </a:cubicBezTo>
                  <a:cubicBezTo>
                    <a:pt x="158" y="243"/>
                    <a:pt x="149" y="248"/>
                    <a:pt x="138" y="251"/>
                  </a:cubicBezTo>
                  <a:cubicBezTo>
                    <a:pt x="127" y="257"/>
                    <a:pt x="113" y="257"/>
                    <a:pt x="98" y="257"/>
                  </a:cubicBezTo>
                  <a:cubicBezTo>
                    <a:pt x="82" y="257"/>
                    <a:pt x="67" y="254"/>
                    <a:pt x="53" y="248"/>
                  </a:cubicBezTo>
                  <a:cubicBezTo>
                    <a:pt x="42" y="243"/>
                    <a:pt x="31" y="237"/>
                    <a:pt x="22" y="229"/>
                  </a:cubicBezTo>
                  <a:cubicBezTo>
                    <a:pt x="14" y="220"/>
                    <a:pt x="8" y="214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6C38FA47-F2C7-104E-A792-494811763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3" y="3611563"/>
              <a:ext cx="26987" cy="130175"/>
            </a:xfrm>
            <a:custGeom>
              <a:avLst/>
              <a:gdLst>
                <a:gd name="T0" fmla="*/ 0 w 75"/>
                <a:gd name="T1" fmla="*/ 37 h 362"/>
                <a:gd name="T2" fmla="*/ 11 w 75"/>
                <a:gd name="T3" fmla="*/ 11 h 362"/>
                <a:gd name="T4" fmla="*/ 37 w 75"/>
                <a:gd name="T5" fmla="*/ 0 h 362"/>
                <a:gd name="T6" fmla="*/ 62 w 75"/>
                <a:gd name="T7" fmla="*/ 11 h 362"/>
                <a:gd name="T8" fmla="*/ 74 w 75"/>
                <a:gd name="T9" fmla="*/ 37 h 362"/>
                <a:gd name="T10" fmla="*/ 62 w 75"/>
                <a:gd name="T11" fmla="*/ 62 h 362"/>
                <a:gd name="T12" fmla="*/ 37 w 75"/>
                <a:gd name="T13" fmla="*/ 73 h 362"/>
                <a:gd name="T14" fmla="*/ 11 w 75"/>
                <a:gd name="T15" fmla="*/ 62 h 362"/>
                <a:gd name="T16" fmla="*/ 0 w 75"/>
                <a:gd name="T17" fmla="*/ 37 h 362"/>
                <a:gd name="T18" fmla="*/ 9 w 75"/>
                <a:gd name="T19" fmla="*/ 361 h 362"/>
                <a:gd name="T20" fmla="*/ 9 w 75"/>
                <a:gd name="T21" fmla="*/ 121 h 362"/>
                <a:gd name="T22" fmla="*/ 65 w 75"/>
                <a:gd name="T23" fmla="*/ 121 h 362"/>
                <a:gd name="T24" fmla="*/ 65 w 75"/>
                <a:gd name="T25" fmla="*/ 361 h 362"/>
                <a:gd name="T26" fmla="*/ 9 w 75"/>
                <a:gd name="T2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62">
                  <a:moveTo>
                    <a:pt x="0" y="37"/>
                  </a:moveTo>
                  <a:cubicBezTo>
                    <a:pt x="0" y="25"/>
                    <a:pt x="3" y="17"/>
                    <a:pt x="11" y="11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7" y="3"/>
                    <a:pt x="62" y="11"/>
                  </a:cubicBezTo>
                  <a:cubicBezTo>
                    <a:pt x="71" y="20"/>
                    <a:pt x="74" y="28"/>
                    <a:pt x="74" y="37"/>
                  </a:cubicBezTo>
                  <a:cubicBezTo>
                    <a:pt x="74" y="48"/>
                    <a:pt x="71" y="56"/>
                    <a:pt x="62" y="62"/>
                  </a:cubicBezTo>
                  <a:cubicBezTo>
                    <a:pt x="54" y="67"/>
                    <a:pt x="45" y="73"/>
                    <a:pt x="37" y="73"/>
                  </a:cubicBezTo>
                  <a:cubicBezTo>
                    <a:pt x="26" y="73"/>
                    <a:pt x="17" y="71"/>
                    <a:pt x="11" y="62"/>
                  </a:cubicBezTo>
                  <a:cubicBezTo>
                    <a:pt x="3" y="57"/>
                    <a:pt x="0" y="48"/>
                    <a:pt x="0" y="37"/>
                  </a:cubicBezTo>
                  <a:close/>
                  <a:moveTo>
                    <a:pt x="9" y="361"/>
                  </a:moveTo>
                  <a:lnTo>
                    <a:pt x="9" y="121"/>
                  </a:lnTo>
                  <a:lnTo>
                    <a:pt x="65" y="121"/>
                  </a:lnTo>
                  <a:lnTo>
                    <a:pt x="65" y="361"/>
                  </a:lnTo>
                  <a:lnTo>
                    <a:pt x="9" y="361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5A18CAEF-A54A-F247-9937-F75AD83F8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3 w 156"/>
                <a:gd name="T21" fmla="*/ 316 h 320"/>
                <a:gd name="T22" fmla="*/ 118 w 156"/>
                <a:gd name="T23" fmla="*/ 319 h 320"/>
                <a:gd name="T24" fmla="*/ 64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7 w 156"/>
                <a:gd name="T39" fmla="*/ 37 h 320"/>
                <a:gd name="T40" fmla="*/ 47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3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5" y="319"/>
                    <a:pt x="79" y="313"/>
                    <a:pt x="64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7" y="45"/>
                    <a:pt x="47" y="37"/>
                  </a:cubicBezTo>
                  <a:lnTo>
                    <a:pt x="47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359694AC-94C3-F849-9A4C-1D6D456E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4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4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34D29250-CDA4-B44D-BFCE-BC78977D7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652838"/>
              <a:ext cx="90488" cy="88900"/>
            </a:xfrm>
            <a:custGeom>
              <a:avLst/>
              <a:gdLst>
                <a:gd name="T0" fmla="*/ 124 w 250"/>
                <a:gd name="T1" fmla="*/ 0 h 249"/>
                <a:gd name="T2" fmla="*/ 175 w 250"/>
                <a:gd name="T3" fmla="*/ 8 h 249"/>
                <a:gd name="T4" fmla="*/ 215 w 250"/>
                <a:gd name="T5" fmla="*/ 34 h 249"/>
                <a:gd name="T6" fmla="*/ 240 w 250"/>
                <a:gd name="T7" fmla="*/ 73 h 249"/>
                <a:gd name="T8" fmla="*/ 249 w 250"/>
                <a:gd name="T9" fmla="*/ 124 h 249"/>
                <a:gd name="T10" fmla="*/ 240 w 250"/>
                <a:gd name="T11" fmla="*/ 175 h 249"/>
                <a:gd name="T12" fmla="*/ 215 w 250"/>
                <a:gd name="T13" fmla="*/ 214 h 249"/>
                <a:gd name="T14" fmla="*/ 175 w 250"/>
                <a:gd name="T15" fmla="*/ 240 h 249"/>
                <a:gd name="T16" fmla="*/ 124 w 250"/>
                <a:gd name="T17" fmla="*/ 248 h 249"/>
                <a:gd name="T18" fmla="*/ 74 w 250"/>
                <a:gd name="T19" fmla="*/ 240 h 249"/>
                <a:gd name="T20" fmla="*/ 34 w 250"/>
                <a:gd name="T21" fmla="*/ 214 h 249"/>
                <a:gd name="T22" fmla="*/ 9 w 250"/>
                <a:gd name="T23" fmla="*/ 175 h 249"/>
                <a:gd name="T24" fmla="*/ 0 w 250"/>
                <a:gd name="T25" fmla="*/ 124 h 249"/>
                <a:gd name="T26" fmla="*/ 9 w 250"/>
                <a:gd name="T27" fmla="*/ 73 h 249"/>
                <a:gd name="T28" fmla="*/ 34 w 250"/>
                <a:gd name="T29" fmla="*/ 34 h 249"/>
                <a:gd name="T30" fmla="*/ 74 w 250"/>
                <a:gd name="T31" fmla="*/ 8 h 249"/>
                <a:gd name="T32" fmla="*/ 124 w 250"/>
                <a:gd name="T33" fmla="*/ 0 h 249"/>
                <a:gd name="T34" fmla="*/ 124 w 250"/>
                <a:gd name="T35" fmla="*/ 203 h 249"/>
                <a:gd name="T36" fmla="*/ 150 w 250"/>
                <a:gd name="T37" fmla="*/ 197 h 249"/>
                <a:gd name="T38" fmla="*/ 172 w 250"/>
                <a:gd name="T39" fmla="*/ 183 h 249"/>
                <a:gd name="T40" fmla="*/ 186 w 250"/>
                <a:gd name="T41" fmla="*/ 161 h 249"/>
                <a:gd name="T42" fmla="*/ 192 w 250"/>
                <a:gd name="T43" fmla="*/ 127 h 249"/>
                <a:gd name="T44" fmla="*/ 186 w 250"/>
                <a:gd name="T45" fmla="*/ 93 h 249"/>
                <a:gd name="T46" fmla="*/ 172 w 250"/>
                <a:gd name="T47" fmla="*/ 70 h 249"/>
                <a:gd name="T48" fmla="*/ 150 w 250"/>
                <a:gd name="T49" fmla="*/ 56 h 249"/>
                <a:gd name="T50" fmla="*/ 124 w 250"/>
                <a:gd name="T51" fmla="*/ 51 h 249"/>
                <a:gd name="T52" fmla="*/ 99 w 250"/>
                <a:gd name="T53" fmla="*/ 56 h 249"/>
                <a:gd name="T54" fmla="*/ 79 w 250"/>
                <a:gd name="T55" fmla="*/ 70 h 249"/>
                <a:gd name="T56" fmla="*/ 65 w 250"/>
                <a:gd name="T57" fmla="*/ 93 h 249"/>
                <a:gd name="T58" fmla="*/ 60 w 250"/>
                <a:gd name="T59" fmla="*/ 127 h 249"/>
                <a:gd name="T60" fmla="*/ 65 w 250"/>
                <a:gd name="T61" fmla="*/ 161 h 249"/>
                <a:gd name="T62" fmla="*/ 79 w 250"/>
                <a:gd name="T63" fmla="*/ 183 h 249"/>
                <a:gd name="T64" fmla="*/ 99 w 250"/>
                <a:gd name="T65" fmla="*/ 197 h 249"/>
                <a:gd name="T66" fmla="*/ 124 w 250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0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9" y="104"/>
                    <a:pt x="249" y="124"/>
                  </a:cubicBezTo>
                  <a:cubicBezTo>
                    <a:pt x="249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1" y="245"/>
                    <a:pt x="74" y="240"/>
                  </a:cubicBezTo>
                  <a:cubicBezTo>
                    <a:pt x="60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60" y="14"/>
                    <a:pt x="74" y="8"/>
                  </a:cubicBezTo>
                  <a:cubicBezTo>
                    <a:pt x="91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1" y="59"/>
                    <a:pt x="85" y="64"/>
                    <a:pt x="79" y="70"/>
                  </a:cubicBezTo>
                  <a:cubicBezTo>
                    <a:pt x="74" y="75"/>
                    <a:pt x="68" y="85"/>
                    <a:pt x="65" y="93"/>
                  </a:cubicBezTo>
                  <a:cubicBezTo>
                    <a:pt x="62" y="101"/>
                    <a:pt x="60" y="113"/>
                    <a:pt x="60" y="127"/>
                  </a:cubicBezTo>
                  <a:cubicBezTo>
                    <a:pt x="60" y="141"/>
                    <a:pt x="62" y="149"/>
                    <a:pt x="65" y="161"/>
                  </a:cubicBezTo>
                  <a:cubicBezTo>
                    <a:pt x="68" y="169"/>
                    <a:pt x="74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84EF761F-7983-1C45-A1BF-674911E18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563" y="3611563"/>
              <a:ext cx="55562" cy="130175"/>
            </a:xfrm>
            <a:custGeom>
              <a:avLst/>
              <a:gdLst>
                <a:gd name="T0" fmla="*/ 132 w 156"/>
                <a:gd name="T1" fmla="*/ 54 h 362"/>
                <a:gd name="T2" fmla="*/ 121 w 156"/>
                <a:gd name="T3" fmla="*/ 57 h 362"/>
                <a:gd name="T4" fmla="*/ 110 w 156"/>
                <a:gd name="T5" fmla="*/ 62 h 362"/>
                <a:gd name="T6" fmla="*/ 101 w 156"/>
                <a:gd name="T7" fmla="*/ 73 h 362"/>
                <a:gd name="T8" fmla="*/ 98 w 156"/>
                <a:gd name="T9" fmla="*/ 90 h 362"/>
                <a:gd name="T10" fmla="*/ 98 w 156"/>
                <a:gd name="T11" fmla="*/ 121 h 362"/>
                <a:gd name="T12" fmla="*/ 155 w 156"/>
                <a:gd name="T13" fmla="*/ 121 h 362"/>
                <a:gd name="T14" fmla="*/ 155 w 156"/>
                <a:gd name="T15" fmla="*/ 172 h 362"/>
                <a:gd name="T16" fmla="*/ 98 w 156"/>
                <a:gd name="T17" fmla="*/ 172 h 362"/>
                <a:gd name="T18" fmla="*/ 98 w 156"/>
                <a:gd name="T19" fmla="*/ 361 h 362"/>
                <a:gd name="T20" fmla="*/ 42 w 156"/>
                <a:gd name="T21" fmla="*/ 361 h 362"/>
                <a:gd name="T22" fmla="*/ 42 w 156"/>
                <a:gd name="T23" fmla="*/ 172 h 362"/>
                <a:gd name="T24" fmla="*/ 0 w 156"/>
                <a:gd name="T25" fmla="*/ 172 h 362"/>
                <a:gd name="T26" fmla="*/ 0 w 156"/>
                <a:gd name="T27" fmla="*/ 121 h 362"/>
                <a:gd name="T28" fmla="*/ 42 w 156"/>
                <a:gd name="T29" fmla="*/ 121 h 362"/>
                <a:gd name="T30" fmla="*/ 42 w 156"/>
                <a:gd name="T31" fmla="*/ 88 h 362"/>
                <a:gd name="T32" fmla="*/ 48 w 156"/>
                <a:gd name="T33" fmla="*/ 51 h 362"/>
                <a:gd name="T34" fmla="*/ 65 w 156"/>
                <a:gd name="T35" fmla="*/ 23 h 362"/>
                <a:gd name="T36" fmla="*/ 90 w 156"/>
                <a:gd name="T37" fmla="*/ 6 h 362"/>
                <a:gd name="T38" fmla="*/ 124 w 156"/>
                <a:gd name="T39" fmla="*/ 0 h 362"/>
                <a:gd name="T40" fmla="*/ 144 w 156"/>
                <a:gd name="T41" fmla="*/ 3 h 362"/>
                <a:gd name="T42" fmla="*/ 155 w 156"/>
                <a:gd name="T43" fmla="*/ 6 h 362"/>
                <a:gd name="T44" fmla="*/ 155 w 156"/>
                <a:gd name="T45" fmla="*/ 54 h 362"/>
                <a:gd name="T46" fmla="*/ 146 w 156"/>
                <a:gd name="T47" fmla="*/ 51 h 362"/>
                <a:gd name="T48" fmla="*/ 132 w 156"/>
                <a:gd name="T49" fmla="*/ 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362">
                  <a:moveTo>
                    <a:pt x="132" y="54"/>
                  </a:moveTo>
                  <a:cubicBezTo>
                    <a:pt x="130" y="54"/>
                    <a:pt x="124" y="54"/>
                    <a:pt x="121" y="57"/>
                  </a:cubicBezTo>
                  <a:cubicBezTo>
                    <a:pt x="118" y="57"/>
                    <a:pt x="113" y="59"/>
                    <a:pt x="110" y="62"/>
                  </a:cubicBezTo>
                  <a:cubicBezTo>
                    <a:pt x="107" y="65"/>
                    <a:pt x="104" y="68"/>
                    <a:pt x="101" y="73"/>
                  </a:cubicBezTo>
                  <a:cubicBezTo>
                    <a:pt x="98" y="79"/>
                    <a:pt x="98" y="85"/>
                    <a:pt x="98" y="90"/>
                  </a:cubicBezTo>
                  <a:lnTo>
                    <a:pt x="98" y="121"/>
                  </a:lnTo>
                  <a:lnTo>
                    <a:pt x="155" y="121"/>
                  </a:lnTo>
                  <a:lnTo>
                    <a:pt x="155" y="172"/>
                  </a:lnTo>
                  <a:lnTo>
                    <a:pt x="98" y="172"/>
                  </a:lnTo>
                  <a:lnTo>
                    <a:pt x="98" y="361"/>
                  </a:lnTo>
                  <a:lnTo>
                    <a:pt x="42" y="361"/>
                  </a:lnTo>
                  <a:lnTo>
                    <a:pt x="42" y="172"/>
                  </a:lnTo>
                  <a:lnTo>
                    <a:pt x="0" y="172"/>
                  </a:lnTo>
                  <a:lnTo>
                    <a:pt x="0" y="121"/>
                  </a:lnTo>
                  <a:lnTo>
                    <a:pt x="42" y="121"/>
                  </a:lnTo>
                  <a:lnTo>
                    <a:pt x="42" y="88"/>
                  </a:lnTo>
                  <a:cubicBezTo>
                    <a:pt x="42" y="73"/>
                    <a:pt x="45" y="62"/>
                    <a:pt x="48" y="51"/>
                  </a:cubicBezTo>
                  <a:cubicBezTo>
                    <a:pt x="51" y="40"/>
                    <a:pt x="56" y="31"/>
                    <a:pt x="65" y="23"/>
                  </a:cubicBezTo>
                  <a:cubicBezTo>
                    <a:pt x="73" y="14"/>
                    <a:pt x="82" y="9"/>
                    <a:pt x="90" y="6"/>
                  </a:cubicBezTo>
                  <a:cubicBezTo>
                    <a:pt x="101" y="3"/>
                    <a:pt x="113" y="0"/>
                    <a:pt x="124" y="0"/>
                  </a:cubicBezTo>
                  <a:cubicBezTo>
                    <a:pt x="132" y="0"/>
                    <a:pt x="138" y="0"/>
                    <a:pt x="144" y="3"/>
                  </a:cubicBezTo>
                  <a:cubicBezTo>
                    <a:pt x="149" y="3"/>
                    <a:pt x="152" y="6"/>
                    <a:pt x="155" y="6"/>
                  </a:cubicBezTo>
                  <a:lnTo>
                    <a:pt x="155" y="54"/>
                  </a:lnTo>
                  <a:cubicBezTo>
                    <a:pt x="152" y="54"/>
                    <a:pt x="152" y="54"/>
                    <a:pt x="146" y="51"/>
                  </a:cubicBezTo>
                  <a:cubicBezTo>
                    <a:pt x="141" y="54"/>
                    <a:pt x="138" y="54"/>
                    <a:pt x="132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1E6A4B1F-80ED-B64C-B068-14F4DEE67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3614738"/>
              <a:ext cx="106362" cy="125412"/>
            </a:xfrm>
            <a:custGeom>
              <a:avLst/>
              <a:gdLst>
                <a:gd name="T0" fmla="*/ 0 w 297"/>
                <a:gd name="T1" fmla="*/ 0 h 348"/>
                <a:gd name="T2" fmla="*/ 124 w 297"/>
                <a:gd name="T3" fmla="*/ 0 h 348"/>
                <a:gd name="T4" fmla="*/ 191 w 297"/>
                <a:gd name="T5" fmla="*/ 12 h 348"/>
                <a:gd name="T6" fmla="*/ 245 w 297"/>
                <a:gd name="T7" fmla="*/ 46 h 348"/>
                <a:gd name="T8" fmla="*/ 282 w 297"/>
                <a:gd name="T9" fmla="*/ 102 h 348"/>
                <a:gd name="T10" fmla="*/ 296 w 297"/>
                <a:gd name="T11" fmla="*/ 175 h 348"/>
                <a:gd name="T12" fmla="*/ 282 w 297"/>
                <a:gd name="T13" fmla="*/ 249 h 348"/>
                <a:gd name="T14" fmla="*/ 245 w 297"/>
                <a:gd name="T15" fmla="*/ 302 h 348"/>
                <a:gd name="T16" fmla="*/ 191 w 297"/>
                <a:gd name="T17" fmla="*/ 336 h 348"/>
                <a:gd name="T18" fmla="*/ 124 w 297"/>
                <a:gd name="T19" fmla="*/ 347 h 348"/>
                <a:gd name="T20" fmla="*/ 0 w 297"/>
                <a:gd name="T21" fmla="*/ 347 h 348"/>
                <a:gd name="T22" fmla="*/ 0 w 297"/>
                <a:gd name="T23" fmla="*/ 0 h 348"/>
                <a:gd name="T24" fmla="*/ 118 w 297"/>
                <a:gd name="T25" fmla="*/ 297 h 348"/>
                <a:gd name="T26" fmla="*/ 160 w 297"/>
                <a:gd name="T27" fmla="*/ 288 h 348"/>
                <a:gd name="T28" fmla="*/ 194 w 297"/>
                <a:gd name="T29" fmla="*/ 266 h 348"/>
                <a:gd name="T30" fmla="*/ 217 w 297"/>
                <a:gd name="T31" fmla="*/ 229 h 348"/>
                <a:gd name="T32" fmla="*/ 225 w 297"/>
                <a:gd name="T33" fmla="*/ 175 h 348"/>
                <a:gd name="T34" fmla="*/ 217 w 297"/>
                <a:gd name="T35" fmla="*/ 122 h 348"/>
                <a:gd name="T36" fmla="*/ 194 w 297"/>
                <a:gd name="T37" fmla="*/ 85 h 348"/>
                <a:gd name="T38" fmla="*/ 160 w 297"/>
                <a:gd name="T39" fmla="*/ 62 h 348"/>
                <a:gd name="T40" fmla="*/ 118 w 297"/>
                <a:gd name="T41" fmla="*/ 54 h 348"/>
                <a:gd name="T42" fmla="*/ 56 w 297"/>
                <a:gd name="T43" fmla="*/ 54 h 348"/>
                <a:gd name="T44" fmla="*/ 56 w 297"/>
                <a:gd name="T45" fmla="*/ 294 h 348"/>
                <a:gd name="T46" fmla="*/ 118 w 297"/>
                <a:gd name="T47" fmla="*/ 294 h 348"/>
                <a:gd name="T48" fmla="*/ 118 w 297"/>
                <a:gd name="T49" fmla="*/ 29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348">
                  <a:moveTo>
                    <a:pt x="0" y="0"/>
                  </a:moveTo>
                  <a:lnTo>
                    <a:pt x="124" y="0"/>
                  </a:lnTo>
                  <a:cubicBezTo>
                    <a:pt x="146" y="0"/>
                    <a:pt x="169" y="3"/>
                    <a:pt x="191" y="12"/>
                  </a:cubicBezTo>
                  <a:cubicBezTo>
                    <a:pt x="211" y="20"/>
                    <a:pt x="231" y="31"/>
                    <a:pt x="245" y="46"/>
                  </a:cubicBezTo>
                  <a:cubicBezTo>
                    <a:pt x="259" y="60"/>
                    <a:pt x="274" y="79"/>
                    <a:pt x="282" y="102"/>
                  </a:cubicBezTo>
                  <a:cubicBezTo>
                    <a:pt x="291" y="124"/>
                    <a:pt x="296" y="150"/>
                    <a:pt x="296" y="175"/>
                  </a:cubicBezTo>
                  <a:cubicBezTo>
                    <a:pt x="296" y="203"/>
                    <a:pt x="290" y="229"/>
                    <a:pt x="282" y="249"/>
                  </a:cubicBezTo>
                  <a:cubicBezTo>
                    <a:pt x="273" y="271"/>
                    <a:pt x="262" y="288"/>
                    <a:pt x="245" y="302"/>
                  </a:cubicBezTo>
                  <a:cubicBezTo>
                    <a:pt x="231" y="316"/>
                    <a:pt x="211" y="328"/>
                    <a:pt x="191" y="336"/>
                  </a:cubicBezTo>
                  <a:cubicBezTo>
                    <a:pt x="172" y="344"/>
                    <a:pt x="149" y="347"/>
                    <a:pt x="124" y="347"/>
                  </a:cubicBezTo>
                  <a:lnTo>
                    <a:pt x="0" y="347"/>
                  </a:lnTo>
                  <a:lnTo>
                    <a:pt x="0" y="0"/>
                  </a:lnTo>
                  <a:close/>
                  <a:moveTo>
                    <a:pt x="118" y="297"/>
                  </a:moveTo>
                  <a:cubicBezTo>
                    <a:pt x="132" y="297"/>
                    <a:pt x="146" y="294"/>
                    <a:pt x="160" y="288"/>
                  </a:cubicBezTo>
                  <a:cubicBezTo>
                    <a:pt x="174" y="282"/>
                    <a:pt x="186" y="277"/>
                    <a:pt x="194" y="266"/>
                  </a:cubicBezTo>
                  <a:cubicBezTo>
                    <a:pt x="205" y="257"/>
                    <a:pt x="211" y="243"/>
                    <a:pt x="217" y="229"/>
                  </a:cubicBezTo>
                  <a:cubicBezTo>
                    <a:pt x="222" y="215"/>
                    <a:pt x="225" y="194"/>
                    <a:pt x="225" y="175"/>
                  </a:cubicBezTo>
                  <a:cubicBezTo>
                    <a:pt x="225" y="155"/>
                    <a:pt x="222" y="139"/>
                    <a:pt x="217" y="122"/>
                  </a:cubicBezTo>
                  <a:cubicBezTo>
                    <a:pt x="211" y="108"/>
                    <a:pt x="203" y="93"/>
                    <a:pt x="194" y="85"/>
                  </a:cubicBezTo>
                  <a:cubicBezTo>
                    <a:pt x="183" y="74"/>
                    <a:pt x="172" y="68"/>
                    <a:pt x="160" y="62"/>
                  </a:cubicBezTo>
                  <a:cubicBezTo>
                    <a:pt x="146" y="57"/>
                    <a:pt x="132" y="54"/>
                    <a:pt x="118" y="54"/>
                  </a:cubicBezTo>
                  <a:lnTo>
                    <a:pt x="56" y="54"/>
                  </a:lnTo>
                  <a:lnTo>
                    <a:pt x="56" y="294"/>
                  </a:lnTo>
                  <a:lnTo>
                    <a:pt x="118" y="294"/>
                  </a:lnTo>
                  <a:lnTo>
                    <a:pt x="118" y="297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15D4DD51-F2BC-F34F-A409-586DC1871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652838"/>
              <a:ext cx="76200" cy="90487"/>
            </a:xfrm>
            <a:custGeom>
              <a:avLst/>
              <a:gdLst>
                <a:gd name="T0" fmla="*/ 0 w 210"/>
                <a:gd name="T1" fmla="*/ 180 h 252"/>
                <a:gd name="T2" fmla="*/ 6 w 210"/>
                <a:gd name="T3" fmla="*/ 152 h 252"/>
                <a:gd name="T4" fmla="*/ 20 w 210"/>
                <a:gd name="T5" fmla="*/ 129 h 252"/>
                <a:gd name="T6" fmla="*/ 43 w 210"/>
                <a:gd name="T7" fmla="*/ 115 h 252"/>
                <a:gd name="T8" fmla="*/ 71 w 210"/>
                <a:gd name="T9" fmla="*/ 107 h 252"/>
                <a:gd name="T10" fmla="*/ 133 w 210"/>
                <a:gd name="T11" fmla="*/ 98 h 252"/>
                <a:gd name="T12" fmla="*/ 147 w 210"/>
                <a:gd name="T13" fmla="*/ 93 h 252"/>
                <a:gd name="T14" fmla="*/ 150 w 210"/>
                <a:gd name="T15" fmla="*/ 82 h 252"/>
                <a:gd name="T16" fmla="*/ 139 w 210"/>
                <a:gd name="T17" fmla="*/ 56 h 252"/>
                <a:gd name="T18" fmla="*/ 105 w 210"/>
                <a:gd name="T19" fmla="*/ 45 h 252"/>
                <a:gd name="T20" fmla="*/ 71 w 210"/>
                <a:gd name="T21" fmla="*/ 56 h 252"/>
                <a:gd name="T22" fmla="*/ 57 w 210"/>
                <a:gd name="T23" fmla="*/ 87 h 252"/>
                <a:gd name="T24" fmla="*/ 6 w 210"/>
                <a:gd name="T25" fmla="*/ 76 h 252"/>
                <a:gd name="T26" fmla="*/ 14 w 210"/>
                <a:gd name="T27" fmla="*/ 48 h 252"/>
                <a:gd name="T28" fmla="*/ 34 w 210"/>
                <a:gd name="T29" fmla="*/ 22 h 252"/>
                <a:gd name="T30" fmla="*/ 65 w 210"/>
                <a:gd name="T31" fmla="*/ 5 h 252"/>
                <a:gd name="T32" fmla="*/ 105 w 210"/>
                <a:gd name="T33" fmla="*/ 0 h 252"/>
                <a:gd name="T34" fmla="*/ 153 w 210"/>
                <a:gd name="T35" fmla="*/ 8 h 252"/>
                <a:gd name="T36" fmla="*/ 184 w 210"/>
                <a:gd name="T37" fmla="*/ 28 h 252"/>
                <a:gd name="T38" fmla="*/ 201 w 210"/>
                <a:gd name="T39" fmla="*/ 56 h 252"/>
                <a:gd name="T40" fmla="*/ 206 w 210"/>
                <a:gd name="T41" fmla="*/ 90 h 252"/>
                <a:gd name="T42" fmla="*/ 206 w 210"/>
                <a:gd name="T43" fmla="*/ 208 h 252"/>
                <a:gd name="T44" fmla="*/ 206 w 210"/>
                <a:gd name="T45" fmla="*/ 234 h 252"/>
                <a:gd name="T46" fmla="*/ 209 w 210"/>
                <a:gd name="T47" fmla="*/ 245 h 252"/>
                <a:gd name="T48" fmla="*/ 155 w 210"/>
                <a:gd name="T49" fmla="*/ 245 h 252"/>
                <a:gd name="T50" fmla="*/ 153 w 210"/>
                <a:gd name="T51" fmla="*/ 237 h 252"/>
                <a:gd name="T52" fmla="*/ 153 w 210"/>
                <a:gd name="T53" fmla="*/ 214 h 252"/>
                <a:gd name="T54" fmla="*/ 127 w 210"/>
                <a:gd name="T55" fmla="*/ 239 h 252"/>
                <a:gd name="T56" fmla="*/ 79 w 210"/>
                <a:gd name="T57" fmla="*/ 251 h 252"/>
                <a:gd name="T58" fmla="*/ 45 w 210"/>
                <a:gd name="T59" fmla="*/ 245 h 252"/>
                <a:gd name="T60" fmla="*/ 20 w 210"/>
                <a:gd name="T61" fmla="*/ 228 h 252"/>
                <a:gd name="T62" fmla="*/ 3 w 210"/>
                <a:gd name="T63" fmla="*/ 206 h 252"/>
                <a:gd name="T64" fmla="*/ 0 w 210"/>
                <a:gd name="T65" fmla="*/ 180 h 252"/>
                <a:gd name="T66" fmla="*/ 93 w 210"/>
                <a:gd name="T67" fmla="*/ 208 h 252"/>
                <a:gd name="T68" fmla="*/ 116 w 210"/>
                <a:gd name="T69" fmla="*/ 206 h 252"/>
                <a:gd name="T70" fmla="*/ 136 w 210"/>
                <a:gd name="T71" fmla="*/ 194 h 252"/>
                <a:gd name="T72" fmla="*/ 150 w 210"/>
                <a:gd name="T73" fmla="*/ 175 h 252"/>
                <a:gd name="T74" fmla="*/ 155 w 210"/>
                <a:gd name="T75" fmla="*/ 146 h 252"/>
                <a:gd name="T76" fmla="*/ 155 w 210"/>
                <a:gd name="T77" fmla="*/ 135 h 252"/>
                <a:gd name="T78" fmla="*/ 93 w 210"/>
                <a:gd name="T79" fmla="*/ 144 h 252"/>
                <a:gd name="T80" fmla="*/ 71 w 210"/>
                <a:gd name="T81" fmla="*/ 155 h 252"/>
                <a:gd name="T82" fmla="*/ 62 w 210"/>
                <a:gd name="T83" fmla="*/ 177 h 252"/>
                <a:gd name="T84" fmla="*/ 71 w 210"/>
                <a:gd name="T85" fmla="*/ 200 h 252"/>
                <a:gd name="T86" fmla="*/ 93 w 210"/>
                <a:gd name="T87" fmla="*/ 20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252">
                  <a:moveTo>
                    <a:pt x="0" y="180"/>
                  </a:moveTo>
                  <a:cubicBezTo>
                    <a:pt x="0" y="169"/>
                    <a:pt x="3" y="160"/>
                    <a:pt x="6" y="152"/>
                  </a:cubicBezTo>
                  <a:cubicBezTo>
                    <a:pt x="9" y="143"/>
                    <a:pt x="14" y="138"/>
                    <a:pt x="20" y="129"/>
                  </a:cubicBezTo>
                  <a:cubicBezTo>
                    <a:pt x="26" y="124"/>
                    <a:pt x="35" y="117"/>
                    <a:pt x="43" y="115"/>
                  </a:cubicBezTo>
                  <a:cubicBezTo>
                    <a:pt x="52" y="112"/>
                    <a:pt x="62" y="110"/>
                    <a:pt x="71" y="107"/>
                  </a:cubicBezTo>
                  <a:lnTo>
                    <a:pt x="133" y="98"/>
                  </a:lnTo>
                  <a:cubicBezTo>
                    <a:pt x="139" y="98"/>
                    <a:pt x="144" y="96"/>
                    <a:pt x="147" y="93"/>
                  </a:cubicBezTo>
                  <a:cubicBezTo>
                    <a:pt x="150" y="90"/>
                    <a:pt x="150" y="87"/>
                    <a:pt x="150" y="82"/>
                  </a:cubicBezTo>
                  <a:cubicBezTo>
                    <a:pt x="150" y="70"/>
                    <a:pt x="148" y="61"/>
                    <a:pt x="139" y="56"/>
                  </a:cubicBezTo>
                  <a:cubicBezTo>
                    <a:pt x="131" y="50"/>
                    <a:pt x="119" y="45"/>
                    <a:pt x="105" y="45"/>
                  </a:cubicBezTo>
                  <a:cubicBezTo>
                    <a:pt x="91" y="45"/>
                    <a:pt x="79" y="48"/>
                    <a:pt x="71" y="56"/>
                  </a:cubicBezTo>
                  <a:cubicBezTo>
                    <a:pt x="62" y="65"/>
                    <a:pt x="57" y="76"/>
                    <a:pt x="57" y="87"/>
                  </a:cubicBezTo>
                  <a:lnTo>
                    <a:pt x="6" y="76"/>
                  </a:lnTo>
                  <a:cubicBezTo>
                    <a:pt x="6" y="65"/>
                    <a:pt x="9" y="56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4" y="8"/>
                    <a:pt x="65" y="5"/>
                  </a:cubicBezTo>
                  <a:cubicBezTo>
                    <a:pt x="76" y="0"/>
                    <a:pt x="91" y="0"/>
                    <a:pt x="105" y="0"/>
                  </a:cubicBezTo>
                  <a:cubicBezTo>
                    <a:pt x="124" y="0"/>
                    <a:pt x="139" y="2"/>
                    <a:pt x="153" y="8"/>
                  </a:cubicBezTo>
                  <a:cubicBezTo>
                    <a:pt x="167" y="13"/>
                    <a:pt x="175" y="19"/>
                    <a:pt x="184" y="28"/>
                  </a:cubicBezTo>
                  <a:cubicBezTo>
                    <a:pt x="192" y="36"/>
                    <a:pt x="199" y="45"/>
                    <a:pt x="201" y="56"/>
                  </a:cubicBezTo>
                  <a:cubicBezTo>
                    <a:pt x="204" y="67"/>
                    <a:pt x="206" y="79"/>
                    <a:pt x="206" y="90"/>
                  </a:cubicBezTo>
                  <a:lnTo>
                    <a:pt x="206" y="208"/>
                  </a:lnTo>
                  <a:cubicBezTo>
                    <a:pt x="206" y="220"/>
                    <a:pt x="206" y="228"/>
                    <a:pt x="206" y="234"/>
                  </a:cubicBezTo>
                  <a:cubicBezTo>
                    <a:pt x="206" y="239"/>
                    <a:pt x="206" y="245"/>
                    <a:pt x="209" y="245"/>
                  </a:cubicBezTo>
                  <a:lnTo>
                    <a:pt x="155" y="245"/>
                  </a:lnTo>
                  <a:cubicBezTo>
                    <a:pt x="155" y="245"/>
                    <a:pt x="155" y="242"/>
                    <a:pt x="153" y="237"/>
                  </a:cubicBezTo>
                  <a:cubicBezTo>
                    <a:pt x="153" y="231"/>
                    <a:pt x="153" y="225"/>
                    <a:pt x="153" y="214"/>
                  </a:cubicBezTo>
                  <a:cubicBezTo>
                    <a:pt x="147" y="223"/>
                    <a:pt x="139" y="231"/>
                    <a:pt x="127" y="239"/>
                  </a:cubicBezTo>
                  <a:cubicBezTo>
                    <a:pt x="116" y="248"/>
                    <a:pt x="99" y="251"/>
                    <a:pt x="79" y="251"/>
                  </a:cubicBezTo>
                  <a:cubicBezTo>
                    <a:pt x="68" y="251"/>
                    <a:pt x="57" y="248"/>
                    <a:pt x="45" y="245"/>
                  </a:cubicBezTo>
                  <a:cubicBezTo>
                    <a:pt x="34" y="242"/>
                    <a:pt x="26" y="237"/>
                    <a:pt x="20" y="228"/>
                  </a:cubicBezTo>
                  <a:cubicBezTo>
                    <a:pt x="14" y="223"/>
                    <a:pt x="9" y="214"/>
                    <a:pt x="3" y="206"/>
                  </a:cubicBezTo>
                  <a:cubicBezTo>
                    <a:pt x="3" y="197"/>
                    <a:pt x="0" y="189"/>
                    <a:pt x="0" y="180"/>
                  </a:cubicBezTo>
                  <a:close/>
                  <a:moveTo>
                    <a:pt x="93" y="208"/>
                  </a:moveTo>
                  <a:cubicBezTo>
                    <a:pt x="102" y="208"/>
                    <a:pt x="108" y="208"/>
                    <a:pt x="116" y="206"/>
                  </a:cubicBezTo>
                  <a:cubicBezTo>
                    <a:pt x="124" y="203"/>
                    <a:pt x="131" y="199"/>
                    <a:pt x="136" y="194"/>
                  </a:cubicBezTo>
                  <a:cubicBezTo>
                    <a:pt x="142" y="188"/>
                    <a:pt x="144" y="183"/>
                    <a:pt x="150" y="175"/>
                  </a:cubicBezTo>
                  <a:cubicBezTo>
                    <a:pt x="153" y="166"/>
                    <a:pt x="155" y="158"/>
                    <a:pt x="155" y="146"/>
                  </a:cubicBezTo>
                  <a:lnTo>
                    <a:pt x="155" y="135"/>
                  </a:lnTo>
                  <a:lnTo>
                    <a:pt x="93" y="144"/>
                  </a:lnTo>
                  <a:cubicBezTo>
                    <a:pt x="85" y="146"/>
                    <a:pt x="76" y="149"/>
                    <a:pt x="71" y="155"/>
                  </a:cubicBezTo>
                  <a:cubicBezTo>
                    <a:pt x="65" y="161"/>
                    <a:pt x="62" y="166"/>
                    <a:pt x="62" y="177"/>
                  </a:cubicBezTo>
                  <a:cubicBezTo>
                    <a:pt x="62" y="186"/>
                    <a:pt x="65" y="192"/>
                    <a:pt x="71" y="200"/>
                  </a:cubicBezTo>
                  <a:cubicBezTo>
                    <a:pt x="74" y="206"/>
                    <a:pt x="82" y="208"/>
                    <a:pt x="93" y="208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4EC4C120-A0CF-5147-BB5D-4E8AE57E2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3654425"/>
              <a:ext cx="93662" cy="120650"/>
            </a:xfrm>
            <a:custGeom>
              <a:avLst/>
              <a:gdLst>
                <a:gd name="T0" fmla="*/ 45 w 258"/>
                <a:gd name="T1" fmla="*/ 336 h 337"/>
                <a:gd name="T2" fmla="*/ 102 w 258"/>
                <a:gd name="T3" fmla="*/ 212 h 337"/>
                <a:gd name="T4" fmla="*/ 0 w 258"/>
                <a:gd name="T5" fmla="*/ 0 h 337"/>
                <a:gd name="T6" fmla="*/ 65 w 258"/>
                <a:gd name="T7" fmla="*/ 0 h 337"/>
                <a:gd name="T8" fmla="*/ 133 w 258"/>
                <a:gd name="T9" fmla="*/ 153 h 337"/>
                <a:gd name="T10" fmla="*/ 198 w 258"/>
                <a:gd name="T11" fmla="*/ 0 h 337"/>
                <a:gd name="T12" fmla="*/ 257 w 258"/>
                <a:gd name="T13" fmla="*/ 0 h 337"/>
                <a:gd name="T14" fmla="*/ 105 w 258"/>
                <a:gd name="T15" fmla="*/ 336 h 337"/>
                <a:gd name="T16" fmla="*/ 45 w 258"/>
                <a:gd name="T17" fmla="*/ 33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337">
                  <a:moveTo>
                    <a:pt x="45" y="336"/>
                  </a:moveTo>
                  <a:lnTo>
                    <a:pt x="102" y="21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33" y="153"/>
                  </a:lnTo>
                  <a:lnTo>
                    <a:pt x="198" y="0"/>
                  </a:lnTo>
                  <a:lnTo>
                    <a:pt x="257" y="0"/>
                  </a:lnTo>
                  <a:lnTo>
                    <a:pt x="105" y="336"/>
                  </a:lnTo>
                  <a:lnTo>
                    <a:pt x="45" y="33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30A149D9-F9A1-DE42-8B32-0FBDB2EAD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3629025"/>
              <a:ext cx="55563" cy="115888"/>
            </a:xfrm>
            <a:custGeom>
              <a:avLst/>
              <a:gdLst>
                <a:gd name="T0" fmla="*/ 104 w 156"/>
                <a:gd name="T1" fmla="*/ 73 h 320"/>
                <a:gd name="T2" fmla="*/ 155 w 156"/>
                <a:gd name="T3" fmla="*/ 73 h 320"/>
                <a:gd name="T4" fmla="*/ 155 w 156"/>
                <a:gd name="T5" fmla="*/ 124 h 320"/>
                <a:gd name="T6" fmla="*/ 104 w 156"/>
                <a:gd name="T7" fmla="*/ 124 h 320"/>
                <a:gd name="T8" fmla="*/ 104 w 156"/>
                <a:gd name="T9" fmla="*/ 234 h 320"/>
                <a:gd name="T10" fmla="*/ 112 w 156"/>
                <a:gd name="T11" fmla="*/ 257 h 320"/>
                <a:gd name="T12" fmla="*/ 135 w 156"/>
                <a:gd name="T13" fmla="*/ 265 h 320"/>
                <a:gd name="T14" fmla="*/ 146 w 156"/>
                <a:gd name="T15" fmla="*/ 265 h 320"/>
                <a:gd name="T16" fmla="*/ 155 w 156"/>
                <a:gd name="T17" fmla="*/ 265 h 320"/>
                <a:gd name="T18" fmla="*/ 155 w 156"/>
                <a:gd name="T19" fmla="*/ 313 h 320"/>
                <a:gd name="T20" fmla="*/ 144 w 156"/>
                <a:gd name="T21" fmla="*/ 316 h 320"/>
                <a:gd name="T22" fmla="*/ 118 w 156"/>
                <a:gd name="T23" fmla="*/ 319 h 320"/>
                <a:gd name="T24" fmla="*/ 65 w 156"/>
                <a:gd name="T25" fmla="*/ 299 h 320"/>
                <a:gd name="T26" fmla="*/ 45 w 156"/>
                <a:gd name="T27" fmla="*/ 245 h 320"/>
                <a:gd name="T28" fmla="*/ 45 w 156"/>
                <a:gd name="T29" fmla="*/ 124 h 320"/>
                <a:gd name="T30" fmla="*/ 0 w 156"/>
                <a:gd name="T31" fmla="*/ 124 h 320"/>
                <a:gd name="T32" fmla="*/ 0 w 156"/>
                <a:gd name="T33" fmla="*/ 73 h 320"/>
                <a:gd name="T34" fmla="*/ 11 w 156"/>
                <a:gd name="T35" fmla="*/ 73 h 320"/>
                <a:gd name="T36" fmla="*/ 39 w 156"/>
                <a:gd name="T37" fmla="*/ 62 h 320"/>
                <a:gd name="T38" fmla="*/ 48 w 156"/>
                <a:gd name="T39" fmla="*/ 37 h 320"/>
                <a:gd name="T40" fmla="*/ 48 w 156"/>
                <a:gd name="T41" fmla="*/ 0 h 320"/>
                <a:gd name="T42" fmla="*/ 98 w 156"/>
                <a:gd name="T43" fmla="*/ 0 h 320"/>
                <a:gd name="T44" fmla="*/ 98 w 156"/>
                <a:gd name="T45" fmla="*/ 73 h 320"/>
                <a:gd name="T46" fmla="*/ 104 w 156"/>
                <a:gd name="T47" fmla="*/ 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20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7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6"/>
                    <a:pt x="144" y="316"/>
                  </a:cubicBezTo>
                  <a:cubicBezTo>
                    <a:pt x="138" y="319"/>
                    <a:pt x="129" y="319"/>
                    <a:pt x="118" y="319"/>
                  </a:cubicBezTo>
                  <a:cubicBezTo>
                    <a:pt x="96" y="319"/>
                    <a:pt x="79" y="313"/>
                    <a:pt x="65" y="299"/>
                  </a:cubicBezTo>
                  <a:cubicBezTo>
                    <a:pt x="50" y="288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7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5" name="Freeform 17">
              <a:extLst>
                <a:ext uri="{FF2B5EF4-FFF2-40B4-BE49-F238E27FC236}">
                  <a16:creationId xmlns:a16="http://schemas.microsoft.com/office/drawing/2014/main" id="{15C576D0-4184-ED4F-B57F-4F3F6153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3652838"/>
              <a:ext cx="88900" cy="88900"/>
            </a:xfrm>
            <a:custGeom>
              <a:avLst/>
              <a:gdLst>
                <a:gd name="T0" fmla="*/ 124 w 249"/>
                <a:gd name="T1" fmla="*/ 0 h 249"/>
                <a:gd name="T2" fmla="*/ 175 w 249"/>
                <a:gd name="T3" fmla="*/ 8 h 249"/>
                <a:gd name="T4" fmla="*/ 215 w 249"/>
                <a:gd name="T5" fmla="*/ 34 h 249"/>
                <a:gd name="T6" fmla="*/ 240 w 249"/>
                <a:gd name="T7" fmla="*/ 73 h 249"/>
                <a:gd name="T8" fmla="*/ 248 w 249"/>
                <a:gd name="T9" fmla="*/ 124 h 249"/>
                <a:gd name="T10" fmla="*/ 240 w 249"/>
                <a:gd name="T11" fmla="*/ 175 h 249"/>
                <a:gd name="T12" fmla="*/ 215 w 249"/>
                <a:gd name="T13" fmla="*/ 214 h 249"/>
                <a:gd name="T14" fmla="*/ 175 w 249"/>
                <a:gd name="T15" fmla="*/ 240 h 249"/>
                <a:gd name="T16" fmla="*/ 124 w 249"/>
                <a:gd name="T17" fmla="*/ 248 h 249"/>
                <a:gd name="T18" fmla="*/ 73 w 249"/>
                <a:gd name="T19" fmla="*/ 240 h 249"/>
                <a:gd name="T20" fmla="*/ 34 w 249"/>
                <a:gd name="T21" fmla="*/ 214 h 249"/>
                <a:gd name="T22" fmla="*/ 9 w 249"/>
                <a:gd name="T23" fmla="*/ 175 h 249"/>
                <a:gd name="T24" fmla="*/ 0 w 249"/>
                <a:gd name="T25" fmla="*/ 124 h 249"/>
                <a:gd name="T26" fmla="*/ 9 w 249"/>
                <a:gd name="T27" fmla="*/ 73 h 249"/>
                <a:gd name="T28" fmla="*/ 34 w 249"/>
                <a:gd name="T29" fmla="*/ 34 h 249"/>
                <a:gd name="T30" fmla="*/ 73 w 249"/>
                <a:gd name="T31" fmla="*/ 8 h 249"/>
                <a:gd name="T32" fmla="*/ 124 w 249"/>
                <a:gd name="T33" fmla="*/ 0 h 249"/>
                <a:gd name="T34" fmla="*/ 124 w 249"/>
                <a:gd name="T35" fmla="*/ 203 h 249"/>
                <a:gd name="T36" fmla="*/ 150 w 249"/>
                <a:gd name="T37" fmla="*/ 197 h 249"/>
                <a:gd name="T38" fmla="*/ 172 w 249"/>
                <a:gd name="T39" fmla="*/ 183 h 249"/>
                <a:gd name="T40" fmla="*/ 186 w 249"/>
                <a:gd name="T41" fmla="*/ 161 h 249"/>
                <a:gd name="T42" fmla="*/ 192 w 249"/>
                <a:gd name="T43" fmla="*/ 127 h 249"/>
                <a:gd name="T44" fmla="*/ 186 w 249"/>
                <a:gd name="T45" fmla="*/ 93 h 249"/>
                <a:gd name="T46" fmla="*/ 172 w 249"/>
                <a:gd name="T47" fmla="*/ 70 h 249"/>
                <a:gd name="T48" fmla="*/ 150 w 249"/>
                <a:gd name="T49" fmla="*/ 56 h 249"/>
                <a:gd name="T50" fmla="*/ 124 w 249"/>
                <a:gd name="T51" fmla="*/ 51 h 249"/>
                <a:gd name="T52" fmla="*/ 99 w 249"/>
                <a:gd name="T53" fmla="*/ 56 h 249"/>
                <a:gd name="T54" fmla="*/ 79 w 249"/>
                <a:gd name="T55" fmla="*/ 70 h 249"/>
                <a:gd name="T56" fmla="*/ 65 w 249"/>
                <a:gd name="T57" fmla="*/ 93 h 249"/>
                <a:gd name="T58" fmla="*/ 59 w 249"/>
                <a:gd name="T59" fmla="*/ 127 h 249"/>
                <a:gd name="T60" fmla="*/ 65 w 249"/>
                <a:gd name="T61" fmla="*/ 161 h 249"/>
                <a:gd name="T62" fmla="*/ 79 w 249"/>
                <a:gd name="T63" fmla="*/ 183 h 249"/>
                <a:gd name="T64" fmla="*/ 99 w 249"/>
                <a:gd name="T65" fmla="*/ 197 h 249"/>
                <a:gd name="T66" fmla="*/ 124 w 249"/>
                <a:gd name="T67" fmla="*/ 20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49">
                  <a:moveTo>
                    <a:pt x="124" y="0"/>
                  </a:moveTo>
                  <a:cubicBezTo>
                    <a:pt x="141" y="0"/>
                    <a:pt x="158" y="3"/>
                    <a:pt x="175" y="8"/>
                  </a:cubicBezTo>
                  <a:cubicBezTo>
                    <a:pt x="189" y="14"/>
                    <a:pt x="204" y="22"/>
                    <a:pt x="215" y="34"/>
                  </a:cubicBezTo>
                  <a:cubicBezTo>
                    <a:pt x="227" y="45"/>
                    <a:pt x="234" y="59"/>
                    <a:pt x="240" y="73"/>
                  </a:cubicBezTo>
                  <a:cubicBezTo>
                    <a:pt x="246" y="87"/>
                    <a:pt x="248" y="104"/>
                    <a:pt x="248" y="124"/>
                  </a:cubicBezTo>
                  <a:cubicBezTo>
                    <a:pt x="248" y="144"/>
                    <a:pt x="246" y="161"/>
                    <a:pt x="240" y="175"/>
                  </a:cubicBezTo>
                  <a:cubicBezTo>
                    <a:pt x="234" y="192"/>
                    <a:pt x="227" y="202"/>
                    <a:pt x="215" y="214"/>
                  </a:cubicBezTo>
                  <a:cubicBezTo>
                    <a:pt x="204" y="225"/>
                    <a:pt x="189" y="234"/>
                    <a:pt x="175" y="240"/>
                  </a:cubicBezTo>
                  <a:cubicBezTo>
                    <a:pt x="161" y="245"/>
                    <a:pt x="144" y="248"/>
                    <a:pt x="124" y="248"/>
                  </a:cubicBezTo>
                  <a:cubicBezTo>
                    <a:pt x="107" y="248"/>
                    <a:pt x="90" y="245"/>
                    <a:pt x="73" y="240"/>
                  </a:cubicBezTo>
                  <a:cubicBezTo>
                    <a:pt x="59" y="234"/>
                    <a:pt x="45" y="225"/>
                    <a:pt x="34" y="214"/>
                  </a:cubicBezTo>
                  <a:cubicBezTo>
                    <a:pt x="23" y="202"/>
                    <a:pt x="14" y="189"/>
                    <a:pt x="9" y="175"/>
                  </a:cubicBezTo>
                  <a:cubicBezTo>
                    <a:pt x="3" y="158"/>
                    <a:pt x="0" y="141"/>
                    <a:pt x="0" y="124"/>
                  </a:cubicBezTo>
                  <a:cubicBezTo>
                    <a:pt x="0" y="107"/>
                    <a:pt x="3" y="90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2"/>
                    <a:pt x="59" y="14"/>
                    <a:pt x="73" y="8"/>
                  </a:cubicBezTo>
                  <a:cubicBezTo>
                    <a:pt x="90" y="6"/>
                    <a:pt x="107" y="0"/>
                    <a:pt x="124" y="0"/>
                  </a:cubicBezTo>
                  <a:close/>
                  <a:moveTo>
                    <a:pt x="124" y="203"/>
                  </a:moveTo>
                  <a:cubicBezTo>
                    <a:pt x="133" y="203"/>
                    <a:pt x="141" y="200"/>
                    <a:pt x="150" y="197"/>
                  </a:cubicBezTo>
                  <a:cubicBezTo>
                    <a:pt x="158" y="195"/>
                    <a:pt x="164" y="189"/>
                    <a:pt x="172" y="183"/>
                  </a:cubicBezTo>
                  <a:cubicBezTo>
                    <a:pt x="178" y="178"/>
                    <a:pt x="184" y="169"/>
                    <a:pt x="186" y="161"/>
                  </a:cubicBezTo>
                  <a:cubicBezTo>
                    <a:pt x="189" y="152"/>
                    <a:pt x="192" y="141"/>
                    <a:pt x="192" y="127"/>
                  </a:cubicBezTo>
                  <a:cubicBezTo>
                    <a:pt x="192" y="113"/>
                    <a:pt x="189" y="104"/>
                    <a:pt x="186" y="93"/>
                  </a:cubicBezTo>
                  <a:cubicBezTo>
                    <a:pt x="184" y="85"/>
                    <a:pt x="178" y="75"/>
                    <a:pt x="172" y="70"/>
                  </a:cubicBezTo>
                  <a:cubicBezTo>
                    <a:pt x="167" y="64"/>
                    <a:pt x="159" y="58"/>
                    <a:pt x="150" y="56"/>
                  </a:cubicBezTo>
                  <a:cubicBezTo>
                    <a:pt x="142" y="53"/>
                    <a:pt x="133" y="51"/>
                    <a:pt x="124" y="51"/>
                  </a:cubicBezTo>
                  <a:cubicBezTo>
                    <a:pt x="116" y="51"/>
                    <a:pt x="107" y="54"/>
                    <a:pt x="99" y="56"/>
                  </a:cubicBezTo>
                  <a:cubicBezTo>
                    <a:pt x="90" y="59"/>
                    <a:pt x="85" y="64"/>
                    <a:pt x="79" y="70"/>
                  </a:cubicBezTo>
                  <a:cubicBezTo>
                    <a:pt x="73" y="75"/>
                    <a:pt x="68" y="85"/>
                    <a:pt x="65" y="93"/>
                  </a:cubicBezTo>
                  <a:cubicBezTo>
                    <a:pt x="62" y="101"/>
                    <a:pt x="59" y="113"/>
                    <a:pt x="59" y="127"/>
                  </a:cubicBezTo>
                  <a:cubicBezTo>
                    <a:pt x="59" y="141"/>
                    <a:pt x="62" y="149"/>
                    <a:pt x="65" y="161"/>
                  </a:cubicBezTo>
                  <a:cubicBezTo>
                    <a:pt x="68" y="169"/>
                    <a:pt x="73" y="177"/>
                    <a:pt x="79" y="183"/>
                  </a:cubicBezTo>
                  <a:cubicBezTo>
                    <a:pt x="85" y="188"/>
                    <a:pt x="93" y="195"/>
                    <a:pt x="99" y="197"/>
                  </a:cubicBezTo>
                  <a:cubicBezTo>
                    <a:pt x="107" y="203"/>
                    <a:pt x="116" y="203"/>
                    <a:pt x="124" y="203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6" name="Freeform 18">
              <a:extLst>
                <a:ext uri="{FF2B5EF4-FFF2-40B4-BE49-F238E27FC236}">
                  <a16:creationId xmlns:a16="http://schemas.microsoft.com/office/drawing/2014/main" id="{5F9D295D-C002-FF4C-A581-EE5F33F58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3652838"/>
              <a:ext cx="77788" cy="88900"/>
            </a:xfrm>
            <a:custGeom>
              <a:avLst/>
              <a:gdLst>
                <a:gd name="T0" fmla="*/ 57 w 216"/>
                <a:gd name="T1" fmla="*/ 248 h 249"/>
                <a:gd name="T2" fmla="*/ 0 w 216"/>
                <a:gd name="T3" fmla="*/ 248 h 249"/>
                <a:gd name="T4" fmla="*/ 0 w 216"/>
                <a:gd name="T5" fmla="*/ 8 h 249"/>
                <a:gd name="T6" fmla="*/ 57 w 216"/>
                <a:gd name="T7" fmla="*/ 8 h 249"/>
                <a:gd name="T8" fmla="*/ 57 w 216"/>
                <a:gd name="T9" fmla="*/ 39 h 249"/>
                <a:gd name="T10" fmla="*/ 88 w 216"/>
                <a:gd name="T11" fmla="*/ 8 h 249"/>
                <a:gd name="T12" fmla="*/ 127 w 216"/>
                <a:gd name="T13" fmla="*/ 0 h 249"/>
                <a:gd name="T14" fmla="*/ 167 w 216"/>
                <a:gd name="T15" fmla="*/ 8 h 249"/>
                <a:gd name="T16" fmla="*/ 192 w 216"/>
                <a:gd name="T17" fmla="*/ 28 h 249"/>
                <a:gd name="T18" fmla="*/ 209 w 216"/>
                <a:gd name="T19" fmla="*/ 59 h 249"/>
                <a:gd name="T20" fmla="*/ 215 w 216"/>
                <a:gd name="T21" fmla="*/ 96 h 249"/>
                <a:gd name="T22" fmla="*/ 215 w 216"/>
                <a:gd name="T23" fmla="*/ 248 h 249"/>
                <a:gd name="T24" fmla="*/ 158 w 216"/>
                <a:gd name="T25" fmla="*/ 248 h 249"/>
                <a:gd name="T26" fmla="*/ 158 w 216"/>
                <a:gd name="T27" fmla="*/ 107 h 249"/>
                <a:gd name="T28" fmla="*/ 147 w 216"/>
                <a:gd name="T29" fmla="*/ 70 h 249"/>
                <a:gd name="T30" fmla="*/ 108 w 216"/>
                <a:gd name="T31" fmla="*/ 56 h 249"/>
                <a:gd name="T32" fmla="*/ 71 w 216"/>
                <a:gd name="T33" fmla="*/ 73 h 249"/>
                <a:gd name="T34" fmla="*/ 60 w 216"/>
                <a:gd name="T35" fmla="*/ 113 h 249"/>
                <a:gd name="T36" fmla="*/ 60 w 216"/>
                <a:gd name="T37" fmla="*/ 248 h 249"/>
                <a:gd name="T38" fmla="*/ 57 w 216"/>
                <a:gd name="T39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49">
                  <a:moveTo>
                    <a:pt x="57" y="248"/>
                  </a:moveTo>
                  <a:lnTo>
                    <a:pt x="0" y="248"/>
                  </a:lnTo>
                  <a:lnTo>
                    <a:pt x="0" y="8"/>
                  </a:lnTo>
                  <a:lnTo>
                    <a:pt x="57" y="8"/>
                  </a:lnTo>
                  <a:lnTo>
                    <a:pt x="57" y="39"/>
                  </a:lnTo>
                  <a:cubicBezTo>
                    <a:pt x="65" y="25"/>
                    <a:pt x="74" y="17"/>
                    <a:pt x="88" y="8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6" y="2"/>
                    <a:pt x="167" y="8"/>
                  </a:cubicBezTo>
                  <a:cubicBezTo>
                    <a:pt x="178" y="13"/>
                    <a:pt x="187" y="20"/>
                    <a:pt x="192" y="28"/>
                  </a:cubicBezTo>
                  <a:cubicBezTo>
                    <a:pt x="198" y="37"/>
                    <a:pt x="204" y="48"/>
                    <a:pt x="209" y="59"/>
                  </a:cubicBezTo>
                  <a:cubicBezTo>
                    <a:pt x="212" y="70"/>
                    <a:pt x="215" y="82"/>
                    <a:pt x="215" y="96"/>
                  </a:cubicBezTo>
                  <a:lnTo>
                    <a:pt x="215" y="248"/>
                  </a:lnTo>
                  <a:lnTo>
                    <a:pt x="158" y="248"/>
                  </a:lnTo>
                  <a:lnTo>
                    <a:pt x="158" y="107"/>
                  </a:lnTo>
                  <a:cubicBezTo>
                    <a:pt x="158" y="93"/>
                    <a:pt x="156" y="79"/>
                    <a:pt x="147" y="70"/>
                  </a:cubicBezTo>
                  <a:cubicBezTo>
                    <a:pt x="139" y="59"/>
                    <a:pt x="127" y="56"/>
                    <a:pt x="108" y="56"/>
                  </a:cubicBezTo>
                  <a:cubicBezTo>
                    <a:pt x="91" y="56"/>
                    <a:pt x="79" y="62"/>
                    <a:pt x="71" y="73"/>
                  </a:cubicBezTo>
                  <a:cubicBezTo>
                    <a:pt x="62" y="85"/>
                    <a:pt x="60" y="99"/>
                    <a:pt x="60" y="113"/>
                  </a:cubicBezTo>
                  <a:lnTo>
                    <a:pt x="60" y="248"/>
                  </a:lnTo>
                  <a:lnTo>
                    <a:pt x="57" y="248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795B1DE-3BAA-4541-BABB-0904D304E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00475"/>
              <a:ext cx="88900" cy="127000"/>
            </a:xfrm>
            <a:custGeom>
              <a:avLst/>
              <a:gdLst>
                <a:gd name="T0" fmla="*/ 101 w 246"/>
                <a:gd name="T1" fmla="*/ 208 h 353"/>
                <a:gd name="T2" fmla="*/ 59 w 246"/>
                <a:gd name="T3" fmla="*/ 208 h 353"/>
                <a:gd name="T4" fmla="*/ 59 w 246"/>
                <a:gd name="T5" fmla="*/ 347 h 353"/>
                <a:gd name="T6" fmla="*/ 0 w 246"/>
                <a:gd name="T7" fmla="*/ 347 h 353"/>
                <a:gd name="T8" fmla="*/ 0 w 246"/>
                <a:gd name="T9" fmla="*/ 0 h 353"/>
                <a:gd name="T10" fmla="*/ 132 w 246"/>
                <a:gd name="T11" fmla="*/ 0 h 353"/>
                <a:gd name="T12" fmla="*/ 177 w 246"/>
                <a:gd name="T13" fmla="*/ 8 h 353"/>
                <a:gd name="T14" fmla="*/ 211 w 246"/>
                <a:gd name="T15" fmla="*/ 31 h 353"/>
                <a:gd name="T16" fmla="*/ 234 w 246"/>
                <a:gd name="T17" fmla="*/ 65 h 353"/>
                <a:gd name="T18" fmla="*/ 242 w 246"/>
                <a:gd name="T19" fmla="*/ 107 h 353"/>
                <a:gd name="T20" fmla="*/ 223 w 246"/>
                <a:gd name="T21" fmla="*/ 172 h 353"/>
                <a:gd name="T22" fmla="*/ 166 w 246"/>
                <a:gd name="T23" fmla="*/ 208 h 353"/>
                <a:gd name="T24" fmla="*/ 245 w 246"/>
                <a:gd name="T25" fmla="*/ 352 h 353"/>
                <a:gd name="T26" fmla="*/ 177 w 246"/>
                <a:gd name="T27" fmla="*/ 352 h 353"/>
                <a:gd name="T28" fmla="*/ 101 w 246"/>
                <a:gd name="T29" fmla="*/ 208 h 353"/>
                <a:gd name="T30" fmla="*/ 121 w 246"/>
                <a:gd name="T31" fmla="*/ 158 h 353"/>
                <a:gd name="T32" fmla="*/ 166 w 246"/>
                <a:gd name="T33" fmla="*/ 144 h 353"/>
                <a:gd name="T34" fmla="*/ 183 w 246"/>
                <a:gd name="T35" fmla="*/ 104 h 353"/>
                <a:gd name="T36" fmla="*/ 166 w 246"/>
                <a:gd name="T37" fmla="*/ 65 h 353"/>
                <a:gd name="T38" fmla="*/ 121 w 246"/>
                <a:gd name="T39" fmla="*/ 51 h 353"/>
                <a:gd name="T40" fmla="*/ 59 w 246"/>
                <a:gd name="T41" fmla="*/ 51 h 353"/>
                <a:gd name="T42" fmla="*/ 59 w 246"/>
                <a:gd name="T43" fmla="*/ 158 h 353"/>
                <a:gd name="T44" fmla="*/ 121 w 246"/>
                <a:gd name="T45" fmla="*/ 15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6" h="353">
                  <a:moveTo>
                    <a:pt x="101" y="208"/>
                  </a:moveTo>
                  <a:lnTo>
                    <a:pt x="59" y="208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  <a:lnTo>
                    <a:pt x="132" y="0"/>
                  </a:lnTo>
                  <a:cubicBezTo>
                    <a:pt x="149" y="0"/>
                    <a:pt x="163" y="3"/>
                    <a:pt x="177" y="8"/>
                  </a:cubicBezTo>
                  <a:cubicBezTo>
                    <a:pt x="191" y="14"/>
                    <a:pt x="202" y="23"/>
                    <a:pt x="211" y="31"/>
                  </a:cubicBezTo>
                  <a:cubicBezTo>
                    <a:pt x="219" y="40"/>
                    <a:pt x="228" y="51"/>
                    <a:pt x="234" y="65"/>
                  </a:cubicBezTo>
                  <a:cubicBezTo>
                    <a:pt x="239" y="79"/>
                    <a:pt x="242" y="90"/>
                    <a:pt x="242" y="107"/>
                  </a:cubicBezTo>
                  <a:cubicBezTo>
                    <a:pt x="242" y="132"/>
                    <a:pt x="237" y="152"/>
                    <a:pt x="223" y="172"/>
                  </a:cubicBezTo>
                  <a:cubicBezTo>
                    <a:pt x="208" y="189"/>
                    <a:pt x="189" y="200"/>
                    <a:pt x="166" y="208"/>
                  </a:cubicBezTo>
                  <a:lnTo>
                    <a:pt x="245" y="352"/>
                  </a:lnTo>
                  <a:lnTo>
                    <a:pt x="177" y="352"/>
                  </a:lnTo>
                  <a:lnTo>
                    <a:pt x="101" y="208"/>
                  </a:lnTo>
                  <a:close/>
                  <a:moveTo>
                    <a:pt x="121" y="158"/>
                  </a:moveTo>
                  <a:cubicBezTo>
                    <a:pt x="141" y="158"/>
                    <a:pt x="155" y="152"/>
                    <a:pt x="166" y="144"/>
                  </a:cubicBezTo>
                  <a:cubicBezTo>
                    <a:pt x="177" y="135"/>
                    <a:pt x="183" y="121"/>
                    <a:pt x="183" y="104"/>
                  </a:cubicBezTo>
                  <a:cubicBezTo>
                    <a:pt x="183" y="87"/>
                    <a:pt x="177" y="76"/>
                    <a:pt x="166" y="65"/>
                  </a:cubicBezTo>
                  <a:cubicBezTo>
                    <a:pt x="155" y="56"/>
                    <a:pt x="141" y="51"/>
                    <a:pt x="121" y="51"/>
                  </a:cubicBezTo>
                  <a:lnTo>
                    <a:pt x="59" y="51"/>
                  </a:lnTo>
                  <a:lnTo>
                    <a:pt x="59" y="158"/>
                  </a:lnTo>
                  <a:lnTo>
                    <a:pt x="121" y="158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8" name="Freeform 20">
              <a:extLst>
                <a:ext uri="{FF2B5EF4-FFF2-40B4-BE49-F238E27FC236}">
                  <a16:creationId xmlns:a16="http://schemas.microsoft.com/office/drawing/2014/main" id="{38C65169-6575-604B-A40F-44359CB1B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3836988"/>
              <a:ext cx="85725" cy="90487"/>
            </a:xfrm>
            <a:custGeom>
              <a:avLst/>
              <a:gdLst>
                <a:gd name="T0" fmla="*/ 232 w 236"/>
                <a:gd name="T1" fmla="*/ 175 h 252"/>
                <a:gd name="T2" fmla="*/ 218 w 236"/>
                <a:gd name="T3" fmla="*/ 203 h 252"/>
                <a:gd name="T4" fmla="*/ 195 w 236"/>
                <a:gd name="T5" fmla="*/ 229 h 252"/>
                <a:gd name="T6" fmla="*/ 164 w 236"/>
                <a:gd name="T7" fmla="*/ 245 h 252"/>
                <a:gd name="T8" fmla="*/ 124 w 236"/>
                <a:gd name="T9" fmla="*/ 251 h 252"/>
                <a:gd name="T10" fmla="*/ 76 w 236"/>
                <a:gd name="T11" fmla="*/ 243 h 252"/>
                <a:gd name="T12" fmla="*/ 37 w 236"/>
                <a:gd name="T13" fmla="*/ 217 h 252"/>
                <a:gd name="T14" fmla="*/ 12 w 236"/>
                <a:gd name="T15" fmla="*/ 178 h 252"/>
                <a:gd name="T16" fmla="*/ 0 w 236"/>
                <a:gd name="T17" fmla="*/ 124 h 252"/>
                <a:gd name="T18" fmla="*/ 9 w 236"/>
                <a:gd name="T19" fmla="*/ 73 h 252"/>
                <a:gd name="T20" fmla="*/ 34 w 236"/>
                <a:gd name="T21" fmla="*/ 34 h 252"/>
                <a:gd name="T22" fmla="*/ 71 w 236"/>
                <a:gd name="T23" fmla="*/ 9 h 252"/>
                <a:gd name="T24" fmla="*/ 116 w 236"/>
                <a:gd name="T25" fmla="*/ 0 h 252"/>
                <a:gd name="T26" fmla="*/ 167 w 236"/>
                <a:gd name="T27" fmla="*/ 9 h 252"/>
                <a:gd name="T28" fmla="*/ 203 w 236"/>
                <a:gd name="T29" fmla="*/ 34 h 252"/>
                <a:gd name="T30" fmla="*/ 226 w 236"/>
                <a:gd name="T31" fmla="*/ 73 h 252"/>
                <a:gd name="T32" fmla="*/ 235 w 236"/>
                <a:gd name="T33" fmla="*/ 124 h 252"/>
                <a:gd name="T34" fmla="*/ 235 w 236"/>
                <a:gd name="T35" fmla="*/ 135 h 252"/>
                <a:gd name="T36" fmla="*/ 235 w 236"/>
                <a:gd name="T37" fmla="*/ 141 h 252"/>
                <a:gd name="T38" fmla="*/ 60 w 236"/>
                <a:gd name="T39" fmla="*/ 141 h 252"/>
                <a:gd name="T40" fmla="*/ 65 w 236"/>
                <a:gd name="T41" fmla="*/ 167 h 252"/>
                <a:gd name="T42" fmla="*/ 79 w 236"/>
                <a:gd name="T43" fmla="*/ 186 h 252"/>
                <a:gd name="T44" fmla="*/ 99 w 236"/>
                <a:gd name="T45" fmla="*/ 200 h 252"/>
                <a:gd name="T46" fmla="*/ 124 w 236"/>
                <a:gd name="T47" fmla="*/ 206 h 252"/>
                <a:gd name="T48" fmla="*/ 164 w 236"/>
                <a:gd name="T49" fmla="*/ 195 h 252"/>
                <a:gd name="T50" fmla="*/ 184 w 236"/>
                <a:gd name="T51" fmla="*/ 164 h 252"/>
                <a:gd name="T52" fmla="*/ 232 w 236"/>
                <a:gd name="T53" fmla="*/ 175 h 252"/>
                <a:gd name="T54" fmla="*/ 178 w 236"/>
                <a:gd name="T55" fmla="*/ 96 h 252"/>
                <a:gd name="T56" fmla="*/ 175 w 236"/>
                <a:gd name="T57" fmla="*/ 76 h 252"/>
                <a:gd name="T58" fmla="*/ 164 w 236"/>
                <a:gd name="T59" fmla="*/ 59 h 252"/>
                <a:gd name="T60" fmla="*/ 147 w 236"/>
                <a:gd name="T61" fmla="*/ 48 h 252"/>
                <a:gd name="T62" fmla="*/ 122 w 236"/>
                <a:gd name="T63" fmla="*/ 42 h 252"/>
                <a:gd name="T64" fmla="*/ 99 w 236"/>
                <a:gd name="T65" fmla="*/ 48 h 252"/>
                <a:gd name="T66" fmla="*/ 82 w 236"/>
                <a:gd name="T67" fmla="*/ 59 h 252"/>
                <a:gd name="T68" fmla="*/ 71 w 236"/>
                <a:gd name="T69" fmla="*/ 76 h 252"/>
                <a:gd name="T70" fmla="*/ 65 w 236"/>
                <a:gd name="T71" fmla="*/ 96 h 252"/>
                <a:gd name="T72" fmla="*/ 178 w 236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" h="252">
                  <a:moveTo>
                    <a:pt x="232" y="175"/>
                  </a:moveTo>
                  <a:cubicBezTo>
                    <a:pt x="229" y="186"/>
                    <a:pt x="223" y="195"/>
                    <a:pt x="218" y="203"/>
                  </a:cubicBezTo>
                  <a:cubicBezTo>
                    <a:pt x="212" y="212"/>
                    <a:pt x="203" y="220"/>
                    <a:pt x="195" y="229"/>
                  </a:cubicBezTo>
                  <a:cubicBezTo>
                    <a:pt x="187" y="234"/>
                    <a:pt x="175" y="240"/>
                    <a:pt x="164" y="245"/>
                  </a:cubicBezTo>
                  <a:cubicBezTo>
                    <a:pt x="153" y="248"/>
                    <a:pt x="139" y="251"/>
                    <a:pt x="124" y="251"/>
                  </a:cubicBezTo>
                  <a:cubicBezTo>
                    <a:pt x="108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7" y="217"/>
                  </a:cubicBezTo>
                  <a:cubicBezTo>
                    <a:pt x="26" y="206"/>
                    <a:pt x="17" y="192"/>
                    <a:pt x="12" y="178"/>
                  </a:cubicBezTo>
                  <a:cubicBezTo>
                    <a:pt x="6" y="161"/>
                    <a:pt x="0" y="144"/>
                    <a:pt x="0" y="124"/>
                  </a:cubicBezTo>
                  <a:cubicBezTo>
                    <a:pt x="0" y="104"/>
                    <a:pt x="3" y="88"/>
                    <a:pt x="9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5" y="23"/>
                    <a:pt x="57" y="14"/>
                    <a:pt x="71" y="9"/>
                  </a:cubicBezTo>
                  <a:cubicBezTo>
                    <a:pt x="85" y="3"/>
                    <a:pt x="99" y="0"/>
                    <a:pt x="116" y="0"/>
                  </a:cubicBezTo>
                  <a:cubicBezTo>
                    <a:pt x="136" y="0"/>
                    <a:pt x="150" y="3"/>
                    <a:pt x="167" y="9"/>
                  </a:cubicBezTo>
                  <a:cubicBezTo>
                    <a:pt x="181" y="14"/>
                    <a:pt x="195" y="23"/>
                    <a:pt x="203" y="34"/>
                  </a:cubicBezTo>
                  <a:cubicBezTo>
                    <a:pt x="215" y="45"/>
                    <a:pt x="220" y="57"/>
                    <a:pt x="226" y="73"/>
                  </a:cubicBezTo>
                  <a:cubicBezTo>
                    <a:pt x="232" y="88"/>
                    <a:pt x="235" y="104"/>
                    <a:pt x="235" y="124"/>
                  </a:cubicBezTo>
                  <a:cubicBezTo>
                    <a:pt x="235" y="130"/>
                    <a:pt x="235" y="133"/>
                    <a:pt x="235" y="135"/>
                  </a:cubicBezTo>
                  <a:cubicBezTo>
                    <a:pt x="235" y="138"/>
                    <a:pt x="235" y="141"/>
                    <a:pt x="235" y="141"/>
                  </a:cubicBezTo>
                  <a:lnTo>
                    <a:pt x="60" y="141"/>
                  </a:lnTo>
                  <a:cubicBezTo>
                    <a:pt x="60" y="150"/>
                    <a:pt x="62" y="158"/>
                    <a:pt x="65" y="167"/>
                  </a:cubicBezTo>
                  <a:cubicBezTo>
                    <a:pt x="68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9" y="200"/>
                  </a:cubicBezTo>
                  <a:cubicBezTo>
                    <a:pt x="108" y="203"/>
                    <a:pt x="116" y="206"/>
                    <a:pt x="124" y="206"/>
                  </a:cubicBezTo>
                  <a:cubicBezTo>
                    <a:pt x="141" y="206"/>
                    <a:pt x="156" y="203"/>
                    <a:pt x="164" y="195"/>
                  </a:cubicBezTo>
                  <a:cubicBezTo>
                    <a:pt x="172" y="186"/>
                    <a:pt x="181" y="178"/>
                    <a:pt x="184" y="164"/>
                  </a:cubicBezTo>
                  <a:lnTo>
                    <a:pt x="232" y="175"/>
                  </a:lnTo>
                  <a:close/>
                  <a:moveTo>
                    <a:pt x="178" y="96"/>
                  </a:moveTo>
                  <a:cubicBezTo>
                    <a:pt x="178" y="90"/>
                    <a:pt x="175" y="82"/>
                    <a:pt x="175" y="76"/>
                  </a:cubicBezTo>
                  <a:cubicBezTo>
                    <a:pt x="172" y="71"/>
                    <a:pt x="170" y="65"/>
                    <a:pt x="164" y="59"/>
                  </a:cubicBezTo>
                  <a:cubicBezTo>
                    <a:pt x="158" y="54"/>
                    <a:pt x="153" y="51"/>
                    <a:pt x="147" y="48"/>
                  </a:cubicBezTo>
                  <a:cubicBezTo>
                    <a:pt x="139" y="45"/>
                    <a:pt x="130" y="42"/>
                    <a:pt x="122" y="42"/>
                  </a:cubicBezTo>
                  <a:cubicBezTo>
                    <a:pt x="113" y="42"/>
                    <a:pt x="105" y="45"/>
                    <a:pt x="99" y="48"/>
                  </a:cubicBezTo>
                  <a:cubicBezTo>
                    <a:pt x="93" y="51"/>
                    <a:pt x="85" y="57"/>
                    <a:pt x="82" y="59"/>
                  </a:cubicBezTo>
                  <a:cubicBezTo>
                    <a:pt x="76" y="65"/>
                    <a:pt x="74" y="71"/>
                    <a:pt x="71" y="76"/>
                  </a:cubicBezTo>
                  <a:cubicBezTo>
                    <a:pt x="68" y="82"/>
                    <a:pt x="65" y="90"/>
                    <a:pt x="65" y="96"/>
                  </a:cubicBezTo>
                  <a:lnTo>
                    <a:pt x="178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7DFBC2CD-4553-4F40-B4DA-3A5AA0CCF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7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29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29 w 190"/>
                <a:gd name="T41" fmla="*/ 59 h 257"/>
                <a:gd name="T42" fmla="*/ 115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7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8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58" y="192"/>
                    <a:pt x="67" y="200"/>
                  </a:cubicBezTo>
                  <a:cubicBezTo>
                    <a:pt x="75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29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0" y="143"/>
                    <a:pt x="36" y="136"/>
                    <a:pt x="25" y="124"/>
                  </a:cubicBezTo>
                  <a:cubicBezTo>
                    <a:pt x="14" y="113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19" y="39"/>
                    <a:pt x="25" y="31"/>
                    <a:pt x="34" y="22"/>
                  </a:cubicBezTo>
                  <a:cubicBezTo>
                    <a:pt x="42" y="17"/>
                    <a:pt x="50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7" y="19"/>
                    <a:pt x="166" y="25"/>
                  </a:cubicBezTo>
                  <a:cubicBezTo>
                    <a:pt x="174" y="31"/>
                    <a:pt x="177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29" y="59"/>
                  </a:cubicBezTo>
                  <a:cubicBezTo>
                    <a:pt x="127" y="56"/>
                    <a:pt x="121" y="53"/>
                    <a:pt x="115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7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4" y="226"/>
                    <a:pt x="166" y="234"/>
                  </a:cubicBezTo>
                  <a:cubicBezTo>
                    <a:pt x="157" y="243"/>
                    <a:pt x="149" y="248"/>
                    <a:pt x="138" y="251"/>
                  </a:cubicBezTo>
                  <a:cubicBezTo>
                    <a:pt x="127" y="256"/>
                    <a:pt x="113" y="256"/>
                    <a:pt x="98" y="256"/>
                  </a:cubicBezTo>
                  <a:cubicBezTo>
                    <a:pt x="81" y="256"/>
                    <a:pt x="67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2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4A6D3CE6-BF3F-6E43-A5BF-931CDF185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8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7 w 235"/>
                <a:gd name="T55" fmla="*/ 96 h 252"/>
                <a:gd name="T56" fmla="*/ 175 w 235"/>
                <a:gd name="T57" fmla="*/ 76 h 252"/>
                <a:gd name="T58" fmla="*/ 163 w 235"/>
                <a:gd name="T59" fmla="*/ 59 h 252"/>
                <a:gd name="T60" fmla="*/ 146 w 235"/>
                <a:gd name="T61" fmla="*/ 48 h 252"/>
                <a:gd name="T62" fmla="*/ 121 w 235"/>
                <a:gd name="T63" fmla="*/ 42 h 252"/>
                <a:gd name="T64" fmla="*/ 98 w 235"/>
                <a:gd name="T65" fmla="*/ 48 h 252"/>
                <a:gd name="T66" fmla="*/ 82 w 235"/>
                <a:gd name="T67" fmla="*/ 59 h 252"/>
                <a:gd name="T68" fmla="*/ 70 w 235"/>
                <a:gd name="T69" fmla="*/ 76 h 252"/>
                <a:gd name="T70" fmla="*/ 65 w 235"/>
                <a:gd name="T71" fmla="*/ 96 h 252"/>
                <a:gd name="T72" fmla="*/ 177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7" y="229"/>
                    <a:pt x="36" y="217"/>
                  </a:cubicBezTo>
                  <a:cubicBezTo>
                    <a:pt x="24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2" y="88"/>
                    <a:pt x="8" y="73"/>
                  </a:cubicBezTo>
                  <a:cubicBezTo>
                    <a:pt x="13" y="59"/>
                    <a:pt x="22" y="45"/>
                    <a:pt x="34" y="34"/>
                  </a:cubicBezTo>
                  <a:cubicBezTo>
                    <a:pt x="45" y="23"/>
                    <a:pt x="56" y="14"/>
                    <a:pt x="70" y="9"/>
                  </a:cubicBezTo>
                  <a:cubicBezTo>
                    <a:pt x="84" y="3"/>
                    <a:pt x="98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2" y="158"/>
                    <a:pt x="65" y="167"/>
                  </a:cubicBezTo>
                  <a:cubicBezTo>
                    <a:pt x="67" y="175"/>
                    <a:pt x="73" y="181"/>
                    <a:pt x="79" y="186"/>
                  </a:cubicBezTo>
                  <a:cubicBezTo>
                    <a:pt x="84" y="192"/>
                    <a:pt x="93" y="198"/>
                    <a:pt x="98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3"/>
                    <a:pt x="163" y="195"/>
                  </a:cubicBezTo>
                  <a:cubicBezTo>
                    <a:pt x="172" y="186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7" y="96"/>
                  </a:moveTo>
                  <a:cubicBezTo>
                    <a:pt x="177" y="90"/>
                    <a:pt x="175" y="82"/>
                    <a:pt x="175" y="76"/>
                  </a:cubicBezTo>
                  <a:cubicBezTo>
                    <a:pt x="172" y="71"/>
                    <a:pt x="168" y="65"/>
                    <a:pt x="163" y="59"/>
                  </a:cubicBezTo>
                  <a:cubicBezTo>
                    <a:pt x="157" y="54"/>
                    <a:pt x="152" y="51"/>
                    <a:pt x="146" y="48"/>
                  </a:cubicBezTo>
                  <a:cubicBezTo>
                    <a:pt x="138" y="45"/>
                    <a:pt x="129" y="42"/>
                    <a:pt x="121" y="42"/>
                  </a:cubicBezTo>
                  <a:cubicBezTo>
                    <a:pt x="113" y="42"/>
                    <a:pt x="103" y="45"/>
                    <a:pt x="98" y="48"/>
                  </a:cubicBezTo>
                  <a:cubicBezTo>
                    <a:pt x="92" y="51"/>
                    <a:pt x="84" y="57"/>
                    <a:pt x="82" y="59"/>
                  </a:cubicBezTo>
                  <a:cubicBezTo>
                    <a:pt x="76" y="65"/>
                    <a:pt x="73" y="71"/>
                    <a:pt x="70" y="76"/>
                  </a:cubicBezTo>
                  <a:cubicBezTo>
                    <a:pt x="67" y="82"/>
                    <a:pt x="65" y="90"/>
                    <a:pt x="65" y="96"/>
                  </a:cubicBezTo>
                  <a:lnTo>
                    <a:pt x="177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03FE5625-13E8-0245-83C5-F0339FDA3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538" y="3836988"/>
              <a:ext cx="74612" cy="90487"/>
            </a:xfrm>
            <a:custGeom>
              <a:avLst/>
              <a:gdLst>
                <a:gd name="T0" fmla="*/ 0 w 209"/>
                <a:gd name="T1" fmla="*/ 181 h 252"/>
                <a:gd name="T2" fmla="*/ 5 w 209"/>
                <a:gd name="T3" fmla="*/ 153 h 252"/>
                <a:gd name="T4" fmla="*/ 19 w 209"/>
                <a:gd name="T5" fmla="*/ 130 h 252"/>
                <a:gd name="T6" fmla="*/ 42 w 209"/>
                <a:gd name="T7" fmla="*/ 116 h 252"/>
                <a:gd name="T8" fmla="*/ 70 w 209"/>
                <a:gd name="T9" fmla="*/ 107 h 252"/>
                <a:gd name="T10" fmla="*/ 132 w 209"/>
                <a:gd name="T11" fmla="*/ 99 h 252"/>
                <a:gd name="T12" fmla="*/ 146 w 209"/>
                <a:gd name="T13" fmla="*/ 93 h 252"/>
                <a:gd name="T14" fmla="*/ 149 w 209"/>
                <a:gd name="T15" fmla="*/ 82 h 252"/>
                <a:gd name="T16" fmla="*/ 138 w 209"/>
                <a:gd name="T17" fmla="*/ 57 h 252"/>
                <a:gd name="T18" fmla="*/ 104 w 209"/>
                <a:gd name="T19" fmla="*/ 45 h 252"/>
                <a:gd name="T20" fmla="*/ 70 w 209"/>
                <a:gd name="T21" fmla="*/ 57 h 252"/>
                <a:gd name="T22" fmla="*/ 56 w 209"/>
                <a:gd name="T23" fmla="*/ 88 h 252"/>
                <a:gd name="T24" fmla="*/ 5 w 209"/>
                <a:gd name="T25" fmla="*/ 76 h 252"/>
                <a:gd name="T26" fmla="*/ 14 w 209"/>
                <a:gd name="T27" fmla="*/ 48 h 252"/>
                <a:gd name="T28" fmla="*/ 34 w 209"/>
                <a:gd name="T29" fmla="*/ 23 h 252"/>
                <a:gd name="T30" fmla="*/ 65 w 209"/>
                <a:gd name="T31" fmla="*/ 6 h 252"/>
                <a:gd name="T32" fmla="*/ 104 w 209"/>
                <a:gd name="T33" fmla="*/ 0 h 252"/>
                <a:gd name="T34" fmla="*/ 152 w 209"/>
                <a:gd name="T35" fmla="*/ 9 h 252"/>
                <a:gd name="T36" fmla="*/ 183 w 209"/>
                <a:gd name="T37" fmla="*/ 28 h 252"/>
                <a:gd name="T38" fmla="*/ 200 w 209"/>
                <a:gd name="T39" fmla="*/ 57 h 252"/>
                <a:gd name="T40" fmla="*/ 206 w 209"/>
                <a:gd name="T41" fmla="*/ 91 h 252"/>
                <a:gd name="T42" fmla="*/ 206 w 209"/>
                <a:gd name="T43" fmla="*/ 209 h 252"/>
                <a:gd name="T44" fmla="*/ 206 w 209"/>
                <a:gd name="T45" fmla="*/ 234 h 252"/>
                <a:gd name="T46" fmla="*/ 208 w 209"/>
                <a:gd name="T47" fmla="*/ 246 h 252"/>
                <a:gd name="T48" fmla="*/ 155 w 209"/>
                <a:gd name="T49" fmla="*/ 246 h 252"/>
                <a:gd name="T50" fmla="*/ 152 w 209"/>
                <a:gd name="T51" fmla="*/ 237 h 252"/>
                <a:gd name="T52" fmla="*/ 152 w 209"/>
                <a:gd name="T53" fmla="*/ 215 h 252"/>
                <a:gd name="T54" fmla="*/ 127 w 209"/>
                <a:gd name="T55" fmla="*/ 240 h 252"/>
                <a:gd name="T56" fmla="*/ 79 w 209"/>
                <a:gd name="T57" fmla="*/ 251 h 252"/>
                <a:gd name="T58" fmla="*/ 45 w 209"/>
                <a:gd name="T59" fmla="*/ 246 h 252"/>
                <a:gd name="T60" fmla="*/ 19 w 209"/>
                <a:gd name="T61" fmla="*/ 229 h 252"/>
                <a:gd name="T62" fmla="*/ 3 w 209"/>
                <a:gd name="T63" fmla="*/ 206 h 252"/>
                <a:gd name="T64" fmla="*/ 0 w 209"/>
                <a:gd name="T65" fmla="*/ 181 h 252"/>
                <a:gd name="T66" fmla="*/ 93 w 209"/>
                <a:gd name="T67" fmla="*/ 209 h 252"/>
                <a:gd name="T68" fmla="*/ 115 w 209"/>
                <a:gd name="T69" fmla="*/ 206 h 252"/>
                <a:gd name="T70" fmla="*/ 135 w 209"/>
                <a:gd name="T71" fmla="*/ 195 h 252"/>
                <a:gd name="T72" fmla="*/ 149 w 209"/>
                <a:gd name="T73" fmla="*/ 175 h 252"/>
                <a:gd name="T74" fmla="*/ 155 w 209"/>
                <a:gd name="T75" fmla="*/ 147 h 252"/>
                <a:gd name="T76" fmla="*/ 155 w 209"/>
                <a:gd name="T77" fmla="*/ 136 h 252"/>
                <a:gd name="T78" fmla="*/ 93 w 209"/>
                <a:gd name="T79" fmla="*/ 144 h 252"/>
                <a:gd name="T80" fmla="*/ 70 w 209"/>
                <a:gd name="T81" fmla="*/ 155 h 252"/>
                <a:gd name="T82" fmla="*/ 62 w 209"/>
                <a:gd name="T83" fmla="*/ 178 h 252"/>
                <a:gd name="T84" fmla="*/ 70 w 209"/>
                <a:gd name="T85" fmla="*/ 201 h 252"/>
                <a:gd name="T86" fmla="*/ 93 w 209"/>
                <a:gd name="T87" fmla="*/ 20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252">
                  <a:moveTo>
                    <a:pt x="0" y="181"/>
                  </a:moveTo>
                  <a:cubicBezTo>
                    <a:pt x="0" y="170"/>
                    <a:pt x="3" y="161"/>
                    <a:pt x="5" y="153"/>
                  </a:cubicBezTo>
                  <a:cubicBezTo>
                    <a:pt x="8" y="144"/>
                    <a:pt x="14" y="138"/>
                    <a:pt x="19" y="130"/>
                  </a:cubicBezTo>
                  <a:cubicBezTo>
                    <a:pt x="25" y="124"/>
                    <a:pt x="34" y="119"/>
                    <a:pt x="42" y="116"/>
                  </a:cubicBezTo>
                  <a:cubicBezTo>
                    <a:pt x="50" y="113"/>
                    <a:pt x="62" y="110"/>
                    <a:pt x="70" y="107"/>
                  </a:cubicBezTo>
                  <a:lnTo>
                    <a:pt x="132" y="99"/>
                  </a:lnTo>
                  <a:cubicBezTo>
                    <a:pt x="138" y="99"/>
                    <a:pt x="143" y="96"/>
                    <a:pt x="146" y="93"/>
                  </a:cubicBezTo>
                  <a:cubicBezTo>
                    <a:pt x="148" y="91"/>
                    <a:pt x="149" y="88"/>
                    <a:pt x="149" y="82"/>
                  </a:cubicBezTo>
                  <a:cubicBezTo>
                    <a:pt x="149" y="71"/>
                    <a:pt x="146" y="62"/>
                    <a:pt x="138" y="57"/>
                  </a:cubicBezTo>
                  <a:cubicBezTo>
                    <a:pt x="129" y="51"/>
                    <a:pt x="118" y="45"/>
                    <a:pt x="104" y="45"/>
                  </a:cubicBezTo>
                  <a:cubicBezTo>
                    <a:pt x="90" y="45"/>
                    <a:pt x="78" y="49"/>
                    <a:pt x="70" y="57"/>
                  </a:cubicBezTo>
                  <a:cubicBezTo>
                    <a:pt x="61" y="66"/>
                    <a:pt x="56" y="76"/>
                    <a:pt x="56" y="88"/>
                  </a:cubicBezTo>
                  <a:lnTo>
                    <a:pt x="5" y="76"/>
                  </a:lnTo>
                  <a:cubicBezTo>
                    <a:pt x="5" y="65"/>
                    <a:pt x="8" y="57"/>
                    <a:pt x="14" y="48"/>
                  </a:cubicBezTo>
                  <a:cubicBezTo>
                    <a:pt x="19" y="40"/>
                    <a:pt x="25" y="32"/>
                    <a:pt x="34" y="23"/>
                  </a:cubicBezTo>
                  <a:cubicBezTo>
                    <a:pt x="42" y="15"/>
                    <a:pt x="53" y="9"/>
                    <a:pt x="65" y="6"/>
                  </a:cubicBezTo>
                  <a:cubicBezTo>
                    <a:pt x="76" y="0"/>
                    <a:pt x="90" y="0"/>
                    <a:pt x="104" y="0"/>
                  </a:cubicBezTo>
                  <a:cubicBezTo>
                    <a:pt x="124" y="0"/>
                    <a:pt x="138" y="3"/>
                    <a:pt x="152" y="9"/>
                  </a:cubicBezTo>
                  <a:cubicBezTo>
                    <a:pt x="166" y="14"/>
                    <a:pt x="175" y="20"/>
                    <a:pt x="183" y="28"/>
                  </a:cubicBezTo>
                  <a:cubicBezTo>
                    <a:pt x="192" y="37"/>
                    <a:pt x="197" y="46"/>
                    <a:pt x="200" y="57"/>
                  </a:cubicBezTo>
                  <a:cubicBezTo>
                    <a:pt x="203" y="69"/>
                    <a:pt x="206" y="79"/>
                    <a:pt x="206" y="91"/>
                  </a:cubicBezTo>
                  <a:lnTo>
                    <a:pt x="206" y="209"/>
                  </a:lnTo>
                  <a:cubicBezTo>
                    <a:pt x="206" y="220"/>
                    <a:pt x="206" y="229"/>
                    <a:pt x="206" y="234"/>
                  </a:cubicBezTo>
                  <a:cubicBezTo>
                    <a:pt x="206" y="240"/>
                    <a:pt x="206" y="246"/>
                    <a:pt x="208" y="246"/>
                  </a:cubicBezTo>
                  <a:lnTo>
                    <a:pt x="155" y="246"/>
                  </a:lnTo>
                  <a:cubicBezTo>
                    <a:pt x="155" y="246"/>
                    <a:pt x="155" y="243"/>
                    <a:pt x="152" y="237"/>
                  </a:cubicBezTo>
                  <a:cubicBezTo>
                    <a:pt x="152" y="232"/>
                    <a:pt x="152" y="226"/>
                    <a:pt x="152" y="215"/>
                  </a:cubicBezTo>
                  <a:cubicBezTo>
                    <a:pt x="146" y="223"/>
                    <a:pt x="138" y="232"/>
                    <a:pt x="127" y="240"/>
                  </a:cubicBezTo>
                  <a:cubicBezTo>
                    <a:pt x="115" y="248"/>
                    <a:pt x="98" y="251"/>
                    <a:pt x="79" y="251"/>
                  </a:cubicBezTo>
                  <a:cubicBezTo>
                    <a:pt x="67" y="251"/>
                    <a:pt x="56" y="249"/>
                    <a:pt x="45" y="246"/>
                  </a:cubicBezTo>
                  <a:cubicBezTo>
                    <a:pt x="34" y="244"/>
                    <a:pt x="25" y="237"/>
                    <a:pt x="19" y="229"/>
                  </a:cubicBezTo>
                  <a:cubicBezTo>
                    <a:pt x="14" y="223"/>
                    <a:pt x="8" y="215"/>
                    <a:pt x="3" y="206"/>
                  </a:cubicBezTo>
                  <a:cubicBezTo>
                    <a:pt x="3" y="201"/>
                    <a:pt x="0" y="192"/>
                    <a:pt x="0" y="181"/>
                  </a:cubicBezTo>
                  <a:close/>
                  <a:moveTo>
                    <a:pt x="93" y="209"/>
                  </a:moveTo>
                  <a:cubicBezTo>
                    <a:pt x="101" y="209"/>
                    <a:pt x="106" y="209"/>
                    <a:pt x="115" y="206"/>
                  </a:cubicBezTo>
                  <a:cubicBezTo>
                    <a:pt x="123" y="203"/>
                    <a:pt x="129" y="201"/>
                    <a:pt x="135" y="195"/>
                  </a:cubicBezTo>
                  <a:cubicBezTo>
                    <a:pt x="141" y="189"/>
                    <a:pt x="144" y="184"/>
                    <a:pt x="149" y="175"/>
                  </a:cubicBezTo>
                  <a:cubicBezTo>
                    <a:pt x="152" y="167"/>
                    <a:pt x="155" y="158"/>
                    <a:pt x="155" y="147"/>
                  </a:cubicBezTo>
                  <a:lnTo>
                    <a:pt x="155" y="136"/>
                  </a:lnTo>
                  <a:lnTo>
                    <a:pt x="93" y="144"/>
                  </a:lnTo>
                  <a:cubicBezTo>
                    <a:pt x="84" y="147"/>
                    <a:pt x="76" y="150"/>
                    <a:pt x="70" y="155"/>
                  </a:cubicBezTo>
                  <a:cubicBezTo>
                    <a:pt x="65" y="161"/>
                    <a:pt x="62" y="167"/>
                    <a:pt x="62" y="178"/>
                  </a:cubicBezTo>
                  <a:cubicBezTo>
                    <a:pt x="62" y="186"/>
                    <a:pt x="65" y="192"/>
                    <a:pt x="70" y="201"/>
                  </a:cubicBezTo>
                  <a:cubicBezTo>
                    <a:pt x="73" y="206"/>
                    <a:pt x="82" y="209"/>
                    <a:pt x="93" y="209"/>
                  </a:cubicBez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2" name="Freeform 24">
              <a:extLst>
                <a:ext uri="{FF2B5EF4-FFF2-40B4-BE49-F238E27FC236}">
                  <a16:creationId xmlns:a16="http://schemas.microsoft.com/office/drawing/2014/main" id="{AD4020DD-5732-6F48-9609-4C03853BB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35400"/>
              <a:ext cx="50800" cy="87313"/>
            </a:xfrm>
            <a:custGeom>
              <a:avLst/>
              <a:gdLst>
                <a:gd name="T0" fmla="*/ 138 w 141"/>
                <a:gd name="T1" fmla="*/ 65 h 244"/>
                <a:gd name="T2" fmla="*/ 118 w 141"/>
                <a:gd name="T3" fmla="*/ 63 h 244"/>
                <a:gd name="T4" fmla="*/ 70 w 141"/>
                <a:gd name="T5" fmla="*/ 79 h 244"/>
                <a:gd name="T6" fmla="*/ 56 w 141"/>
                <a:gd name="T7" fmla="*/ 130 h 244"/>
                <a:gd name="T8" fmla="*/ 56 w 141"/>
                <a:gd name="T9" fmla="*/ 243 h 244"/>
                <a:gd name="T10" fmla="*/ 0 w 141"/>
                <a:gd name="T11" fmla="*/ 243 h 244"/>
                <a:gd name="T12" fmla="*/ 0 w 141"/>
                <a:gd name="T13" fmla="*/ 3 h 244"/>
                <a:gd name="T14" fmla="*/ 56 w 141"/>
                <a:gd name="T15" fmla="*/ 3 h 244"/>
                <a:gd name="T16" fmla="*/ 56 w 141"/>
                <a:gd name="T17" fmla="*/ 43 h 244"/>
                <a:gd name="T18" fmla="*/ 84 w 141"/>
                <a:gd name="T19" fmla="*/ 12 h 244"/>
                <a:gd name="T20" fmla="*/ 126 w 141"/>
                <a:gd name="T21" fmla="*/ 0 h 244"/>
                <a:gd name="T22" fmla="*/ 135 w 141"/>
                <a:gd name="T23" fmla="*/ 0 h 244"/>
                <a:gd name="T24" fmla="*/ 140 w 141"/>
                <a:gd name="T25" fmla="*/ 0 h 244"/>
                <a:gd name="T26" fmla="*/ 140 w 141"/>
                <a:gd name="T27" fmla="*/ 65 h 244"/>
                <a:gd name="T28" fmla="*/ 138 w 141"/>
                <a:gd name="T29" fmla="*/ 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44">
                  <a:moveTo>
                    <a:pt x="138" y="65"/>
                  </a:moveTo>
                  <a:cubicBezTo>
                    <a:pt x="132" y="65"/>
                    <a:pt x="124" y="63"/>
                    <a:pt x="118" y="63"/>
                  </a:cubicBezTo>
                  <a:cubicBezTo>
                    <a:pt x="95" y="63"/>
                    <a:pt x="78" y="68"/>
                    <a:pt x="70" y="79"/>
                  </a:cubicBezTo>
                  <a:cubicBezTo>
                    <a:pt x="59" y="91"/>
                    <a:pt x="56" y="108"/>
                    <a:pt x="56" y="130"/>
                  </a:cubicBezTo>
                  <a:lnTo>
                    <a:pt x="56" y="243"/>
                  </a:lnTo>
                  <a:lnTo>
                    <a:pt x="0" y="243"/>
                  </a:lnTo>
                  <a:lnTo>
                    <a:pt x="0" y="3"/>
                  </a:lnTo>
                  <a:lnTo>
                    <a:pt x="56" y="3"/>
                  </a:lnTo>
                  <a:lnTo>
                    <a:pt x="56" y="43"/>
                  </a:lnTo>
                  <a:cubicBezTo>
                    <a:pt x="61" y="29"/>
                    <a:pt x="70" y="20"/>
                    <a:pt x="84" y="12"/>
                  </a:cubicBezTo>
                  <a:cubicBezTo>
                    <a:pt x="95" y="3"/>
                    <a:pt x="109" y="0"/>
                    <a:pt x="126" y="0"/>
                  </a:cubicBezTo>
                  <a:cubicBezTo>
                    <a:pt x="129" y="0"/>
                    <a:pt x="132" y="0"/>
                    <a:pt x="135" y="0"/>
                  </a:cubicBezTo>
                  <a:cubicBezTo>
                    <a:pt x="138" y="0"/>
                    <a:pt x="140" y="0"/>
                    <a:pt x="140" y="0"/>
                  </a:cubicBezTo>
                  <a:lnTo>
                    <a:pt x="140" y="65"/>
                  </a:lnTo>
                  <a:lnTo>
                    <a:pt x="138" y="65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3" name="Freeform 25">
              <a:extLst>
                <a:ext uri="{FF2B5EF4-FFF2-40B4-BE49-F238E27FC236}">
                  <a16:creationId xmlns:a16="http://schemas.microsoft.com/office/drawing/2014/main" id="{2BD915A0-D50C-2E4D-9C47-AF28AAEAE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3835400"/>
              <a:ext cx="84138" cy="90488"/>
            </a:xfrm>
            <a:custGeom>
              <a:avLst/>
              <a:gdLst>
                <a:gd name="T0" fmla="*/ 118 w 232"/>
                <a:gd name="T1" fmla="*/ 54 h 250"/>
                <a:gd name="T2" fmla="*/ 93 w 232"/>
                <a:gd name="T3" fmla="*/ 60 h 250"/>
                <a:gd name="T4" fmla="*/ 73 w 232"/>
                <a:gd name="T5" fmla="*/ 74 h 250"/>
                <a:gd name="T6" fmla="*/ 59 w 232"/>
                <a:gd name="T7" fmla="*/ 96 h 250"/>
                <a:gd name="T8" fmla="*/ 54 w 232"/>
                <a:gd name="T9" fmla="*/ 127 h 250"/>
                <a:gd name="T10" fmla="*/ 59 w 232"/>
                <a:gd name="T11" fmla="*/ 158 h 250"/>
                <a:gd name="T12" fmla="*/ 73 w 232"/>
                <a:gd name="T13" fmla="*/ 181 h 250"/>
                <a:gd name="T14" fmla="*/ 96 w 232"/>
                <a:gd name="T15" fmla="*/ 195 h 250"/>
                <a:gd name="T16" fmla="*/ 121 w 232"/>
                <a:gd name="T17" fmla="*/ 201 h 250"/>
                <a:gd name="T18" fmla="*/ 147 w 232"/>
                <a:gd name="T19" fmla="*/ 195 h 250"/>
                <a:gd name="T20" fmla="*/ 164 w 232"/>
                <a:gd name="T21" fmla="*/ 184 h 250"/>
                <a:gd name="T22" fmla="*/ 175 w 232"/>
                <a:gd name="T23" fmla="*/ 170 h 250"/>
                <a:gd name="T24" fmla="*/ 181 w 232"/>
                <a:gd name="T25" fmla="*/ 156 h 250"/>
                <a:gd name="T26" fmla="*/ 231 w 232"/>
                <a:gd name="T27" fmla="*/ 173 h 250"/>
                <a:gd name="T28" fmla="*/ 217 w 232"/>
                <a:gd name="T29" fmla="*/ 201 h 250"/>
                <a:gd name="T30" fmla="*/ 195 w 232"/>
                <a:gd name="T31" fmla="*/ 226 h 250"/>
                <a:gd name="T32" fmla="*/ 164 w 232"/>
                <a:gd name="T33" fmla="*/ 243 h 250"/>
                <a:gd name="T34" fmla="*/ 121 w 232"/>
                <a:gd name="T35" fmla="*/ 249 h 250"/>
                <a:gd name="T36" fmla="*/ 73 w 232"/>
                <a:gd name="T37" fmla="*/ 240 h 250"/>
                <a:gd name="T38" fmla="*/ 34 w 232"/>
                <a:gd name="T39" fmla="*/ 215 h 250"/>
                <a:gd name="T40" fmla="*/ 8 w 232"/>
                <a:gd name="T41" fmla="*/ 175 h 250"/>
                <a:gd name="T42" fmla="*/ 0 w 232"/>
                <a:gd name="T43" fmla="*/ 125 h 250"/>
                <a:gd name="T44" fmla="*/ 8 w 232"/>
                <a:gd name="T45" fmla="*/ 74 h 250"/>
                <a:gd name="T46" fmla="*/ 34 w 232"/>
                <a:gd name="T47" fmla="*/ 34 h 250"/>
                <a:gd name="T48" fmla="*/ 73 w 232"/>
                <a:gd name="T49" fmla="*/ 9 h 250"/>
                <a:gd name="T50" fmla="*/ 121 w 232"/>
                <a:gd name="T51" fmla="*/ 0 h 250"/>
                <a:gd name="T52" fmla="*/ 164 w 232"/>
                <a:gd name="T53" fmla="*/ 6 h 250"/>
                <a:gd name="T54" fmla="*/ 195 w 232"/>
                <a:gd name="T55" fmla="*/ 23 h 250"/>
                <a:gd name="T56" fmla="*/ 217 w 232"/>
                <a:gd name="T57" fmla="*/ 48 h 250"/>
                <a:gd name="T58" fmla="*/ 229 w 232"/>
                <a:gd name="T59" fmla="*/ 77 h 250"/>
                <a:gd name="T60" fmla="*/ 178 w 232"/>
                <a:gd name="T61" fmla="*/ 96 h 250"/>
                <a:gd name="T62" fmla="*/ 172 w 232"/>
                <a:gd name="T63" fmla="*/ 79 h 250"/>
                <a:gd name="T64" fmla="*/ 161 w 232"/>
                <a:gd name="T65" fmla="*/ 65 h 250"/>
                <a:gd name="T66" fmla="*/ 144 w 232"/>
                <a:gd name="T67" fmla="*/ 54 h 250"/>
                <a:gd name="T68" fmla="*/ 118 w 232"/>
                <a:gd name="T69" fmla="*/ 5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50">
                  <a:moveTo>
                    <a:pt x="118" y="54"/>
                  </a:moveTo>
                  <a:cubicBezTo>
                    <a:pt x="110" y="54"/>
                    <a:pt x="102" y="57"/>
                    <a:pt x="93" y="60"/>
                  </a:cubicBezTo>
                  <a:cubicBezTo>
                    <a:pt x="85" y="63"/>
                    <a:pt x="79" y="69"/>
                    <a:pt x="73" y="74"/>
                  </a:cubicBezTo>
                  <a:cubicBezTo>
                    <a:pt x="68" y="80"/>
                    <a:pt x="62" y="88"/>
                    <a:pt x="59" y="96"/>
                  </a:cubicBezTo>
                  <a:cubicBezTo>
                    <a:pt x="56" y="105"/>
                    <a:pt x="54" y="116"/>
                    <a:pt x="54" y="127"/>
                  </a:cubicBezTo>
                  <a:cubicBezTo>
                    <a:pt x="54" y="139"/>
                    <a:pt x="56" y="150"/>
                    <a:pt x="59" y="158"/>
                  </a:cubicBezTo>
                  <a:cubicBezTo>
                    <a:pt x="62" y="167"/>
                    <a:pt x="68" y="175"/>
                    <a:pt x="73" y="181"/>
                  </a:cubicBezTo>
                  <a:cubicBezTo>
                    <a:pt x="79" y="187"/>
                    <a:pt x="88" y="192"/>
                    <a:pt x="96" y="195"/>
                  </a:cubicBezTo>
                  <a:cubicBezTo>
                    <a:pt x="105" y="198"/>
                    <a:pt x="113" y="201"/>
                    <a:pt x="121" y="201"/>
                  </a:cubicBezTo>
                  <a:cubicBezTo>
                    <a:pt x="130" y="201"/>
                    <a:pt x="138" y="198"/>
                    <a:pt x="147" y="195"/>
                  </a:cubicBezTo>
                  <a:cubicBezTo>
                    <a:pt x="152" y="192"/>
                    <a:pt x="161" y="189"/>
                    <a:pt x="164" y="184"/>
                  </a:cubicBezTo>
                  <a:cubicBezTo>
                    <a:pt x="169" y="178"/>
                    <a:pt x="172" y="176"/>
                    <a:pt x="175" y="170"/>
                  </a:cubicBezTo>
                  <a:cubicBezTo>
                    <a:pt x="178" y="165"/>
                    <a:pt x="181" y="158"/>
                    <a:pt x="181" y="156"/>
                  </a:cubicBezTo>
                  <a:lnTo>
                    <a:pt x="231" y="173"/>
                  </a:lnTo>
                  <a:cubicBezTo>
                    <a:pt x="229" y="181"/>
                    <a:pt x="223" y="193"/>
                    <a:pt x="217" y="201"/>
                  </a:cubicBezTo>
                  <a:cubicBezTo>
                    <a:pt x="212" y="210"/>
                    <a:pt x="204" y="218"/>
                    <a:pt x="195" y="226"/>
                  </a:cubicBezTo>
                  <a:cubicBezTo>
                    <a:pt x="187" y="235"/>
                    <a:pt x="175" y="240"/>
                    <a:pt x="164" y="243"/>
                  </a:cubicBezTo>
                  <a:cubicBezTo>
                    <a:pt x="152" y="249"/>
                    <a:pt x="138" y="249"/>
                    <a:pt x="121" y="249"/>
                  </a:cubicBezTo>
                  <a:cubicBezTo>
                    <a:pt x="104" y="249"/>
                    <a:pt x="87" y="246"/>
                    <a:pt x="73" y="240"/>
                  </a:cubicBezTo>
                  <a:cubicBezTo>
                    <a:pt x="59" y="235"/>
                    <a:pt x="45" y="226"/>
                    <a:pt x="34" y="215"/>
                  </a:cubicBezTo>
                  <a:cubicBezTo>
                    <a:pt x="23" y="204"/>
                    <a:pt x="14" y="189"/>
                    <a:pt x="8" y="175"/>
                  </a:cubicBezTo>
                  <a:cubicBezTo>
                    <a:pt x="3" y="161"/>
                    <a:pt x="0" y="144"/>
                    <a:pt x="0" y="125"/>
                  </a:cubicBezTo>
                  <a:cubicBezTo>
                    <a:pt x="0" y="105"/>
                    <a:pt x="3" y="88"/>
                    <a:pt x="8" y="74"/>
                  </a:cubicBezTo>
                  <a:cubicBezTo>
                    <a:pt x="14" y="57"/>
                    <a:pt x="23" y="46"/>
                    <a:pt x="34" y="34"/>
                  </a:cubicBezTo>
                  <a:cubicBezTo>
                    <a:pt x="45" y="23"/>
                    <a:pt x="59" y="15"/>
                    <a:pt x="73" y="9"/>
                  </a:cubicBezTo>
                  <a:cubicBezTo>
                    <a:pt x="87" y="3"/>
                    <a:pt x="104" y="0"/>
                    <a:pt x="121" y="0"/>
                  </a:cubicBezTo>
                  <a:cubicBezTo>
                    <a:pt x="138" y="0"/>
                    <a:pt x="152" y="3"/>
                    <a:pt x="164" y="6"/>
                  </a:cubicBezTo>
                  <a:cubicBezTo>
                    <a:pt x="175" y="12"/>
                    <a:pt x="186" y="17"/>
                    <a:pt x="195" y="23"/>
                  </a:cubicBezTo>
                  <a:cubicBezTo>
                    <a:pt x="203" y="31"/>
                    <a:pt x="212" y="40"/>
                    <a:pt x="217" y="48"/>
                  </a:cubicBezTo>
                  <a:cubicBezTo>
                    <a:pt x="223" y="57"/>
                    <a:pt x="226" y="68"/>
                    <a:pt x="229" y="77"/>
                  </a:cubicBezTo>
                  <a:lnTo>
                    <a:pt x="178" y="96"/>
                  </a:lnTo>
                  <a:cubicBezTo>
                    <a:pt x="178" y="91"/>
                    <a:pt x="175" y="85"/>
                    <a:pt x="172" y="79"/>
                  </a:cubicBezTo>
                  <a:cubicBezTo>
                    <a:pt x="169" y="74"/>
                    <a:pt x="166" y="68"/>
                    <a:pt x="161" y="65"/>
                  </a:cubicBezTo>
                  <a:cubicBezTo>
                    <a:pt x="155" y="60"/>
                    <a:pt x="150" y="57"/>
                    <a:pt x="144" y="54"/>
                  </a:cubicBezTo>
                  <a:cubicBezTo>
                    <a:pt x="135" y="57"/>
                    <a:pt x="127" y="54"/>
                    <a:pt x="118" y="54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4" name="Freeform 26">
              <a:extLst>
                <a:ext uri="{FF2B5EF4-FFF2-40B4-BE49-F238E27FC236}">
                  <a16:creationId xmlns:a16="http://schemas.microsoft.com/office/drawing/2014/main" id="{64707FF4-2187-C94E-9860-E784ABC5F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97300"/>
              <a:ext cx="77788" cy="128588"/>
            </a:xfrm>
            <a:custGeom>
              <a:avLst/>
              <a:gdLst>
                <a:gd name="T0" fmla="*/ 0 w 215"/>
                <a:gd name="T1" fmla="*/ 356 h 357"/>
                <a:gd name="T2" fmla="*/ 0 w 215"/>
                <a:gd name="T3" fmla="*/ 0 h 357"/>
                <a:gd name="T4" fmla="*/ 56 w 215"/>
                <a:gd name="T5" fmla="*/ 0 h 357"/>
                <a:gd name="T6" fmla="*/ 56 w 215"/>
                <a:gd name="T7" fmla="*/ 138 h 357"/>
                <a:gd name="T8" fmla="*/ 87 w 215"/>
                <a:gd name="T9" fmla="*/ 116 h 357"/>
                <a:gd name="T10" fmla="*/ 124 w 215"/>
                <a:gd name="T11" fmla="*/ 107 h 357"/>
                <a:gd name="T12" fmla="*/ 164 w 215"/>
                <a:gd name="T13" fmla="*/ 116 h 357"/>
                <a:gd name="T14" fmla="*/ 192 w 215"/>
                <a:gd name="T15" fmla="*/ 136 h 357"/>
                <a:gd name="T16" fmla="*/ 209 w 215"/>
                <a:gd name="T17" fmla="*/ 167 h 357"/>
                <a:gd name="T18" fmla="*/ 214 w 215"/>
                <a:gd name="T19" fmla="*/ 203 h 357"/>
                <a:gd name="T20" fmla="*/ 214 w 215"/>
                <a:gd name="T21" fmla="*/ 356 h 357"/>
                <a:gd name="T22" fmla="*/ 158 w 215"/>
                <a:gd name="T23" fmla="*/ 356 h 357"/>
                <a:gd name="T24" fmla="*/ 158 w 215"/>
                <a:gd name="T25" fmla="*/ 215 h 357"/>
                <a:gd name="T26" fmla="*/ 147 w 215"/>
                <a:gd name="T27" fmla="*/ 178 h 357"/>
                <a:gd name="T28" fmla="*/ 107 w 215"/>
                <a:gd name="T29" fmla="*/ 164 h 357"/>
                <a:gd name="T30" fmla="*/ 71 w 215"/>
                <a:gd name="T31" fmla="*/ 178 h 357"/>
                <a:gd name="T32" fmla="*/ 56 w 215"/>
                <a:gd name="T33" fmla="*/ 217 h 357"/>
                <a:gd name="T34" fmla="*/ 56 w 215"/>
                <a:gd name="T35" fmla="*/ 356 h 357"/>
                <a:gd name="T36" fmla="*/ 0 w 215"/>
                <a:gd name="T37" fmla="*/ 35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57">
                  <a:moveTo>
                    <a:pt x="0" y="356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8"/>
                  </a:lnTo>
                  <a:cubicBezTo>
                    <a:pt x="65" y="127"/>
                    <a:pt x="76" y="122"/>
                    <a:pt x="87" y="116"/>
                  </a:cubicBezTo>
                  <a:cubicBezTo>
                    <a:pt x="99" y="110"/>
                    <a:pt x="113" y="107"/>
                    <a:pt x="124" y="107"/>
                  </a:cubicBezTo>
                  <a:cubicBezTo>
                    <a:pt x="138" y="107"/>
                    <a:pt x="152" y="110"/>
                    <a:pt x="164" y="116"/>
                  </a:cubicBezTo>
                  <a:cubicBezTo>
                    <a:pt x="175" y="122"/>
                    <a:pt x="183" y="127"/>
                    <a:pt x="192" y="136"/>
                  </a:cubicBezTo>
                  <a:cubicBezTo>
                    <a:pt x="200" y="144"/>
                    <a:pt x="203" y="155"/>
                    <a:pt x="209" y="167"/>
                  </a:cubicBezTo>
                  <a:cubicBezTo>
                    <a:pt x="212" y="178"/>
                    <a:pt x="214" y="189"/>
                    <a:pt x="214" y="203"/>
                  </a:cubicBezTo>
                  <a:lnTo>
                    <a:pt x="214" y="356"/>
                  </a:lnTo>
                  <a:lnTo>
                    <a:pt x="158" y="356"/>
                  </a:lnTo>
                  <a:lnTo>
                    <a:pt x="158" y="215"/>
                  </a:lnTo>
                  <a:cubicBezTo>
                    <a:pt x="158" y="201"/>
                    <a:pt x="155" y="186"/>
                    <a:pt x="147" y="178"/>
                  </a:cubicBezTo>
                  <a:cubicBezTo>
                    <a:pt x="138" y="167"/>
                    <a:pt x="127" y="164"/>
                    <a:pt x="107" y="164"/>
                  </a:cubicBezTo>
                  <a:cubicBezTo>
                    <a:pt x="90" y="164"/>
                    <a:pt x="79" y="170"/>
                    <a:pt x="71" y="178"/>
                  </a:cubicBezTo>
                  <a:cubicBezTo>
                    <a:pt x="62" y="189"/>
                    <a:pt x="56" y="201"/>
                    <a:pt x="56" y="217"/>
                  </a:cubicBezTo>
                  <a:lnTo>
                    <a:pt x="56" y="356"/>
                  </a:lnTo>
                  <a:lnTo>
                    <a:pt x="0" y="356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5" name="Freeform 27">
              <a:extLst>
                <a:ext uri="{FF2B5EF4-FFF2-40B4-BE49-F238E27FC236}">
                  <a16:creationId xmlns:a16="http://schemas.microsoft.com/office/drawing/2014/main" id="{DEBED570-614F-BF4C-82EC-9A2AF2A84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3800475"/>
              <a:ext cx="22225" cy="125413"/>
            </a:xfrm>
            <a:custGeom>
              <a:avLst/>
              <a:gdLst>
                <a:gd name="T0" fmla="*/ 0 w 60"/>
                <a:gd name="T1" fmla="*/ 0 h 348"/>
                <a:gd name="T2" fmla="*/ 59 w 60"/>
                <a:gd name="T3" fmla="*/ 0 h 348"/>
                <a:gd name="T4" fmla="*/ 59 w 60"/>
                <a:gd name="T5" fmla="*/ 347 h 348"/>
                <a:gd name="T6" fmla="*/ 0 w 60"/>
                <a:gd name="T7" fmla="*/ 347 h 348"/>
                <a:gd name="T8" fmla="*/ 0 w 6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59" y="0"/>
                  </a:lnTo>
                  <a:lnTo>
                    <a:pt x="59" y="347"/>
                  </a:lnTo>
                  <a:lnTo>
                    <a:pt x="0" y="347"/>
                  </a:lnTo>
                  <a:lnTo>
                    <a:pt x="0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6" name="Freeform 28">
              <a:extLst>
                <a:ext uri="{FF2B5EF4-FFF2-40B4-BE49-F238E27FC236}">
                  <a16:creationId xmlns:a16="http://schemas.microsoft.com/office/drawing/2014/main" id="{5874E4E3-00A4-DD4A-8DA6-A28AA1703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3835400"/>
              <a:ext cx="77787" cy="90488"/>
            </a:xfrm>
            <a:custGeom>
              <a:avLst/>
              <a:gdLst>
                <a:gd name="T0" fmla="*/ 57 w 216"/>
                <a:gd name="T1" fmla="*/ 249 h 250"/>
                <a:gd name="T2" fmla="*/ 0 w 216"/>
                <a:gd name="T3" fmla="*/ 249 h 250"/>
                <a:gd name="T4" fmla="*/ 0 w 216"/>
                <a:gd name="T5" fmla="*/ 9 h 250"/>
                <a:gd name="T6" fmla="*/ 57 w 216"/>
                <a:gd name="T7" fmla="*/ 9 h 250"/>
                <a:gd name="T8" fmla="*/ 57 w 216"/>
                <a:gd name="T9" fmla="*/ 40 h 250"/>
                <a:gd name="T10" fmla="*/ 88 w 216"/>
                <a:gd name="T11" fmla="*/ 9 h 250"/>
                <a:gd name="T12" fmla="*/ 127 w 216"/>
                <a:gd name="T13" fmla="*/ 0 h 250"/>
                <a:gd name="T14" fmla="*/ 167 w 216"/>
                <a:gd name="T15" fmla="*/ 9 h 250"/>
                <a:gd name="T16" fmla="*/ 192 w 216"/>
                <a:gd name="T17" fmla="*/ 29 h 250"/>
                <a:gd name="T18" fmla="*/ 209 w 216"/>
                <a:gd name="T19" fmla="*/ 60 h 250"/>
                <a:gd name="T20" fmla="*/ 215 w 216"/>
                <a:gd name="T21" fmla="*/ 96 h 250"/>
                <a:gd name="T22" fmla="*/ 215 w 216"/>
                <a:gd name="T23" fmla="*/ 249 h 250"/>
                <a:gd name="T24" fmla="*/ 158 w 216"/>
                <a:gd name="T25" fmla="*/ 249 h 250"/>
                <a:gd name="T26" fmla="*/ 158 w 216"/>
                <a:gd name="T27" fmla="*/ 108 h 250"/>
                <a:gd name="T28" fmla="*/ 147 w 216"/>
                <a:gd name="T29" fmla="*/ 71 h 250"/>
                <a:gd name="T30" fmla="*/ 107 w 216"/>
                <a:gd name="T31" fmla="*/ 57 h 250"/>
                <a:gd name="T32" fmla="*/ 71 w 216"/>
                <a:gd name="T33" fmla="*/ 74 h 250"/>
                <a:gd name="T34" fmla="*/ 59 w 216"/>
                <a:gd name="T35" fmla="*/ 113 h 250"/>
                <a:gd name="T36" fmla="*/ 59 w 216"/>
                <a:gd name="T37" fmla="*/ 249 h 250"/>
                <a:gd name="T38" fmla="*/ 57 w 216"/>
                <a:gd name="T39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50">
                  <a:moveTo>
                    <a:pt x="57" y="249"/>
                  </a:moveTo>
                  <a:lnTo>
                    <a:pt x="0" y="249"/>
                  </a:lnTo>
                  <a:lnTo>
                    <a:pt x="0" y="9"/>
                  </a:lnTo>
                  <a:lnTo>
                    <a:pt x="57" y="9"/>
                  </a:lnTo>
                  <a:lnTo>
                    <a:pt x="57" y="40"/>
                  </a:lnTo>
                  <a:cubicBezTo>
                    <a:pt x="65" y="26"/>
                    <a:pt x="74" y="17"/>
                    <a:pt x="88" y="9"/>
                  </a:cubicBezTo>
                  <a:cubicBezTo>
                    <a:pt x="102" y="3"/>
                    <a:pt x="113" y="0"/>
                    <a:pt x="127" y="0"/>
                  </a:cubicBezTo>
                  <a:cubicBezTo>
                    <a:pt x="141" y="0"/>
                    <a:pt x="155" y="3"/>
                    <a:pt x="167" y="9"/>
                  </a:cubicBezTo>
                  <a:cubicBezTo>
                    <a:pt x="178" y="15"/>
                    <a:pt x="186" y="20"/>
                    <a:pt x="192" y="29"/>
                  </a:cubicBezTo>
                  <a:cubicBezTo>
                    <a:pt x="198" y="37"/>
                    <a:pt x="203" y="48"/>
                    <a:pt x="209" y="60"/>
                  </a:cubicBezTo>
                  <a:cubicBezTo>
                    <a:pt x="212" y="71"/>
                    <a:pt x="215" y="82"/>
                    <a:pt x="215" y="96"/>
                  </a:cubicBezTo>
                  <a:lnTo>
                    <a:pt x="215" y="249"/>
                  </a:lnTo>
                  <a:lnTo>
                    <a:pt x="158" y="249"/>
                  </a:lnTo>
                  <a:lnTo>
                    <a:pt x="158" y="108"/>
                  </a:lnTo>
                  <a:cubicBezTo>
                    <a:pt x="158" y="94"/>
                    <a:pt x="155" y="79"/>
                    <a:pt x="147" y="71"/>
                  </a:cubicBezTo>
                  <a:cubicBezTo>
                    <a:pt x="138" y="60"/>
                    <a:pt x="127" y="57"/>
                    <a:pt x="107" y="57"/>
                  </a:cubicBezTo>
                  <a:cubicBezTo>
                    <a:pt x="91" y="57"/>
                    <a:pt x="80" y="63"/>
                    <a:pt x="71" y="74"/>
                  </a:cubicBezTo>
                  <a:cubicBezTo>
                    <a:pt x="63" y="85"/>
                    <a:pt x="59" y="99"/>
                    <a:pt x="59" y="113"/>
                  </a:cubicBezTo>
                  <a:lnTo>
                    <a:pt x="59" y="249"/>
                  </a:lnTo>
                  <a:lnTo>
                    <a:pt x="57" y="249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7" name="Freeform 29">
              <a:extLst>
                <a:ext uri="{FF2B5EF4-FFF2-40B4-BE49-F238E27FC236}">
                  <a16:creationId xmlns:a16="http://schemas.microsoft.com/office/drawing/2014/main" id="{7E681EE7-2004-D44B-8917-F5ABAA007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3835400"/>
              <a:ext cx="68263" cy="92075"/>
            </a:xfrm>
            <a:custGeom>
              <a:avLst/>
              <a:gdLst>
                <a:gd name="T0" fmla="*/ 53 w 190"/>
                <a:gd name="T1" fmla="*/ 172 h 257"/>
                <a:gd name="T2" fmla="*/ 68 w 190"/>
                <a:gd name="T3" fmla="*/ 200 h 257"/>
                <a:gd name="T4" fmla="*/ 101 w 190"/>
                <a:gd name="T5" fmla="*/ 211 h 257"/>
                <a:gd name="T6" fmla="*/ 127 w 190"/>
                <a:gd name="T7" fmla="*/ 203 h 257"/>
                <a:gd name="T8" fmla="*/ 135 w 190"/>
                <a:gd name="T9" fmla="*/ 183 h 257"/>
                <a:gd name="T10" fmla="*/ 130 w 190"/>
                <a:gd name="T11" fmla="*/ 166 h 257"/>
                <a:gd name="T12" fmla="*/ 110 w 190"/>
                <a:gd name="T13" fmla="*/ 158 h 257"/>
                <a:gd name="T14" fmla="*/ 73 w 190"/>
                <a:gd name="T15" fmla="*/ 149 h 257"/>
                <a:gd name="T16" fmla="*/ 25 w 190"/>
                <a:gd name="T17" fmla="*/ 124 h 257"/>
                <a:gd name="T18" fmla="*/ 8 w 190"/>
                <a:gd name="T19" fmla="*/ 79 h 257"/>
                <a:gd name="T20" fmla="*/ 14 w 190"/>
                <a:gd name="T21" fmla="*/ 48 h 257"/>
                <a:gd name="T22" fmla="*/ 34 w 190"/>
                <a:gd name="T23" fmla="*/ 22 h 257"/>
                <a:gd name="T24" fmla="*/ 62 w 190"/>
                <a:gd name="T25" fmla="*/ 5 h 257"/>
                <a:gd name="T26" fmla="*/ 96 w 190"/>
                <a:gd name="T27" fmla="*/ 0 h 257"/>
                <a:gd name="T28" fmla="*/ 138 w 190"/>
                <a:gd name="T29" fmla="*/ 8 h 257"/>
                <a:gd name="T30" fmla="*/ 166 w 190"/>
                <a:gd name="T31" fmla="*/ 25 h 257"/>
                <a:gd name="T32" fmla="*/ 183 w 190"/>
                <a:gd name="T33" fmla="*/ 48 h 257"/>
                <a:gd name="T34" fmla="*/ 189 w 190"/>
                <a:gd name="T35" fmla="*/ 67 h 257"/>
                <a:gd name="T36" fmla="*/ 141 w 190"/>
                <a:gd name="T37" fmla="*/ 81 h 257"/>
                <a:gd name="T38" fmla="*/ 138 w 190"/>
                <a:gd name="T39" fmla="*/ 70 h 257"/>
                <a:gd name="T40" fmla="*/ 130 w 190"/>
                <a:gd name="T41" fmla="*/ 59 h 257"/>
                <a:gd name="T42" fmla="*/ 116 w 190"/>
                <a:gd name="T43" fmla="*/ 50 h 257"/>
                <a:gd name="T44" fmla="*/ 96 w 190"/>
                <a:gd name="T45" fmla="*/ 48 h 257"/>
                <a:gd name="T46" fmla="*/ 70 w 190"/>
                <a:gd name="T47" fmla="*/ 56 h 257"/>
                <a:gd name="T48" fmla="*/ 62 w 190"/>
                <a:gd name="T49" fmla="*/ 76 h 257"/>
                <a:gd name="T50" fmla="*/ 68 w 190"/>
                <a:gd name="T51" fmla="*/ 93 h 257"/>
                <a:gd name="T52" fmla="*/ 84 w 190"/>
                <a:gd name="T53" fmla="*/ 101 h 257"/>
                <a:gd name="T54" fmla="*/ 121 w 190"/>
                <a:gd name="T55" fmla="*/ 110 h 257"/>
                <a:gd name="T56" fmla="*/ 172 w 190"/>
                <a:gd name="T57" fmla="*/ 135 h 257"/>
                <a:gd name="T58" fmla="*/ 189 w 190"/>
                <a:gd name="T59" fmla="*/ 180 h 257"/>
                <a:gd name="T60" fmla="*/ 183 w 190"/>
                <a:gd name="T61" fmla="*/ 208 h 257"/>
                <a:gd name="T62" fmla="*/ 166 w 190"/>
                <a:gd name="T63" fmla="*/ 234 h 257"/>
                <a:gd name="T64" fmla="*/ 138 w 190"/>
                <a:gd name="T65" fmla="*/ 251 h 257"/>
                <a:gd name="T66" fmla="*/ 99 w 190"/>
                <a:gd name="T67" fmla="*/ 256 h 257"/>
                <a:gd name="T68" fmla="*/ 53 w 190"/>
                <a:gd name="T69" fmla="*/ 248 h 257"/>
                <a:gd name="T70" fmla="*/ 22 w 190"/>
                <a:gd name="T71" fmla="*/ 228 h 257"/>
                <a:gd name="T72" fmla="*/ 5 w 190"/>
                <a:gd name="T73" fmla="*/ 206 h 257"/>
                <a:gd name="T74" fmla="*/ 0 w 190"/>
                <a:gd name="T75" fmla="*/ 183 h 257"/>
                <a:gd name="T76" fmla="*/ 53 w 190"/>
                <a:gd name="T77" fmla="*/ 1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0" h="257">
                  <a:moveTo>
                    <a:pt x="53" y="172"/>
                  </a:moveTo>
                  <a:cubicBezTo>
                    <a:pt x="53" y="183"/>
                    <a:pt x="60" y="192"/>
                    <a:pt x="68" y="200"/>
                  </a:cubicBezTo>
                  <a:cubicBezTo>
                    <a:pt x="77" y="209"/>
                    <a:pt x="87" y="211"/>
                    <a:pt x="101" y="211"/>
                  </a:cubicBezTo>
                  <a:cubicBezTo>
                    <a:pt x="113" y="211"/>
                    <a:pt x="121" y="208"/>
                    <a:pt x="127" y="203"/>
                  </a:cubicBezTo>
                  <a:cubicBezTo>
                    <a:pt x="132" y="197"/>
                    <a:pt x="135" y="191"/>
                    <a:pt x="135" y="183"/>
                  </a:cubicBezTo>
                  <a:cubicBezTo>
                    <a:pt x="135" y="177"/>
                    <a:pt x="132" y="172"/>
                    <a:pt x="130" y="166"/>
                  </a:cubicBezTo>
                  <a:cubicBezTo>
                    <a:pt x="124" y="160"/>
                    <a:pt x="118" y="158"/>
                    <a:pt x="110" y="158"/>
                  </a:cubicBezTo>
                  <a:lnTo>
                    <a:pt x="73" y="149"/>
                  </a:lnTo>
                  <a:cubicBezTo>
                    <a:pt x="51" y="143"/>
                    <a:pt x="36" y="135"/>
                    <a:pt x="25" y="124"/>
                  </a:cubicBezTo>
                  <a:cubicBezTo>
                    <a:pt x="14" y="112"/>
                    <a:pt x="8" y="96"/>
                    <a:pt x="8" y="79"/>
                  </a:cubicBezTo>
                  <a:cubicBezTo>
                    <a:pt x="8" y="67"/>
                    <a:pt x="11" y="59"/>
                    <a:pt x="14" y="48"/>
                  </a:cubicBezTo>
                  <a:cubicBezTo>
                    <a:pt x="20" y="39"/>
                    <a:pt x="26" y="31"/>
                    <a:pt x="34" y="22"/>
                  </a:cubicBezTo>
                  <a:cubicBezTo>
                    <a:pt x="43" y="14"/>
                    <a:pt x="51" y="11"/>
                    <a:pt x="62" y="5"/>
                  </a:cubicBezTo>
                  <a:cubicBezTo>
                    <a:pt x="73" y="2"/>
                    <a:pt x="84" y="0"/>
                    <a:pt x="96" y="0"/>
                  </a:cubicBezTo>
                  <a:cubicBezTo>
                    <a:pt x="113" y="0"/>
                    <a:pt x="127" y="2"/>
                    <a:pt x="138" y="8"/>
                  </a:cubicBezTo>
                  <a:cubicBezTo>
                    <a:pt x="149" y="14"/>
                    <a:pt x="158" y="19"/>
                    <a:pt x="166" y="25"/>
                  </a:cubicBezTo>
                  <a:cubicBezTo>
                    <a:pt x="175" y="31"/>
                    <a:pt x="178" y="39"/>
                    <a:pt x="183" y="48"/>
                  </a:cubicBezTo>
                  <a:cubicBezTo>
                    <a:pt x="186" y="56"/>
                    <a:pt x="189" y="62"/>
                    <a:pt x="189" y="67"/>
                  </a:cubicBezTo>
                  <a:lnTo>
                    <a:pt x="141" y="81"/>
                  </a:lnTo>
                  <a:cubicBezTo>
                    <a:pt x="141" y="79"/>
                    <a:pt x="138" y="76"/>
                    <a:pt x="138" y="70"/>
                  </a:cubicBezTo>
                  <a:cubicBezTo>
                    <a:pt x="135" y="65"/>
                    <a:pt x="135" y="62"/>
                    <a:pt x="130" y="59"/>
                  </a:cubicBezTo>
                  <a:cubicBezTo>
                    <a:pt x="127" y="56"/>
                    <a:pt x="121" y="53"/>
                    <a:pt x="116" y="50"/>
                  </a:cubicBezTo>
                  <a:cubicBezTo>
                    <a:pt x="110" y="48"/>
                    <a:pt x="104" y="48"/>
                    <a:pt x="96" y="48"/>
                  </a:cubicBezTo>
                  <a:cubicBezTo>
                    <a:pt x="84" y="48"/>
                    <a:pt x="76" y="50"/>
                    <a:pt x="70" y="56"/>
                  </a:cubicBezTo>
                  <a:cubicBezTo>
                    <a:pt x="65" y="62"/>
                    <a:pt x="62" y="67"/>
                    <a:pt x="62" y="76"/>
                  </a:cubicBezTo>
                  <a:cubicBezTo>
                    <a:pt x="62" y="81"/>
                    <a:pt x="65" y="87"/>
                    <a:pt x="68" y="93"/>
                  </a:cubicBezTo>
                  <a:cubicBezTo>
                    <a:pt x="73" y="98"/>
                    <a:pt x="79" y="101"/>
                    <a:pt x="84" y="101"/>
                  </a:cubicBezTo>
                  <a:lnTo>
                    <a:pt x="121" y="110"/>
                  </a:lnTo>
                  <a:cubicBezTo>
                    <a:pt x="144" y="115"/>
                    <a:pt x="161" y="124"/>
                    <a:pt x="172" y="135"/>
                  </a:cubicBezTo>
                  <a:cubicBezTo>
                    <a:pt x="183" y="149"/>
                    <a:pt x="189" y="163"/>
                    <a:pt x="189" y="180"/>
                  </a:cubicBezTo>
                  <a:cubicBezTo>
                    <a:pt x="189" y="189"/>
                    <a:pt x="186" y="197"/>
                    <a:pt x="183" y="208"/>
                  </a:cubicBezTo>
                  <a:cubicBezTo>
                    <a:pt x="180" y="217"/>
                    <a:pt x="175" y="225"/>
                    <a:pt x="166" y="234"/>
                  </a:cubicBezTo>
                  <a:cubicBezTo>
                    <a:pt x="158" y="242"/>
                    <a:pt x="149" y="248"/>
                    <a:pt x="138" y="251"/>
                  </a:cubicBezTo>
                  <a:cubicBezTo>
                    <a:pt x="127" y="256"/>
                    <a:pt x="113" y="256"/>
                    <a:pt x="99" y="256"/>
                  </a:cubicBezTo>
                  <a:cubicBezTo>
                    <a:pt x="82" y="256"/>
                    <a:pt x="68" y="253"/>
                    <a:pt x="53" y="248"/>
                  </a:cubicBezTo>
                  <a:cubicBezTo>
                    <a:pt x="42" y="242"/>
                    <a:pt x="31" y="237"/>
                    <a:pt x="22" y="228"/>
                  </a:cubicBezTo>
                  <a:cubicBezTo>
                    <a:pt x="14" y="220"/>
                    <a:pt x="8" y="215"/>
                    <a:pt x="5" y="206"/>
                  </a:cubicBezTo>
                  <a:cubicBezTo>
                    <a:pt x="3" y="198"/>
                    <a:pt x="0" y="189"/>
                    <a:pt x="0" y="183"/>
                  </a:cubicBezTo>
                  <a:lnTo>
                    <a:pt x="53" y="172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BF2CB582-CF3C-154A-BBB2-B3A8C2786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13175"/>
              <a:ext cx="55562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2 w 156"/>
                <a:gd name="T11" fmla="*/ 256 h 319"/>
                <a:gd name="T12" fmla="*/ 135 w 156"/>
                <a:gd name="T13" fmla="*/ 265 h 319"/>
                <a:gd name="T14" fmla="*/ 146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3 w 156"/>
                <a:gd name="T21" fmla="*/ 315 h 319"/>
                <a:gd name="T22" fmla="*/ 118 w 156"/>
                <a:gd name="T23" fmla="*/ 318 h 319"/>
                <a:gd name="T24" fmla="*/ 64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8 w 156"/>
                <a:gd name="T43" fmla="*/ 0 h 319"/>
                <a:gd name="T44" fmla="*/ 98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2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3" y="265"/>
                    <a:pt x="146" y="265"/>
                  </a:cubicBezTo>
                  <a:cubicBezTo>
                    <a:pt x="149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49" y="315"/>
                    <a:pt x="143" y="315"/>
                  </a:cubicBezTo>
                  <a:cubicBezTo>
                    <a:pt x="138" y="318"/>
                    <a:pt x="129" y="318"/>
                    <a:pt x="118" y="318"/>
                  </a:cubicBezTo>
                  <a:cubicBezTo>
                    <a:pt x="95" y="318"/>
                    <a:pt x="79" y="313"/>
                    <a:pt x="64" y="299"/>
                  </a:cubicBezTo>
                  <a:cubicBezTo>
                    <a:pt x="50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3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8" y="0"/>
                  </a:lnTo>
                  <a:lnTo>
                    <a:pt x="98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79" name="Freeform 31">
              <a:extLst>
                <a:ext uri="{FF2B5EF4-FFF2-40B4-BE49-F238E27FC236}">
                  <a16:creationId xmlns:a16="http://schemas.microsoft.com/office/drawing/2014/main" id="{212B4ABB-3AF4-FB44-BE24-7BB759D44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795713"/>
              <a:ext cx="26988" cy="130175"/>
            </a:xfrm>
            <a:custGeom>
              <a:avLst/>
              <a:gdLst>
                <a:gd name="T0" fmla="*/ 0 w 74"/>
                <a:gd name="T1" fmla="*/ 37 h 360"/>
                <a:gd name="T2" fmla="*/ 11 w 74"/>
                <a:gd name="T3" fmla="*/ 12 h 360"/>
                <a:gd name="T4" fmla="*/ 37 w 74"/>
                <a:gd name="T5" fmla="*/ 0 h 360"/>
                <a:gd name="T6" fmla="*/ 62 w 74"/>
                <a:gd name="T7" fmla="*/ 12 h 360"/>
                <a:gd name="T8" fmla="*/ 73 w 74"/>
                <a:gd name="T9" fmla="*/ 37 h 360"/>
                <a:gd name="T10" fmla="*/ 62 w 74"/>
                <a:gd name="T11" fmla="*/ 63 h 360"/>
                <a:gd name="T12" fmla="*/ 37 w 74"/>
                <a:gd name="T13" fmla="*/ 74 h 360"/>
                <a:gd name="T14" fmla="*/ 11 w 74"/>
                <a:gd name="T15" fmla="*/ 63 h 360"/>
                <a:gd name="T16" fmla="*/ 0 w 74"/>
                <a:gd name="T17" fmla="*/ 37 h 360"/>
                <a:gd name="T18" fmla="*/ 11 w 74"/>
                <a:gd name="T19" fmla="*/ 359 h 360"/>
                <a:gd name="T20" fmla="*/ 11 w 74"/>
                <a:gd name="T21" fmla="*/ 119 h 360"/>
                <a:gd name="T22" fmla="*/ 68 w 74"/>
                <a:gd name="T23" fmla="*/ 119 h 360"/>
                <a:gd name="T24" fmla="*/ 68 w 74"/>
                <a:gd name="T25" fmla="*/ 359 h 360"/>
                <a:gd name="T26" fmla="*/ 11 w 74"/>
                <a:gd name="T27" fmla="*/ 3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60">
                  <a:moveTo>
                    <a:pt x="0" y="37"/>
                  </a:moveTo>
                  <a:cubicBezTo>
                    <a:pt x="0" y="26"/>
                    <a:pt x="3" y="17"/>
                    <a:pt x="11" y="12"/>
                  </a:cubicBezTo>
                  <a:cubicBezTo>
                    <a:pt x="20" y="3"/>
                    <a:pt x="28" y="0"/>
                    <a:pt x="37" y="0"/>
                  </a:cubicBezTo>
                  <a:cubicBezTo>
                    <a:pt x="48" y="0"/>
                    <a:pt x="56" y="3"/>
                    <a:pt x="62" y="12"/>
                  </a:cubicBezTo>
                  <a:cubicBezTo>
                    <a:pt x="70" y="20"/>
                    <a:pt x="73" y="29"/>
                    <a:pt x="73" y="37"/>
                  </a:cubicBezTo>
                  <a:cubicBezTo>
                    <a:pt x="73" y="46"/>
                    <a:pt x="70" y="57"/>
                    <a:pt x="62" y="63"/>
                  </a:cubicBezTo>
                  <a:cubicBezTo>
                    <a:pt x="53" y="68"/>
                    <a:pt x="45" y="74"/>
                    <a:pt x="37" y="74"/>
                  </a:cubicBezTo>
                  <a:cubicBezTo>
                    <a:pt x="25" y="74"/>
                    <a:pt x="17" y="72"/>
                    <a:pt x="11" y="63"/>
                  </a:cubicBezTo>
                  <a:cubicBezTo>
                    <a:pt x="5" y="55"/>
                    <a:pt x="0" y="46"/>
                    <a:pt x="0" y="37"/>
                  </a:cubicBezTo>
                  <a:close/>
                  <a:moveTo>
                    <a:pt x="11" y="359"/>
                  </a:moveTo>
                  <a:lnTo>
                    <a:pt x="11" y="119"/>
                  </a:lnTo>
                  <a:lnTo>
                    <a:pt x="68" y="119"/>
                  </a:lnTo>
                  <a:lnTo>
                    <a:pt x="68" y="359"/>
                  </a:lnTo>
                  <a:lnTo>
                    <a:pt x="11" y="359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0" name="Freeform 32">
              <a:extLst>
                <a:ext uri="{FF2B5EF4-FFF2-40B4-BE49-F238E27FC236}">
                  <a16:creationId xmlns:a16="http://schemas.microsoft.com/office/drawing/2014/main" id="{574EE03B-E2CF-D34A-BEE7-228ACB7E8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39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8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4" y="71"/>
                    <a:pt x="39" y="62"/>
                  </a:cubicBezTo>
                  <a:cubicBezTo>
                    <a:pt x="45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3" name="Freeform 33">
              <a:extLst>
                <a:ext uri="{FF2B5EF4-FFF2-40B4-BE49-F238E27FC236}">
                  <a16:creationId xmlns:a16="http://schemas.microsoft.com/office/drawing/2014/main" id="{E98BCD2A-6AB4-DE4B-97B1-87A869F18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40163"/>
              <a:ext cx="76200" cy="88900"/>
            </a:xfrm>
            <a:custGeom>
              <a:avLst/>
              <a:gdLst>
                <a:gd name="T0" fmla="*/ 158 w 213"/>
                <a:gd name="T1" fmla="*/ 211 h 246"/>
                <a:gd name="T2" fmla="*/ 130 w 213"/>
                <a:gd name="T3" fmla="*/ 237 h 246"/>
                <a:gd name="T4" fmla="*/ 91 w 213"/>
                <a:gd name="T5" fmla="*/ 245 h 246"/>
                <a:gd name="T6" fmla="*/ 51 w 213"/>
                <a:gd name="T7" fmla="*/ 237 h 246"/>
                <a:gd name="T8" fmla="*/ 23 w 213"/>
                <a:gd name="T9" fmla="*/ 217 h 246"/>
                <a:gd name="T10" fmla="*/ 6 w 213"/>
                <a:gd name="T11" fmla="*/ 186 h 246"/>
                <a:gd name="T12" fmla="*/ 0 w 213"/>
                <a:gd name="T13" fmla="*/ 149 h 246"/>
                <a:gd name="T14" fmla="*/ 0 w 213"/>
                <a:gd name="T15" fmla="*/ 0 h 246"/>
                <a:gd name="T16" fmla="*/ 57 w 213"/>
                <a:gd name="T17" fmla="*/ 0 h 246"/>
                <a:gd name="T18" fmla="*/ 57 w 213"/>
                <a:gd name="T19" fmla="*/ 141 h 246"/>
                <a:gd name="T20" fmla="*/ 60 w 213"/>
                <a:gd name="T21" fmla="*/ 161 h 246"/>
                <a:gd name="T22" fmla="*/ 68 w 213"/>
                <a:gd name="T23" fmla="*/ 177 h 246"/>
                <a:gd name="T24" fmla="*/ 82 w 213"/>
                <a:gd name="T25" fmla="*/ 189 h 246"/>
                <a:gd name="T26" fmla="*/ 105 w 213"/>
                <a:gd name="T27" fmla="*/ 194 h 246"/>
                <a:gd name="T28" fmla="*/ 142 w 213"/>
                <a:gd name="T29" fmla="*/ 180 h 246"/>
                <a:gd name="T30" fmla="*/ 153 w 213"/>
                <a:gd name="T31" fmla="*/ 141 h 246"/>
                <a:gd name="T32" fmla="*/ 153 w 213"/>
                <a:gd name="T33" fmla="*/ 0 h 246"/>
                <a:gd name="T34" fmla="*/ 209 w 213"/>
                <a:gd name="T35" fmla="*/ 0 h 246"/>
                <a:gd name="T36" fmla="*/ 209 w 213"/>
                <a:gd name="T37" fmla="*/ 194 h 246"/>
                <a:gd name="T38" fmla="*/ 209 w 213"/>
                <a:gd name="T39" fmla="*/ 220 h 246"/>
                <a:gd name="T40" fmla="*/ 212 w 213"/>
                <a:gd name="T41" fmla="*/ 237 h 246"/>
                <a:gd name="T42" fmla="*/ 158 w 213"/>
                <a:gd name="T43" fmla="*/ 237 h 246"/>
                <a:gd name="T44" fmla="*/ 156 w 213"/>
                <a:gd name="T45" fmla="*/ 225 h 246"/>
                <a:gd name="T46" fmla="*/ 158 w 213"/>
                <a:gd name="T47" fmla="*/ 2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246">
                  <a:moveTo>
                    <a:pt x="158" y="211"/>
                  </a:moveTo>
                  <a:cubicBezTo>
                    <a:pt x="153" y="223"/>
                    <a:pt x="144" y="231"/>
                    <a:pt x="130" y="237"/>
                  </a:cubicBezTo>
                  <a:cubicBezTo>
                    <a:pt x="119" y="242"/>
                    <a:pt x="105" y="245"/>
                    <a:pt x="91" y="245"/>
                  </a:cubicBezTo>
                  <a:cubicBezTo>
                    <a:pt x="77" y="245"/>
                    <a:pt x="63" y="242"/>
                    <a:pt x="51" y="237"/>
                  </a:cubicBezTo>
                  <a:cubicBezTo>
                    <a:pt x="40" y="231"/>
                    <a:pt x="31" y="225"/>
                    <a:pt x="23" y="217"/>
                  </a:cubicBezTo>
                  <a:cubicBezTo>
                    <a:pt x="15" y="208"/>
                    <a:pt x="9" y="197"/>
                    <a:pt x="6" y="186"/>
                  </a:cubicBezTo>
                  <a:cubicBezTo>
                    <a:pt x="3" y="175"/>
                    <a:pt x="0" y="163"/>
                    <a:pt x="0" y="149"/>
                  </a:cubicBezTo>
                  <a:lnTo>
                    <a:pt x="0" y="0"/>
                  </a:lnTo>
                  <a:lnTo>
                    <a:pt x="57" y="0"/>
                  </a:lnTo>
                  <a:lnTo>
                    <a:pt x="57" y="141"/>
                  </a:lnTo>
                  <a:cubicBezTo>
                    <a:pt x="57" y="149"/>
                    <a:pt x="57" y="156"/>
                    <a:pt x="60" y="161"/>
                  </a:cubicBezTo>
                  <a:cubicBezTo>
                    <a:pt x="63" y="167"/>
                    <a:pt x="65" y="172"/>
                    <a:pt x="68" y="177"/>
                  </a:cubicBezTo>
                  <a:cubicBezTo>
                    <a:pt x="71" y="183"/>
                    <a:pt x="77" y="186"/>
                    <a:pt x="82" y="189"/>
                  </a:cubicBezTo>
                  <a:cubicBezTo>
                    <a:pt x="88" y="192"/>
                    <a:pt x="96" y="194"/>
                    <a:pt x="105" y="194"/>
                  </a:cubicBezTo>
                  <a:cubicBezTo>
                    <a:pt x="122" y="194"/>
                    <a:pt x="133" y="189"/>
                    <a:pt x="142" y="180"/>
                  </a:cubicBezTo>
                  <a:cubicBezTo>
                    <a:pt x="150" y="169"/>
                    <a:pt x="153" y="158"/>
                    <a:pt x="153" y="141"/>
                  </a:cubicBezTo>
                  <a:lnTo>
                    <a:pt x="153" y="0"/>
                  </a:lnTo>
                  <a:lnTo>
                    <a:pt x="209" y="0"/>
                  </a:lnTo>
                  <a:lnTo>
                    <a:pt x="209" y="194"/>
                  </a:lnTo>
                  <a:cubicBezTo>
                    <a:pt x="209" y="203"/>
                    <a:pt x="209" y="214"/>
                    <a:pt x="209" y="220"/>
                  </a:cubicBezTo>
                  <a:cubicBezTo>
                    <a:pt x="209" y="228"/>
                    <a:pt x="209" y="234"/>
                    <a:pt x="212" y="237"/>
                  </a:cubicBezTo>
                  <a:lnTo>
                    <a:pt x="158" y="237"/>
                  </a:lnTo>
                  <a:cubicBezTo>
                    <a:pt x="158" y="234"/>
                    <a:pt x="158" y="231"/>
                    <a:pt x="156" y="225"/>
                  </a:cubicBezTo>
                  <a:cubicBezTo>
                    <a:pt x="158" y="220"/>
                    <a:pt x="158" y="217"/>
                    <a:pt x="158" y="211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4" name="Freeform 34">
              <a:extLst>
                <a:ext uri="{FF2B5EF4-FFF2-40B4-BE49-F238E27FC236}">
                  <a16:creationId xmlns:a16="http://schemas.microsoft.com/office/drawing/2014/main" id="{2F07D3E4-3C14-624B-8B7C-81D1CB895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813175"/>
              <a:ext cx="55563" cy="114300"/>
            </a:xfrm>
            <a:custGeom>
              <a:avLst/>
              <a:gdLst>
                <a:gd name="T0" fmla="*/ 104 w 156"/>
                <a:gd name="T1" fmla="*/ 73 h 319"/>
                <a:gd name="T2" fmla="*/ 155 w 156"/>
                <a:gd name="T3" fmla="*/ 73 h 319"/>
                <a:gd name="T4" fmla="*/ 155 w 156"/>
                <a:gd name="T5" fmla="*/ 124 h 319"/>
                <a:gd name="T6" fmla="*/ 104 w 156"/>
                <a:gd name="T7" fmla="*/ 124 h 319"/>
                <a:gd name="T8" fmla="*/ 104 w 156"/>
                <a:gd name="T9" fmla="*/ 234 h 319"/>
                <a:gd name="T10" fmla="*/ 113 w 156"/>
                <a:gd name="T11" fmla="*/ 256 h 319"/>
                <a:gd name="T12" fmla="*/ 135 w 156"/>
                <a:gd name="T13" fmla="*/ 265 h 319"/>
                <a:gd name="T14" fmla="*/ 147 w 156"/>
                <a:gd name="T15" fmla="*/ 265 h 319"/>
                <a:gd name="T16" fmla="*/ 155 w 156"/>
                <a:gd name="T17" fmla="*/ 265 h 319"/>
                <a:gd name="T18" fmla="*/ 155 w 156"/>
                <a:gd name="T19" fmla="*/ 313 h 319"/>
                <a:gd name="T20" fmla="*/ 144 w 156"/>
                <a:gd name="T21" fmla="*/ 315 h 319"/>
                <a:gd name="T22" fmla="*/ 119 w 156"/>
                <a:gd name="T23" fmla="*/ 318 h 319"/>
                <a:gd name="T24" fmla="*/ 65 w 156"/>
                <a:gd name="T25" fmla="*/ 299 h 319"/>
                <a:gd name="T26" fmla="*/ 45 w 156"/>
                <a:gd name="T27" fmla="*/ 245 h 319"/>
                <a:gd name="T28" fmla="*/ 45 w 156"/>
                <a:gd name="T29" fmla="*/ 124 h 319"/>
                <a:gd name="T30" fmla="*/ 0 w 156"/>
                <a:gd name="T31" fmla="*/ 124 h 319"/>
                <a:gd name="T32" fmla="*/ 0 w 156"/>
                <a:gd name="T33" fmla="*/ 73 h 319"/>
                <a:gd name="T34" fmla="*/ 11 w 156"/>
                <a:gd name="T35" fmla="*/ 73 h 319"/>
                <a:gd name="T36" fmla="*/ 40 w 156"/>
                <a:gd name="T37" fmla="*/ 62 h 319"/>
                <a:gd name="T38" fmla="*/ 48 w 156"/>
                <a:gd name="T39" fmla="*/ 36 h 319"/>
                <a:gd name="T40" fmla="*/ 48 w 156"/>
                <a:gd name="T41" fmla="*/ 0 h 319"/>
                <a:gd name="T42" fmla="*/ 99 w 156"/>
                <a:gd name="T43" fmla="*/ 0 h 319"/>
                <a:gd name="T44" fmla="*/ 99 w 156"/>
                <a:gd name="T45" fmla="*/ 73 h 319"/>
                <a:gd name="T46" fmla="*/ 104 w 156"/>
                <a:gd name="T47" fmla="*/ 7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319">
                  <a:moveTo>
                    <a:pt x="104" y="73"/>
                  </a:moveTo>
                  <a:lnTo>
                    <a:pt x="155" y="73"/>
                  </a:lnTo>
                  <a:lnTo>
                    <a:pt x="155" y="124"/>
                  </a:lnTo>
                  <a:lnTo>
                    <a:pt x="104" y="124"/>
                  </a:lnTo>
                  <a:lnTo>
                    <a:pt x="104" y="234"/>
                  </a:lnTo>
                  <a:cubicBezTo>
                    <a:pt x="104" y="245"/>
                    <a:pt x="107" y="251"/>
                    <a:pt x="113" y="256"/>
                  </a:cubicBezTo>
                  <a:cubicBezTo>
                    <a:pt x="119" y="262"/>
                    <a:pt x="124" y="265"/>
                    <a:pt x="135" y="265"/>
                  </a:cubicBezTo>
                  <a:cubicBezTo>
                    <a:pt x="138" y="265"/>
                    <a:pt x="144" y="265"/>
                    <a:pt x="147" y="265"/>
                  </a:cubicBezTo>
                  <a:cubicBezTo>
                    <a:pt x="150" y="265"/>
                    <a:pt x="152" y="265"/>
                    <a:pt x="155" y="265"/>
                  </a:cubicBezTo>
                  <a:lnTo>
                    <a:pt x="155" y="313"/>
                  </a:lnTo>
                  <a:cubicBezTo>
                    <a:pt x="152" y="313"/>
                    <a:pt x="150" y="315"/>
                    <a:pt x="144" y="315"/>
                  </a:cubicBezTo>
                  <a:cubicBezTo>
                    <a:pt x="138" y="318"/>
                    <a:pt x="130" y="318"/>
                    <a:pt x="119" y="318"/>
                  </a:cubicBezTo>
                  <a:cubicBezTo>
                    <a:pt x="96" y="318"/>
                    <a:pt x="79" y="313"/>
                    <a:pt x="65" y="299"/>
                  </a:cubicBezTo>
                  <a:cubicBezTo>
                    <a:pt x="51" y="287"/>
                    <a:pt x="45" y="268"/>
                    <a:pt x="45" y="245"/>
                  </a:cubicBezTo>
                  <a:lnTo>
                    <a:pt x="45" y="124"/>
                  </a:lnTo>
                  <a:lnTo>
                    <a:pt x="0" y="124"/>
                  </a:lnTo>
                  <a:lnTo>
                    <a:pt x="0" y="73"/>
                  </a:lnTo>
                  <a:lnTo>
                    <a:pt x="11" y="73"/>
                  </a:lnTo>
                  <a:cubicBezTo>
                    <a:pt x="25" y="73"/>
                    <a:pt x="35" y="71"/>
                    <a:pt x="40" y="62"/>
                  </a:cubicBezTo>
                  <a:cubicBezTo>
                    <a:pt x="46" y="54"/>
                    <a:pt x="48" y="45"/>
                    <a:pt x="48" y="36"/>
                  </a:cubicBezTo>
                  <a:lnTo>
                    <a:pt x="48" y="0"/>
                  </a:lnTo>
                  <a:lnTo>
                    <a:pt x="99" y="0"/>
                  </a:lnTo>
                  <a:lnTo>
                    <a:pt x="99" y="73"/>
                  </a:lnTo>
                  <a:lnTo>
                    <a:pt x="104" y="73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5" name="Freeform 35">
              <a:extLst>
                <a:ext uri="{FF2B5EF4-FFF2-40B4-BE49-F238E27FC236}">
                  <a16:creationId xmlns:a16="http://schemas.microsoft.com/office/drawing/2014/main" id="{89E4D7C6-9D53-7040-96F9-B3852F87B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0" y="3836988"/>
              <a:ext cx="84138" cy="90487"/>
            </a:xfrm>
            <a:custGeom>
              <a:avLst/>
              <a:gdLst>
                <a:gd name="T0" fmla="*/ 231 w 235"/>
                <a:gd name="T1" fmla="*/ 175 h 252"/>
                <a:gd name="T2" fmla="*/ 217 w 235"/>
                <a:gd name="T3" fmla="*/ 203 h 252"/>
                <a:gd name="T4" fmla="*/ 194 w 235"/>
                <a:gd name="T5" fmla="*/ 229 h 252"/>
                <a:gd name="T6" fmla="*/ 163 w 235"/>
                <a:gd name="T7" fmla="*/ 245 h 252"/>
                <a:gd name="T8" fmla="*/ 124 w 235"/>
                <a:gd name="T9" fmla="*/ 251 h 252"/>
                <a:gd name="T10" fmla="*/ 76 w 235"/>
                <a:gd name="T11" fmla="*/ 243 h 252"/>
                <a:gd name="T12" fmla="*/ 36 w 235"/>
                <a:gd name="T13" fmla="*/ 217 h 252"/>
                <a:gd name="T14" fmla="*/ 11 w 235"/>
                <a:gd name="T15" fmla="*/ 178 h 252"/>
                <a:gd name="T16" fmla="*/ 0 w 235"/>
                <a:gd name="T17" fmla="*/ 124 h 252"/>
                <a:gd name="T18" fmla="*/ 8 w 235"/>
                <a:gd name="T19" fmla="*/ 73 h 252"/>
                <a:gd name="T20" fmla="*/ 34 w 235"/>
                <a:gd name="T21" fmla="*/ 34 h 252"/>
                <a:gd name="T22" fmla="*/ 70 w 235"/>
                <a:gd name="T23" fmla="*/ 9 h 252"/>
                <a:gd name="T24" fmla="*/ 115 w 235"/>
                <a:gd name="T25" fmla="*/ 0 h 252"/>
                <a:gd name="T26" fmla="*/ 166 w 235"/>
                <a:gd name="T27" fmla="*/ 9 h 252"/>
                <a:gd name="T28" fmla="*/ 203 w 235"/>
                <a:gd name="T29" fmla="*/ 34 h 252"/>
                <a:gd name="T30" fmla="*/ 225 w 235"/>
                <a:gd name="T31" fmla="*/ 73 h 252"/>
                <a:gd name="T32" fmla="*/ 234 w 235"/>
                <a:gd name="T33" fmla="*/ 124 h 252"/>
                <a:gd name="T34" fmla="*/ 234 w 235"/>
                <a:gd name="T35" fmla="*/ 135 h 252"/>
                <a:gd name="T36" fmla="*/ 234 w 235"/>
                <a:gd name="T37" fmla="*/ 141 h 252"/>
                <a:gd name="T38" fmla="*/ 59 w 235"/>
                <a:gd name="T39" fmla="*/ 141 h 252"/>
                <a:gd name="T40" fmla="*/ 65 w 235"/>
                <a:gd name="T41" fmla="*/ 167 h 252"/>
                <a:gd name="T42" fmla="*/ 79 w 235"/>
                <a:gd name="T43" fmla="*/ 186 h 252"/>
                <a:gd name="T44" fmla="*/ 99 w 235"/>
                <a:gd name="T45" fmla="*/ 200 h 252"/>
                <a:gd name="T46" fmla="*/ 124 w 235"/>
                <a:gd name="T47" fmla="*/ 206 h 252"/>
                <a:gd name="T48" fmla="*/ 163 w 235"/>
                <a:gd name="T49" fmla="*/ 195 h 252"/>
                <a:gd name="T50" fmla="*/ 183 w 235"/>
                <a:gd name="T51" fmla="*/ 164 h 252"/>
                <a:gd name="T52" fmla="*/ 231 w 235"/>
                <a:gd name="T53" fmla="*/ 175 h 252"/>
                <a:gd name="T54" fmla="*/ 175 w 235"/>
                <a:gd name="T55" fmla="*/ 96 h 252"/>
                <a:gd name="T56" fmla="*/ 172 w 235"/>
                <a:gd name="T57" fmla="*/ 76 h 252"/>
                <a:gd name="T58" fmla="*/ 161 w 235"/>
                <a:gd name="T59" fmla="*/ 59 h 252"/>
                <a:gd name="T60" fmla="*/ 144 w 235"/>
                <a:gd name="T61" fmla="*/ 48 h 252"/>
                <a:gd name="T62" fmla="*/ 118 w 235"/>
                <a:gd name="T63" fmla="*/ 42 h 252"/>
                <a:gd name="T64" fmla="*/ 96 w 235"/>
                <a:gd name="T65" fmla="*/ 48 h 252"/>
                <a:gd name="T66" fmla="*/ 79 w 235"/>
                <a:gd name="T67" fmla="*/ 59 h 252"/>
                <a:gd name="T68" fmla="*/ 67 w 235"/>
                <a:gd name="T69" fmla="*/ 76 h 252"/>
                <a:gd name="T70" fmla="*/ 62 w 235"/>
                <a:gd name="T71" fmla="*/ 96 h 252"/>
                <a:gd name="T72" fmla="*/ 175 w 235"/>
                <a:gd name="T73" fmla="*/ 9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252">
                  <a:moveTo>
                    <a:pt x="231" y="175"/>
                  </a:moveTo>
                  <a:cubicBezTo>
                    <a:pt x="228" y="186"/>
                    <a:pt x="223" y="195"/>
                    <a:pt x="217" y="203"/>
                  </a:cubicBezTo>
                  <a:cubicBezTo>
                    <a:pt x="211" y="212"/>
                    <a:pt x="203" y="220"/>
                    <a:pt x="194" y="229"/>
                  </a:cubicBezTo>
                  <a:cubicBezTo>
                    <a:pt x="186" y="234"/>
                    <a:pt x="175" y="240"/>
                    <a:pt x="163" y="245"/>
                  </a:cubicBezTo>
                  <a:cubicBezTo>
                    <a:pt x="152" y="248"/>
                    <a:pt x="138" y="251"/>
                    <a:pt x="124" y="251"/>
                  </a:cubicBezTo>
                  <a:cubicBezTo>
                    <a:pt x="107" y="251"/>
                    <a:pt x="93" y="248"/>
                    <a:pt x="76" y="243"/>
                  </a:cubicBezTo>
                  <a:cubicBezTo>
                    <a:pt x="62" y="237"/>
                    <a:pt x="48" y="229"/>
                    <a:pt x="36" y="217"/>
                  </a:cubicBezTo>
                  <a:cubicBezTo>
                    <a:pt x="25" y="206"/>
                    <a:pt x="17" y="192"/>
                    <a:pt x="11" y="178"/>
                  </a:cubicBezTo>
                  <a:cubicBezTo>
                    <a:pt x="5" y="161"/>
                    <a:pt x="0" y="144"/>
                    <a:pt x="0" y="124"/>
                  </a:cubicBezTo>
                  <a:cubicBezTo>
                    <a:pt x="0" y="104"/>
                    <a:pt x="3" y="88"/>
                    <a:pt x="8" y="73"/>
                  </a:cubicBezTo>
                  <a:cubicBezTo>
                    <a:pt x="14" y="59"/>
                    <a:pt x="23" y="45"/>
                    <a:pt x="34" y="34"/>
                  </a:cubicBezTo>
                  <a:cubicBezTo>
                    <a:pt x="46" y="23"/>
                    <a:pt x="56" y="14"/>
                    <a:pt x="70" y="9"/>
                  </a:cubicBezTo>
                  <a:cubicBezTo>
                    <a:pt x="84" y="3"/>
                    <a:pt x="99" y="0"/>
                    <a:pt x="115" y="0"/>
                  </a:cubicBezTo>
                  <a:cubicBezTo>
                    <a:pt x="135" y="0"/>
                    <a:pt x="149" y="3"/>
                    <a:pt x="166" y="9"/>
                  </a:cubicBezTo>
                  <a:cubicBezTo>
                    <a:pt x="180" y="14"/>
                    <a:pt x="194" y="23"/>
                    <a:pt x="203" y="34"/>
                  </a:cubicBezTo>
                  <a:cubicBezTo>
                    <a:pt x="214" y="45"/>
                    <a:pt x="220" y="57"/>
                    <a:pt x="225" y="73"/>
                  </a:cubicBezTo>
                  <a:cubicBezTo>
                    <a:pt x="231" y="88"/>
                    <a:pt x="234" y="104"/>
                    <a:pt x="234" y="124"/>
                  </a:cubicBezTo>
                  <a:cubicBezTo>
                    <a:pt x="234" y="130"/>
                    <a:pt x="234" y="133"/>
                    <a:pt x="234" y="135"/>
                  </a:cubicBezTo>
                  <a:cubicBezTo>
                    <a:pt x="234" y="138"/>
                    <a:pt x="234" y="141"/>
                    <a:pt x="234" y="141"/>
                  </a:cubicBezTo>
                  <a:lnTo>
                    <a:pt x="59" y="141"/>
                  </a:lnTo>
                  <a:cubicBezTo>
                    <a:pt x="59" y="150"/>
                    <a:pt x="63" y="159"/>
                    <a:pt x="65" y="167"/>
                  </a:cubicBezTo>
                  <a:cubicBezTo>
                    <a:pt x="68" y="176"/>
                    <a:pt x="74" y="181"/>
                    <a:pt x="79" y="186"/>
                  </a:cubicBezTo>
                  <a:cubicBezTo>
                    <a:pt x="85" y="192"/>
                    <a:pt x="93" y="198"/>
                    <a:pt x="99" y="200"/>
                  </a:cubicBezTo>
                  <a:cubicBezTo>
                    <a:pt x="107" y="203"/>
                    <a:pt x="115" y="206"/>
                    <a:pt x="124" y="206"/>
                  </a:cubicBezTo>
                  <a:cubicBezTo>
                    <a:pt x="141" y="206"/>
                    <a:pt x="155" y="204"/>
                    <a:pt x="163" y="195"/>
                  </a:cubicBezTo>
                  <a:cubicBezTo>
                    <a:pt x="172" y="187"/>
                    <a:pt x="180" y="178"/>
                    <a:pt x="183" y="164"/>
                  </a:cubicBezTo>
                  <a:lnTo>
                    <a:pt x="231" y="175"/>
                  </a:lnTo>
                  <a:close/>
                  <a:moveTo>
                    <a:pt x="175" y="96"/>
                  </a:moveTo>
                  <a:cubicBezTo>
                    <a:pt x="175" y="90"/>
                    <a:pt x="172" y="82"/>
                    <a:pt x="172" y="76"/>
                  </a:cubicBezTo>
                  <a:cubicBezTo>
                    <a:pt x="169" y="71"/>
                    <a:pt x="166" y="65"/>
                    <a:pt x="161" y="59"/>
                  </a:cubicBezTo>
                  <a:cubicBezTo>
                    <a:pt x="155" y="54"/>
                    <a:pt x="149" y="51"/>
                    <a:pt x="144" y="48"/>
                  </a:cubicBezTo>
                  <a:cubicBezTo>
                    <a:pt x="135" y="45"/>
                    <a:pt x="127" y="42"/>
                    <a:pt x="118" y="42"/>
                  </a:cubicBezTo>
                  <a:cubicBezTo>
                    <a:pt x="110" y="42"/>
                    <a:pt x="101" y="45"/>
                    <a:pt x="96" y="48"/>
                  </a:cubicBezTo>
                  <a:cubicBezTo>
                    <a:pt x="90" y="51"/>
                    <a:pt x="82" y="57"/>
                    <a:pt x="79" y="59"/>
                  </a:cubicBezTo>
                  <a:cubicBezTo>
                    <a:pt x="73" y="65"/>
                    <a:pt x="70" y="71"/>
                    <a:pt x="67" y="76"/>
                  </a:cubicBezTo>
                  <a:cubicBezTo>
                    <a:pt x="65" y="82"/>
                    <a:pt x="62" y="90"/>
                    <a:pt x="62" y="96"/>
                  </a:cubicBezTo>
                  <a:lnTo>
                    <a:pt x="175" y="96"/>
                  </a:lnTo>
                  <a:close/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6" name="Freeform 36">
              <a:extLst>
                <a:ext uri="{FF2B5EF4-FFF2-40B4-BE49-F238E27FC236}">
                  <a16:creationId xmlns:a16="http://schemas.microsoft.com/office/drawing/2014/main" id="{0CE3A93E-5F0E-6F47-AC8F-5E7476911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463" y="3714750"/>
              <a:ext cx="39687" cy="122238"/>
            </a:xfrm>
            <a:custGeom>
              <a:avLst/>
              <a:gdLst>
                <a:gd name="T0" fmla="*/ 108 w 109"/>
                <a:gd name="T1" fmla="*/ 332 h 338"/>
                <a:gd name="T2" fmla="*/ 108 w 109"/>
                <a:gd name="T3" fmla="*/ 6 h 338"/>
                <a:gd name="T4" fmla="*/ 102 w 109"/>
                <a:gd name="T5" fmla="*/ 0 h 338"/>
                <a:gd name="T6" fmla="*/ 6 w 109"/>
                <a:gd name="T7" fmla="*/ 0 h 338"/>
                <a:gd name="T8" fmla="*/ 0 w 109"/>
                <a:gd name="T9" fmla="*/ 6 h 338"/>
                <a:gd name="T10" fmla="*/ 0 w 109"/>
                <a:gd name="T11" fmla="*/ 332 h 338"/>
                <a:gd name="T12" fmla="*/ 6 w 109"/>
                <a:gd name="T13" fmla="*/ 337 h 338"/>
                <a:gd name="T14" fmla="*/ 102 w 109"/>
                <a:gd name="T15" fmla="*/ 337 h 338"/>
                <a:gd name="T16" fmla="*/ 108 w 109"/>
                <a:gd name="T17" fmla="*/ 33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338">
                  <a:moveTo>
                    <a:pt x="108" y="332"/>
                  </a:moveTo>
                  <a:lnTo>
                    <a:pt x="108" y="6"/>
                  </a:lnTo>
                  <a:cubicBezTo>
                    <a:pt x="108" y="3"/>
                    <a:pt x="105" y="0"/>
                    <a:pt x="102" y="0"/>
                  </a:cubicBezTo>
                  <a:lnTo>
                    <a:pt x="6" y="0"/>
                  </a:lnTo>
                  <a:cubicBezTo>
                    <a:pt x="3" y="0"/>
                    <a:pt x="0" y="3"/>
                    <a:pt x="0" y="6"/>
                  </a:cubicBezTo>
                  <a:lnTo>
                    <a:pt x="0" y="332"/>
                  </a:lnTo>
                  <a:cubicBezTo>
                    <a:pt x="0" y="335"/>
                    <a:pt x="3" y="337"/>
                    <a:pt x="6" y="337"/>
                  </a:cubicBezTo>
                  <a:lnTo>
                    <a:pt x="102" y="337"/>
                  </a:lnTo>
                  <a:cubicBezTo>
                    <a:pt x="105" y="337"/>
                    <a:pt x="108" y="335"/>
                    <a:pt x="108" y="332"/>
                  </a:cubicBez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B510D33-09D6-0542-BAB6-6A22A56DD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188" y="3522663"/>
              <a:ext cx="501650" cy="495300"/>
            </a:xfrm>
            <a:custGeom>
              <a:avLst/>
              <a:gdLst>
                <a:gd name="T0" fmla="*/ 1287 w 1392"/>
                <a:gd name="T1" fmla="*/ 5 h 1376"/>
                <a:gd name="T2" fmla="*/ 937 w 1392"/>
                <a:gd name="T3" fmla="*/ 1265 h 1376"/>
                <a:gd name="T4" fmla="*/ 104 w 1392"/>
                <a:gd name="T5" fmla="*/ 1062 h 1376"/>
                <a:gd name="T6" fmla="*/ 104 w 1392"/>
                <a:gd name="T7" fmla="*/ 691 h 1376"/>
                <a:gd name="T8" fmla="*/ 119 w 1392"/>
                <a:gd name="T9" fmla="*/ 110 h 1376"/>
                <a:gd name="T10" fmla="*/ 1044 w 1392"/>
                <a:gd name="T11" fmla="*/ 310 h 1376"/>
                <a:gd name="T12" fmla="*/ 852 w 1392"/>
                <a:gd name="T13" fmla="*/ 1008 h 1376"/>
                <a:gd name="T14" fmla="*/ 358 w 1392"/>
                <a:gd name="T15" fmla="*/ 994 h 1376"/>
                <a:gd name="T16" fmla="*/ 358 w 1392"/>
                <a:gd name="T17" fmla="*/ 774 h 1376"/>
                <a:gd name="T18" fmla="*/ 367 w 1392"/>
                <a:gd name="T19" fmla="*/ 366 h 1376"/>
                <a:gd name="T20" fmla="*/ 815 w 1392"/>
                <a:gd name="T21" fmla="*/ 406 h 1376"/>
                <a:gd name="T22" fmla="*/ 776 w 1392"/>
                <a:gd name="T23" fmla="*/ 530 h 1376"/>
                <a:gd name="T24" fmla="*/ 691 w 1392"/>
                <a:gd name="T25" fmla="*/ 536 h 1376"/>
                <a:gd name="T26" fmla="*/ 697 w 1392"/>
                <a:gd name="T27" fmla="*/ 637 h 1376"/>
                <a:gd name="T28" fmla="*/ 725 w 1392"/>
                <a:gd name="T29" fmla="*/ 637 h 1376"/>
                <a:gd name="T30" fmla="*/ 815 w 1392"/>
                <a:gd name="T31" fmla="*/ 712 h 1376"/>
                <a:gd name="T32" fmla="*/ 827 w 1392"/>
                <a:gd name="T33" fmla="*/ 862 h 1376"/>
                <a:gd name="T34" fmla="*/ 917 w 1392"/>
                <a:gd name="T35" fmla="*/ 851 h 1376"/>
                <a:gd name="T36" fmla="*/ 917 w 1392"/>
                <a:gd name="T37" fmla="*/ 712 h 1376"/>
                <a:gd name="T38" fmla="*/ 917 w 1392"/>
                <a:gd name="T39" fmla="*/ 471 h 1376"/>
                <a:gd name="T40" fmla="*/ 773 w 1392"/>
                <a:gd name="T41" fmla="*/ 251 h 1376"/>
                <a:gd name="T42" fmla="*/ 248 w 1392"/>
                <a:gd name="T43" fmla="*/ 259 h 1376"/>
                <a:gd name="T44" fmla="*/ 248 w 1392"/>
                <a:gd name="T45" fmla="*/ 822 h 1376"/>
                <a:gd name="T46" fmla="*/ 260 w 1392"/>
                <a:gd name="T47" fmla="*/ 1116 h 1376"/>
                <a:gd name="T48" fmla="*/ 847 w 1392"/>
                <a:gd name="T49" fmla="*/ 1116 h 1376"/>
                <a:gd name="T50" fmla="*/ 1143 w 1392"/>
                <a:gd name="T51" fmla="*/ 310 h 1376"/>
                <a:gd name="T52" fmla="*/ 11 w 1392"/>
                <a:gd name="T53" fmla="*/ 0 h 1376"/>
                <a:gd name="T54" fmla="*/ 0 w 1392"/>
                <a:gd name="T55" fmla="*/ 558 h 1376"/>
                <a:gd name="T56" fmla="*/ 0 w 1392"/>
                <a:gd name="T57" fmla="*/ 1062 h 1376"/>
                <a:gd name="T58" fmla="*/ 976 w 1392"/>
                <a:gd name="T59" fmla="*/ 1375 h 1376"/>
                <a:gd name="T60" fmla="*/ 1391 w 1392"/>
                <a:gd name="T61" fmla="*/ 8 h 1376"/>
                <a:gd name="T62" fmla="*/ 1292 w 1392"/>
                <a:gd name="T6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1376">
                  <a:moveTo>
                    <a:pt x="1292" y="0"/>
                  </a:moveTo>
                  <a:cubicBezTo>
                    <a:pt x="1290" y="0"/>
                    <a:pt x="1287" y="3"/>
                    <a:pt x="1287" y="5"/>
                  </a:cubicBezTo>
                  <a:lnTo>
                    <a:pt x="1287" y="898"/>
                  </a:lnTo>
                  <a:cubicBezTo>
                    <a:pt x="1287" y="1102"/>
                    <a:pt x="1129" y="1265"/>
                    <a:pt x="937" y="1265"/>
                  </a:cubicBezTo>
                  <a:lnTo>
                    <a:pt x="299" y="1265"/>
                  </a:lnTo>
                  <a:cubicBezTo>
                    <a:pt x="192" y="1265"/>
                    <a:pt x="104" y="1175"/>
                    <a:pt x="104" y="1062"/>
                  </a:cubicBezTo>
                  <a:lnTo>
                    <a:pt x="104" y="691"/>
                  </a:lnTo>
                  <a:lnTo>
                    <a:pt x="104" y="691"/>
                  </a:lnTo>
                  <a:lnTo>
                    <a:pt x="104" y="124"/>
                  </a:lnTo>
                  <a:cubicBezTo>
                    <a:pt x="104" y="115"/>
                    <a:pt x="110" y="110"/>
                    <a:pt x="119" y="110"/>
                  </a:cubicBezTo>
                  <a:lnTo>
                    <a:pt x="852" y="110"/>
                  </a:lnTo>
                  <a:cubicBezTo>
                    <a:pt x="959" y="110"/>
                    <a:pt x="1044" y="200"/>
                    <a:pt x="1044" y="310"/>
                  </a:cubicBezTo>
                  <a:lnTo>
                    <a:pt x="1044" y="808"/>
                  </a:lnTo>
                  <a:cubicBezTo>
                    <a:pt x="1044" y="918"/>
                    <a:pt x="959" y="1008"/>
                    <a:pt x="852" y="1008"/>
                  </a:cubicBezTo>
                  <a:lnTo>
                    <a:pt x="372" y="1008"/>
                  </a:lnTo>
                  <a:cubicBezTo>
                    <a:pt x="364" y="1008"/>
                    <a:pt x="358" y="1003"/>
                    <a:pt x="358" y="994"/>
                  </a:cubicBezTo>
                  <a:lnTo>
                    <a:pt x="358" y="825"/>
                  </a:lnTo>
                  <a:lnTo>
                    <a:pt x="358" y="774"/>
                  </a:lnTo>
                  <a:lnTo>
                    <a:pt x="358" y="375"/>
                  </a:lnTo>
                  <a:cubicBezTo>
                    <a:pt x="358" y="369"/>
                    <a:pt x="361" y="366"/>
                    <a:pt x="367" y="366"/>
                  </a:cubicBezTo>
                  <a:lnTo>
                    <a:pt x="776" y="366"/>
                  </a:lnTo>
                  <a:cubicBezTo>
                    <a:pt x="799" y="366"/>
                    <a:pt x="815" y="383"/>
                    <a:pt x="815" y="406"/>
                  </a:cubicBezTo>
                  <a:lnTo>
                    <a:pt x="815" y="490"/>
                  </a:lnTo>
                  <a:cubicBezTo>
                    <a:pt x="815" y="513"/>
                    <a:pt x="799" y="530"/>
                    <a:pt x="776" y="530"/>
                  </a:cubicBezTo>
                  <a:lnTo>
                    <a:pt x="697" y="530"/>
                  </a:lnTo>
                  <a:cubicBezTo>
                    <a:pt x="694" y="530"/>
                    <a:pt x="691" y="533"/>
                    <a:pt x="691" y="536"/>
                  </a:cubicBezTo>
                  <a:lnTo>
                    <a:pt x="691" y="632"/>
                  </a:lnTo>
                  <a:cubicBezTo>
                    <a:pt x="691" y="634"/>
                    <a:pt x="694" y="637"/>
                    <a:pt x="697" y="637"/>
                  </a:cubicBezTo>
                  <a:lnTo>
                    <a:pt x="725" y="637"/>
                  </a:lnTo>
                  <a:lnTo>
                    <a:pt x="725" y="637"/>
                  </a:lnTo>
                  <a:lnTo>
                    <a:pt x="736" y="637"/>
                  </a:lnTo>
                  <a:cubicBezTo>
                    <a:pt x="779" y="637"/>
                    <a:pt x="813" y="671"/>
                    <a:pt x="815" y="712"/>
                  </a:cubicBezTo>
                  <a:lnTo>
                    <a:pt x="815" y="851"/>
                  </a:lnTo>
                  <a:cubicBezTo>
                    <a:pt x="815" y="856"/>
                    <a:pt x="821" y="862"/>
                    <a:pt x="827" y="862"/>
                  </a:cubicBezTo>
                  <a:lnTo>
                    <a:pt x="906" y="862"/>
                  </a:lnTo>
                  <a:cubicBezTo>
                    <a:pt x="911" y="862"/>
                    <a:pt x="917" y="856"/>
                    <a:pt x="917" y="851"/>
                  </a:cubicBezTo>
                  <a:lnTo>
                    <a:pt x="917" y="712"/>
                  </a:lnTo>
                  <a:lnTo>
                    <a:pt x="917" y="712"/>
                  </a:lnTo>
                  <a:cubicBezTo>
                    <a:pt x="914" y="665"/>
                    <a:pt x="897" y="623"/>
                    <a:pt x="869" y="589"/>
                  </a:cubicBezTo>
                  <a:cubicBezTo>
                    <a:pt x="897" y="558"/>
                    <a:pt x="917" y="519"/>
                    <a:pt x="917" y="471"/>
                  </a:cubicBezTo>
                  <a:lnTo>
                    <a:pt x="917" y="400"/>
                  </a:lnTo>
                  <a:cubicBezTo>
                    <a:pt x="917" y="318"/>
                    <a:pt x="852" y="251"/>
                    <a:pt x="773" y="251"/>
                  </a:cubicBezTo>
                  <a:lnTo>
                    <a:pt x="257" y="251"/>
                  </a:lnTo>
                  <a:cubicBezTo>
                    <a:pt x="254" y="251"/>
                    <a:pt x="248" y="254"/>
                    <a:pt x="248" y="259"/>
                  </a:cubicBezTo>
                  <a:lnTo>
                    <a:pt x="248" y="772"/>
                  </a:lnTo>
                  <a:lnTo>
                    <a:pt x="248" y="822"/>
                  </a:lnTo>
                  <a:lnTo>
                    <a:pt x="248" y="1104"/>
                  </a:lnTo>
                  <a:cubicBezTo>
                    <a:pt x="248" y="1110"/>
                    <a:pt x="254" y="1116"/>
                    <a:pt x="260" y="1116"/>
                  </a:cubicBezTo>
                  <a:lnTo>
                    <a:pt x="341" y="1116"/>
                  </a:lnTo>
                  <a:lnTo>
                    <a:pt x="847" y="1116"/>
                  </a:lnTo>
                  <a:cubicBezTo>
                    <a:pt x="1010" y="1116"/>
                    <a:pt x="1143" y="977"/>
                    <a:pt x="1143" y="805"/>
                  </a:cubicBezTo>
                  <a:lnTo>
                    <a:pt x="1143" y="310"/>
                  </a:lnTo>
                  <a:cubicBezTo>
                    <a:pt x="1143" y="138"/>
                    <a:pt x="1010" y="0"/>
                    <a:pt x="847" y="0"/>
                  </a:cubicBezTo>
                  <a:lnTo>
                    <a:pt x="11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558"/>
                  </a:lnTo>
                  <a:lnTo>
                    <a:pt x="0" y="561"/>
                  </a:lnTo>
                  <a:lnTo>
                    <a:pt x="0" y="1062"/>
                  </a:lnTo>
                  <a:cubicBezTo>
                    <a:pt x="0" y="1234"/>
                    <a:pt x="135" y="1375"/>
                    <a:pt x="299" y="1375"/>
                  </a:cubicBezTo>
                  <a:lnTo>
                    <a:pt x="976" y="1375"/>
                  </a:lnTo>
                  <a:cubicBezTo>
                    <a:pt x="1205" y="1375"/>
                    <a:pt x="1391" y="1181"/>
                    <a:pt x="1391" y="941"/>
                  </a:cubicBezTo>
                  <a:lnTo>
                    <a:pt x="1391" y="8"/>
                  </a:lnTo>
                  <a:cubicBezTo>
                    <a:pt x="1391" y="5"/>
                    <a:pt x="1388" y="3"/>
                    <a:pt x="1385" y="3"/>
                  </a:cubicBezTo>
                  <a:lnTo>
                    <a:pt x="1292" y="0"/>
                  </a:lnTo>
                </a:path>
              </a:pathLst>
            </a:custGeom>
            <a:solidFill>
              <a:srgbClr val="E425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 dirty="0"/>
            </a:p>
          </p:txBody>
        </p:sp>
      </p:grpSp>
      <p:sp>
        <p:nvSpPr>
          <p:cNvPr id="147" name="Freeform 1">
            <a:extLst>
              <a:ext uri="{FF2B5EF4-FFF2-40B4-BE49-F238E27FC236}">
                <a16:creationId xmlns:a16="http://schemas.microsoft.com/office/drawing/2014/main" id="{0CBF2568-E28B-F344-96C8-AA6B1989E458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2422281" y="2492619"/>
            <a:ext cx="5644664" cy="800100"/>
          </a:xfrm>
          <a:custGeom>
            <a:avLst/>
            <a:gdLst>
              <a:gd name="T0" fmla="*/ 23008 w 27073"/>
              <a:gd name="T1" fmla="*/ 195 h 4019"/>
              <a:gd name="T2" fmla="*/ 19599 w 27073"/>
              <a:gd name="T3" fmla="*/ 367 h 4019"/>
              <a:gd name="T4" fmla="*/ 14920 w 27073"/>
              <a:gd name="T5" fmla="*/ 486 h 4019"/>
              <a:gd name="T6" fmla="*/ 7651 w 27073"/>
              <a:gd name="T7" fmla="*/ 3 h 4019"/>
              <a:gd name="T8" fmla="*/ 0 w 27073"/>
              <a:gd name="T9" fmla="*/ 3485 h 4019"/>
              <a:gd name="T10" fmla="*/ 18986 w 27073"/>
              <a:gd name="T11" fmla="*/ 999 h 4019"/>
              <a:gd name="T12" fmla="*/ 336 w 27073"/>
              <a:gd name="T13" fmla="*/ 3178 h 4019"/>
              <a:gd name="T14" fmla="*/ 412 w 27073"/>
              <a:gd name="T15" fmla="*/ 3198 h 4019"/>
              <a:gd name="T16" fmla="*/ 846 w 27073"/>
              <a:gd name="T17" fmla="*/ 3443 h 4019"/>
              <a:gd name="T18" fmla="*/ 1377 w 27073"/>
              <a:gd name="T19" fmla="*/ 3635 h 4019"/>
              <a:gd name="T20" fmla="*/ 1411 w 27073"/>
              <a:gd name="T21" fmla="*/ 3378 h 4019"/>
              <a:gd name="T22" fmla="*/ 1910 w 27073"/>
              <a:gd name="T23" fmla="*/ 3579 h 4019"/>
              <a:gd name="T24" fmla="*/ 2370 w 27073"/>
              <a:gd name="T25" fmla="*/ 3404 h 4019"/>
              <a:gd name="T26" fmla="*/ 2681 w 27073"/>
              <a:gd name="T27" fmla="*/ 2328 h 4019"/>
              <a:gd name="T28" fmla="*/ 5430 w 27073"/>
              <a:gd name="T29" fmla="*/ 3723 h 4019"/>
              <a:gd name="T30" fmla="*/ 4083 w 27073"/>
              <a:gd name="T31" fmla="*/ 3082 h 4019"/>
              <a:gd name="T32" fmla="*/ 3003 w 27073"/>
              <a:gd name="T33" fmla="*/ 3827 h 4019"/>
              <a:gd name="T34" fmla="*/ 3717 w 27073"/>
              <a:gd name="T35" fmla="*/ 3474 h 4019"/>
              <a:gd name="T36" fmla="*/ 3767 w 27073"/>
              <a:gd name="T37" fmla="*/ 3528 h 4019"/>
              <a:gd name="T38" fmla="*/ 4416 w 27073"/>
              <a:gd name="T39" fmla="*/ 3528 h 4019"/>
              <a:gd name="T40" fmla="*/ 4464 w 27073"/>
              <a:gd name="T41" fmla="*/ 3471 h 4019"/>
              <a:gd name="T42" fmla="*/ 5094 w 27073"/>
              <a:gd name="T43" fmla="*/ 3423 h 4019"/>
              <a:gd name="T44" fmla="*/ 5796 w 27073"/>
              <a:gd name="T45" fmla="*/ 3745 h 4019"/>
              <a:gd name="T46" fmla="*/ 6790 w 27073"/>
              <a:gd name="T47" fmla="*/ 3584 h 4019"/>
              <a:gd name="T48" fmla="*/ 6852 w 27073"/>
              <a:gd name="T49" fmla="*/ 3601 h 4019"/>
              <a:gd name="T50" fmla="*/ 7845 w 27073"/>
              <a:gd name="T51" fmla="*/ 3090 h 4019"/>
              <a:gd name="T52" fmla="*/ 8816 w 27073"/>
              <a:gd name="T53" fmla="*/ 3215 h 4019"/>
              <a:gd name="T54" fmla="*/ 10803 w 27073"/>
              <a:gd name="T55" fmla="*/ 57 h 4019"/>
              <a:gd name="T56" fmla="*/ 10292 w 27073"/>
              <a:gd name="T57" fmla="*/ 2879 h 4019"/>
              <a:gd name="T58" fmla="*/ 11506 w 27073"/>
              <a:gd name="T59" fmla="*/ 1953 h 4019"/>
              <a:gd name="T60" fmla="*/ 12234 w 27073"/>
              <a:gd name="T61" fmla="*/ 1736 h 4019"/>
              <a:gd name="T62" fmla="*/ 13509 w 27073"/>
              <a:gd name="T63" fmla="*/ 810 h 4019"/>
              <a:gd name="T64" fmla="*/ 14928 w 27073"/>
              <a:gd name="T65" fmla="*/ 1408 h 4019"/>
              <a:gd name="T66" fmla="*/ 14242 w 27073"/>
              <a:gd name="T67" fmla="*/ 1815 h 4019"/>
              <a:gd name="T68" fmla="*/ 14956 w 27073"/>
              <a:gd name="T69" fmla="*/ 1434 h 4019"/>
              <a:gd name="T70" fmla="*/ 15315 w 27073"/>
              <a:gd name="T71" fmla="*/ 1564 h 4019"/>
              <a:gd name="T72" fmla="*/ 15636 w 27073"/>
              <a:gd name="T73" fmla="*/ 1479 h 4019"/>
              <a:gd name="T74" fmla="*/ 16918 w 27073"/>
              <a:gd name="T75" fmla="*/ 692 h 4019"/>
              <a:gd name="T76" fmla="*/ 16675 w 27073"/>
              <a:gd name="T77" fmla="*/ 1284 h 4019"/>
              <a:gd name="T78" fmla="*/ 16988 w 27073"/>
              <a:gd name="T79" fmla="*/ 1005 h 4019"/>
              <a:gd name="T80" fmla="*/ 17028 w 27073"/>
              <a:gd name="T81" fmla="*/ 672 h 4019"/>
              <a:gd name="T82" fmla="*/ 17685 w 27073"/>
              <a:gd name="T83" fmla="*/ 875 h 4019"/>
              <a:gd name="T84" fmla="*/ 18334 w 27073"/>
              <a:gd name="T85" fmla="*/ 745 h 4019"/>
              <a:gd name="T86" fmla="*/ 19937 w 27073"/>
              <a:gd name="T87" fmla="*/ 624 h 4019"/>
              <a:gd name="T88" fmla="*/ 19308 w 27073"/>
              <a:gd name="T89" fmla="*/ 929 h 4019"/>
              <a:gd name="T90" fmla="*/ 19903 w 27073"/>
              <a:gd name="T91" fmla="*/ 658 h 4019"/>
              <a:gd name="T92" fmla="*/ 20236 w 27073"/>
              <a:gd name="T93" fmla="*/ 940 h 4019"/>
              <a:gd name="T94" fmla="*/ 20682 w 27073"/>
              <a:gd name="T95" fmla="*/ 695 h 4019"/>
              <a:gd name="T96" fmla="*/ 21331 w 27073"/>
              <a:gd name="T97" fmla="*/ 692 h 4019"/>
              <a:gd name="T98" fmla="*/ 22537 w 27073"/>
              <a:gd name="T99" fmla="*/ 1008 h 4019"/>
              <a:gd name="T100" fmla="*/ 22093 w 27073"/>
              <a:gd name="T101" fmla="*/ 836 h 4019"/>
              <a:gd name="T102" fmla="*/ 22412 w 27073"/>
              <a:gd name="T103" fmla="*/ 1149 h 4019"/>
              <a:gd name="T104" fmla="*/ 22731 w 27073"/>
              <a:gd name="T105" fmla="*/ 901 h 4019"/>
              <a:gd name="T106" fmla="*/ 23327 w 27073"/>
              <a:gd name="T107" fmla="*/ 1375 h 4019"/>
              <a:gd name="T108" fmla="*/ 23575 w 27073"/>
              <a:gd name="T109" fmla="*/ 1315 h 4019"/>
              <a:gd name="T110" fmla="*/ 23905 w 27073"/>
              <a:gd name="T111" fmla="*/ 1420 h 4019"/>
              <a:gd name="T112" fmla="*/ 25796 w 27073"/>
              <a:gd name="T113" fmla="*/ 1821 h 4019"/>
              <a:gd name="T114" fmla="*/ 24447 w 27073"/>
              <a:gd name="T115" fmla="*/ 1787 h 4019"/>
              <a:gd name="T116" fmla="*/ 25124 w 27073"/>
              <a:gd name="T117" fmla="*/ 2142 h 4019"/>
              <a:gd name="T118" fmla="*/ 25940 w 27073"/>
              <a:gd name="T119" fmla="*/ 2461 h 4019"/>
              <a:gd name="T120" fmla="*/ 25796 w 27073"/>
              <a:gd name="T121" fmla="*/ 1225 h 4019"/>
              <a:gd name="T122" fmla="*/ 26459 w 27073"/>
              <a:gd name="T123" fmla="*/ 232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73" h="4019">
                <a:moveTo>
                  <a:pt x="27046" y="3"/>
                </a:moveTo>
                <a:lnTo>
                  <a:pt x="27046" y="599"/>
                </a:lnTo>
                <a:lnTo>
                  <a:pt x="25838" y="3"/>
                </a:lnTo>
                <a:lnTo>
                  <a:pt x="25759" y="3"/>
                </a:lnTo>
                <a:lnTo>
                  <a:pt x="27024" y="624"/>
                </a:lnTo>
                <a:lnTo>
                  <a:pt x="25774" y="1171"/>
                </a:lnTo>
                <a:lnTo>
                  <a:pt x="25757" y="1160"/>
                </a:lnTo>
                <a:lnTo>
                  <a:pt x="24930" y="3"/>
                </a:lnTo>
                <a:lnTo>
                  <a:pt x="24890" y="3"/>
                </a:lnTo>
                <a:lnTo>
                  <a:pt x="25697" y="1132"/>
                </a:lnTo>
                <a:lnTo>
                  <a:pt x="24425" y="576"/>
                </a:lnTo>
                <a:lnTo>
                  <a:pt x="24425" y="3"/>
                </a:lnTo>
                <a:lnTo>
                  <a:pt x="24391" y="3"/>
                </a:lnTo>
                <a:lnTo>
                  <a:pt x="24391" y="565"/>
                </a:lnTo>
                <a:lnTo>
                  <a:pt x="23098" y="175"/>
                </a:lnTo>
                <a:lnTo>
                  <a:pt x="23375" y="3"/>
                </a:lnTo>
                <a:lnTo>
                  <a:pt x="23318" y="3"/>
                </a:lnTo>
                <a:lnTo>
                  <a:pt x="23061" y="164"/>
                </a:lnTo>
                <a:lnTo>
                  <a:pt x="23050" y="161"/>
                </a:lnTo>
                <a:lnTo>
                  <a:pt x="23033" y="141"/>
                </a:lnTo>
                <a:lnTo>
                  <a:pt x="22906" y="3"/>
                </a:lnTo>
                <a:lnTo>
                  <a:pt x="22861" y="3"/>
                </a:lnTo>
                <a:lnTo>
                  <a:pt x="22997" y="147"/>
                </a:lnTo>
                <a:lnTo>
                  <a:pt x="22319" y="3"/>
                </a:lnTo>
                <a:lnTo>
                  <a:pt x="22156" y="3"/>
                </a:lnTo>
                <a:lnTo>
                  <a:pt x="23008" y="187"/>
                </a:lnTo>
                <a:lnTo>
                  <a:pt x="23008" y="195"/>
                </a:lnTo>
                <a:lnTo>
                  <a:pt x="22424" y="559"/>
                </a:lnTo>
                <a:lnTo>
                  <a:pt x="21845" y="3"/>
                </a:lnTo>
                <a:lnTo>
                  <a:pt x="21794" y="3"/>
                </a:lnTo>
                <a:lnTo>
                  <a:pt x="22370" y="556"/>
                </a:lnTo>
                <a:lnTo>
                  <a:pt x="21712" y="460"/>
                </a:lnTo>
                <a:lnTo>
                  <a:pt x="21712" y="3"/>
                </a:lnTo>
                <a:lnTo>
                  <a:pt x="21679" y="3"/>
                </a:lnTo>
                <a:lnTo>
                  <a:pt x="21679" y="455"/>
                </a:lnTo>
                <a:lnTo>
                  <a:pt x="21032" y="404"/>
                </a:lnTo>
                <a:lnTo>
                  <a:pt x="21566" y="3"/>
                </a:lnTo>
                <a:lnTo>
                  <a:pt x="21512" y="3"/>
                </a:lnTo>
                <a:lnTo>
                  <a:pt x="20984" y="398"/>
                </a:lnTo>
                <a:lnTo>
                  <a:pt x="20522" y="3"/>
                </a:lnTo>
                <a:lnTo>
                  <a:pt x="20465" y="3"/>
                </a:lnTo>
                <a:lnTo>
                  <a:pt x="20925" y="395"/>
                </a:lnTo>
                <a:lnTo>
                  <a:pt x="20327" y="364"/>
                </a:lnTo>
                <a:lnTo>
                  <a:pt x="20287" y="364"/>
                </a:lnTo>
                <a:lnTo>
                  <a:pt x="20287" y="3"/>
                </a:lnTo>
                <a:lnTo>
                  <a:pt x="20256" y="3"/>
                </a:lnTo>
                <a:lnTo>
                  <a:pt x="20256" y="364"/>
                </a:lnTo>
                <a:lnTo>
                  <a:pt x="19686" y="364"/>
                </a:lnTo>
                <a:lnTo>
                  <a:pt x="20084" y="3"/>
                </a:lnTo>
                <a:lnTo>
                  <a:pt x="20036" y="3"/>
                </a:lnTo>
                <a:lnTo>
                  <a:pt x="19641" y="362"/>
                </a:lnTo>
                <a:lnTo>
                  <a:pt x="19201" y="3"/>
                </a:lnTo>
                <a:lnTo>
                  <a:pt x="19150" y="3"/>
                </a:lnTo>
                <a:lnTo>
                  <a:pt x="19599" y="367"/>
                </a:lnTo>
                <a:lnTo>
                  <a:pt x="19000" y="410"/>
                </a:lnTo>
                <a:lnTo>
                  <a:pt x="19000" y="3"/>
                </a:lnTo>
                <a:lnTo>
                  <a:pt x="18967" y="3"/>
                </a:lnTo>
                <a:lnTo>
                  <a:pt x="18967" y="412"/>
                </a:lnTo>
                <a:lnTo>
                  <a:pt x="18955" y="412"/>
                </a:lnTo>
                <a:lnTo>
                  <a:pt x="18360" y="469"/>
                </a:lnTo>
                <a:lnTo>
                  <a:pt x="18845" y="3"/>
                </a:lnTo>
                <a:lnTo>
                  <a:pt x="18800" y="3"/>
                </a:lnTo>
                <a:lnTo>
                  <a:pt x="18315" y="472"/>
                </a:lnTo>
                <a:lnTo>
                  <a:pt x="17716" y="37"/>
                </a:lnTo>
                <a:lnTo>
                  <a:pt x="17979" y="0"/>
                </a:lnTo>
                <a:lnTo>
                  <a:pt x="17725" y="0"/>
                </a:lnTo>
                <a:lnTo>
                  <a:pt x="17722" y="0"/>
                </a:lnTo>
                <a:lnTo>
                  <a:pt x="17668" y="0"/>
                </a:lnTo>
                <a:lnTo>
                  <a:pt x="17609" y="0"/>
                </a:lnTo>
                <a:lnTo>
                  <a:pt x="17626" y="14"/>
                </a:lnTo>
                <a:lnTo>
                  <a:pt x="16285" y="198"/>
                </a:lnTo>
                <a:lnTo>
                  <a:pt x="16285" y="3"/>
                </a:lnTo>
                <a:lnTo>
                  <a:pt x="16252" y="3"/>
                </a:lnTo>
                <a:lnTo>
                  <a:pt x="16252" y="204"/>
                </a:lnTo>
                <a:lnTo>
                  <a:pt x="15007" y="463"/>
                </a:lnTo>
                <a:lnTo>
                  <a:pt x="15430" y="3"/>
                </a:lnTo>
                <a:lnTo>
                  <a:pt x="15385" y="3"/>
                </a:lnTo>
                <a:lnTo>
                  <a:pt x="14962" y="469"/>
                </a:lnTo>
                <a:lnTo>
                  <a:pt x="14276" y="3"/>
                </a:lnTo>
                <a:lnTo>
                  <a:pt x="14214" y="3"/>
                </a:lnTo>
                <a:lnTo>
                  <a:pt x="14920" y="486"/>
                </a:lnTo>
                <a:lnTo>
                  <a:pt x="13576" y="762"/>
                </a:lnTo>
                <a:lnTo>
                  <a:pt x="13576" y="3"/>
                </a:lnTo>
                <a:lnTo>
                  <a:pt x="13542" y="3"/>
                </a:lnTo>
                <a:lnTo>
                  <a:pt x="13542" y="768"/>
                </a:lnTo>
                <a:lnTo>
                  <a:pt x="12324" y="1042"/>
                </a:lnTo>
                <a:lnTo>
                  <a:pt x="13202" y="3"/>
                </a:lnTo>
                <a:lnTo>
                  <a:pt x="13157" y="3"/>
                </a:lnTo>
                <a:lnTo>
                  <a:pt x="12268" y="1053"/>
                </a:lnTo>
                <a:lnTo>
                  <a:pt x="12251" y="1056"/>
                </a:lnTo>
                <a:lnTo>
                  <a:pt x="10885" y="43"/>
                </a:lnTo>
                <a:lnTo>
                  <a:pt x="10930" y="34"/>
                </a:lnTo>
                <a:lnTo>
                  <a:pt x="11116" y="0"/>
                </a:lnTo>
                <a:lnTo>
                  <a:pt x="10922" y="0"/>
                </a:lnTo>
                <a:lnTo>
                  <a:pt x="10862" y="12"/>
                </a:lnTo>
                <a:lnTo>
                  <a:pt x="10862" y="3"/>
                </a:lnTo>
                <a:lnTo>
                  <a:pt x="10828" y="3"/>
                </a:lnTo>
                <a:lnTo>
                  <a:pt x="10828" y="17"/>
                </a:lnTo>
                <a:lnTo>
                  <a:pt x="8195" y="449"/>
                </a:lnTo>
                <a:lnTo>
                  <a:pt x="8579" y="3"/>
                </a:lnTo>
                <a:lnTo>
                  <a:pt x="8537" y="3"/>
                </a:lnTo>
                <a:lnTo>
                  <a:pt x="8150" y="449"/>
                </a:lnTo>
                <a:lnTo>
                  <a:pt x="8145" y="443"/>
                </a:lnTo>
                <a:lnTo>
                  <a:pt x="8145" y="3"/>
                </a:lnTo>
                <a:lnTo>
                  <a:pt x="8111" y="3"/>
                </a:lnTo>
                <a:lnTo>
                  <a:pt x="8111" y="415"/>
                </a:lnTo>
                <a:lnTo>
                  <a:pt x="7699" y="3"/>
                </a:lnTo>
                <a:lnTo>
                  <a:pt x="7651" y="3"/>
                </a:lnTo>
                <a:lnTo>
                  <a:pt x="8116" y="463"/>
                </a:lnTo>
                <a:lnTo>
                  <a:pt x="5461" y="878"/>
                </a:lnTo>
                <a:lnTo>
                  <a:pt x="5461" y="3"/>
                </a:lnTo>
                <a:lnTo>
                  <a:pt x="5427" y="3"/>
                </a:lnTo>
                <a:lnTo>
                  <a:pt x="5427" y="875"/>
                </a:lnTo>
                <a:lnTo>
                  <a:pt x="2774" y="875"/>
                </a:lnTo>
                <a:lnTo>
                  <a:pt x="3542" y="3"/>
                </a:lnTo>
                <a:lnTo>
                  <a:pt x="3496" y="3"/>
                </a:lnTo>
                <a:lnTo>
                  <a:pt x="2737" y="869"/>
                </a:lnTo>
                <a:lnTo>
                  <a:pt x="2715" y="841"/>
                </a:lnTo>
                <a:lnTo>
                  <a:pt x="2715" y="3"/>
                </a:lnTo>
                <a:lnTo>
                  <a:pt x="2681" y="3"/>
                </a:lnTo>
                <a:lnTo>
                  <a:pt x="2681" y="802"/>
                </a:lnTo>
                <a:lnTo>
                  <a:pt x="2001" y="3"/>
                </a:lnTo>
                <a:lnTo>
                  <a:pt x="1958" y="3"/>
                </a:lnTo>
                <a:lnTo>
                  <a:pt x="2681" y="850"/>
                </a:lnTo>
                <a:lnTo>
                  <a:pt x="2681" y="869"/>
                </a:lnTo>
                <a:lnTo>
                  <a:pt x="84" y="610"/>
                </a:lnTo>
                <a:lnTo>
                  <a:pt x="671" y="3"/>
                </a:lnTo>
                <a:lnTo>
                  <a:pt x="623" y="3"/>
                </a:lnTo>
                <a:lnTo>
                  <a:pt x="34" y="613"/>
                </a:lnTo>
                <a:lnTo>
                  <a:pt x="34" y="635"/>
                </a:lnTo>
                <a:lnTo>
                  <a:pt x="1349" y="2224"/>
                </a:lnTo>
                <a:lnTo>
                  <a:pt x="28" y="2029"/>
                </a:lnTo>
                <a:lnTo>
                  <a:pt x="28" y="3"/>
                </a:lnTo>
                <a:lnTo>
                  <a:pt x="0" y="3"/>
                </a:lnTo>
                <a:lnTo>
                  <a:pt x="0" y="3485"/>
                </a:lnTo>
                <a:lnTo>
                  <a:pt x="14" y="3505"/>
                </a:lnTo>
                <a:cubicBezTo>
                  <a:pt x="20" y="3505"/>
                  <a:pt x="285" y="3545"/>
                  <a:pt x="671" y="3598"/>
                </a:cubicBezTo>
                <a:lnTo>
                  <a:pt x="677" y="3604"/>
                </a:lnTo>
                <a:lnTo>
                  <a:pt x="683" y="3598"/>
                </a:lnTo>
                <a:cubicBezTo>
                  <a:pt x="686" y="3598"/>
                  <a:pt x="691" y="3598"/>
                  <a:pt x="694" y="3601"/>
                </a:cubicBezTo>
                <a:lnTo>
                  <a:pt x="700" y="3604"/>
                </a:lnTo>
                <a:lnTo>
                  <a:pt x="702" y="3601"/>
                </a:lnTo>
                <a:cubicBezTo>
                  <a:pt x="1258" y="3677"/>
                  <a:pt x="2054" y="3782"/>
                  <a:pt x="2695" y="3838"/>
                </a:cubicBezTo>
                <a:lnTo>
                  <a:pt x="2695" y="3833"/>
                </a:lnTo>
                <a:lnTo>
                  <a:pt x="2698" y="3841"/>
                </a:lnTo>
                <a:cubicBezTo>
                  <a:pt x="5063" y="4018"/>
                  <a:pt x="7064" y="3615"/>
                  <a:pt x="7919" y="3440"/>
                </a:cubicBezTo>
                <a:cubicBezTo>
                  <a:pt x="8003" y="3421"/>
                  <a:pt x="8080" y="3406"/>
                  <a:pt x="8139" y="3395"/>
                </a:cubicBezTo>
                <a:cubicBezTo>
                  <a:pt x="8156" y="3392"/>
                  <a:pt x="9996" y="3011"/>
                  <a:pt x="10851" y="2774"/>
                </a:cubicBezTo>
                <a:cubicBezTo>
                  <a:pt x="10851" y="2774"/>
                  <a:pt x="12457" y="2348"/>
                  <a:pt x="13542" y="2060"/>
                </a:cubicBezTo>
                <a:lnTo>
                  <a:pt x="13545" y="2063"/>
                </a:lnTo>
                <a:lnTo>
                  <a:pt x="13568" y="2060"/>
                </a:lnTo>
                <a:lnTo>
                  <a:pt x="13573" y="2055"/>
                </a:lnTo>
                <a:cubicBezTo>
                  <a:pt x="13641" y="2038"/>
                  <a:pt x="14076" y="1916"/>
                  <a:pt x="14629" y="1778"/>
                </a:cubicBezTo>
                <a:lnTo>
                  <a:pt x="14632" y="1778"/>
                </a:lnTo>
                <a:lnTo>
                  <a:pt x="14634" y="1775"/>
                </a:lnTo>
                <a:cubicBezTo>
                  <a:pt x="14841" y="1725"/>
                  <a:pt x="15063" y="1668"/>
                  <a:pt x="15289" y="1617"/>
                </a:cubicBezTo>
                <a:lnTo>
                  <a:pt x="15312" y="1626"/>
                </a:lnTo>
                <a:lnTo>
                  <a:pt x="15326" y="1609"/>
                </a:lnTo>
                <a:cubicBezTo>
                  <a:pt x="15648" y="1533"/>
                  <a:pt x="15978" y="1462"/>
                  <a:pt x="16277" y="1406"/>
                </a:cubicBezTo>
                <a:lnTo>
                  <a:pt x="16274" y="1400"/>
                </a:lnTo>
                <a:lnTo>
                  <a:pt x="16277" y="1403"/>
                </a:lnTo>
                <a:cubicBezTo>
                  <a:pt x="16404" y="1372"/>
                  <a:pt x="17849" y="1067"/>
                  <a:pt x="18986" y="999"/>
                </a:cubicBezTo>
                <a:cubicBezTo>
                  <a:pt x="18998" y="999"/>
                  <a:pt x="19977" y="943"/>
                  <a:pt x="21001" y="996"/>
                </a:cubicBezTo>
                <a:cubicBezTo>
                  <a:pt x="21233" y="1008"/>
                  <a:pt x="21467" y="1025"/>
                  <a:pt x="21696" y="1050"/>
                </a:cubicBezTo>
                <a:cubicBezTo>
                  <a:pt x="21701" y="1050"/>
                  <a:pt x="21839" y="1073"/>
                  <a:pt x="22057" y="1115"/>
                </a:cubicBezTo>
                <a:lnTo>
                  <a:pt x="22060" y="1118"/>
                </a:lnTo>
                <a:lnTo>
                  <a:pt x="22062" y="1118"/>
                </a:lnTo>
                <a:cubicBezTo>
                  <a:pt x="22232" y="1152"/>
                  <a:pt x="22449" y="1197"/>
                  <a:pt x="22686" y="1250"/>
                </a:cubicBezTo>
                <a:cubicBezTo>
                  <a:pt x="22791" y="1276"/>
                  <a:pt x="22901" y="1301"/>
                  <a:pt x="23011" y="1329"/>
                </a:cubicBezTo>
                <a:cubicBezTo>
                  <a:pt x="23239" y="1389"/>
                  <a:pt x="23476" y="1456"/>
                  <a:pt x="23705" y="1530"/>
                </a:cubicBezTo>
                <a:cubicBezTo>
                  <a:pt x="23948" y="1609"/>
                  <a:pt x="24182" y="1699"/>
                  <a:pt x="24385" y="1795"/>
                </a:cubicBezTo>
                <a:lnTo>
                  <a:pt x="24391" y="1801"/>
                </a:lnTo>
                <a:lnTo>
                  <a:pt x="24394" y="1798"/>
                </a:lnTo>
                <a:cubicBezTo>
                  <a:pt x="24394" y="1798"/>
                  <a:pt x="24396" y="1798"/>
                  <a:pt x="24396" y="1801"/>
                </a:cubicBezTo>
                <a:lnTo>
                  <a:pt x="24396" y="1804"/>
                </a:lnTo>
                <a:cubicBezTo>
                  <a:pt x="24413" y="1815"/>
                  <a:pt x="26262" y="2726"/>
                  <a:pt x="27046" y="3502"/>
                </a:cubicBezTo>
                <a:lnTo>
                  <a:pt x="27055" y="3491"/>
                </a:lnTo>
                <a:lnTo>
                  <a:pt x="27072" y="3485"/>
                </a:lnTo>
                <a:lnTo>
                  <a:pt x="27072" y="3"/>
                </a:lnTo>
                <a:lnTo>
                  <a:pt x="27046" y="3"/>
                </a:lnTo>
                <a:close/>
                <a:moveTo>
                  <a:pt x="643" y="2856"/>
                </a:moveTo>
                <a:lnTo>
                  <a:pt x="28" y="2749"/>
                </a:lnTo>
                <a:lnTo>
                  <a:pt x="28" y="2089"/>
                </a:lnTo>
                <a:lnTo>
                  <a:pt x="643" y="2856"/>
                </a:lnTo>
                <a:close/>
                <a:moveTo>
                  <a:pt x="319" y="3144"/>
                </a:moveTo>
                <a:lnTo>
                  <a:pt x="28" y="3085"/>
                </a:lnTo>
                <a:lnTo>
                  <a:pt x="28" y="2803"/>
                </a:lnTo>
                <a:lnTo>
                  <a:pt x="319" y="3144"/>
                </a:lnTo>
                <a:close/>
                <a:moveTo>
                  <a:pt x="336" y="3178"/>
                </a:moveTo>
                <a:lnTo>
                  <a:pt x="203" y="3299"/>
                </a:lnTo>
                <a:lnTo>
                  <a:pt x="59" y="3124"/>
                </a:lnTo>
                <a:lnTo>
                  <a:pt x="336" y="3178"/>
                </a:lnTo>
                <a:close/>
                <a:moveTo>
                  <a:pt x="175" y="3319"/>
                </a:moveTo>
                <a:lnTo>
                  <a:pt x="28" y="3452"/>
                </a:lnTo>
                <a:lnTo>
                  <a:pt x="28" y="3138"/>
                </a:lnTo>
                <a:lnTo>
                  <a:pt x="175" y="3319"/>
                </a:lnTo>
                <a:close/>
                <a:moveTo>
                  <a:pt x="56" y="3474"/>
                </a:moveTo>
                <a:lnTo>
                  <a:pt x="197" y="3347"/>
                </a:lnTo>
                <a:lnTo>
                  <a:pt x="333" y="3517"/>
                </a:lnTo>
                <a:cubicBezTo>
                  <a:pt x="203" y="3497"/>
                  <a:pt x="107" y="3483"/>
                  <a:pt x="56" y="3474"/>
                </a:cubicBezTo>
                <a:close/>
                <a:moveTo>
                  <a:pt x="223" y="3322"/>
                </a:moveTo>
                <a:lnTo>
                  <a:pt x="353" y="3203"/>
                </a:lnTo>
                <a:lnTo>
                  <a:pt x="358" y="3485"/>
                </a:lnTo>
                <a:lnTo>
                  <a:pt x="223" y="3322"/>
                </a:lnTo>
                <a:close/>
                <a:moveTo>
                  <a:pt x="62" y="2783"/>
                </a:moveTo>
                <a:lnTo>
                  <a:pt x="652" y="2890"/>
                </a:lnTo>
                <a:lnTo>
                  <a:pt x="369" y="3144"/>
                </a:lnTo>
                <a:lnTo>
                  <a:pt x="62" y="2783"/>
                </a:lnTo>
                <a:close/>
                <a:moveTo>
                  <a:pt x="389" y="3229"/>
                </a:moveTo>
                <a:lnTo>
                  <a:pt x="513" y="3392"/>
                </a:lnTo>
                <a:lnTo>
                  <a:pt x="395" y="3502"/>
                </a:lnTo>
                <a:lnTo>
                  <a:pt x="389" y="3229"/>
                </a:lnTo>
                <a:close/>
                <a:moveTo>
                  <a:pt x="412" y="3198"/>
                </a:moveTo>
                <a:lnTo>
                  <a:pt x="663" y="3257"/>
                </a:lnTo>
                <a:lnTo>
                  <a:pt x="542" y="3367"/>
                </a:lnTo>
                <a:lnTo>
                  <a:pt x="412" y="3198"/>
                </a:lnTo>
                <a:close/>
                <a:moveTo>
                  <a:pt x="415" y="3525"/>
                </a:moveTo>
                <a:lnTo>
                  <a:pt x="533" y="3418"/>
                </a:lnTo>
                <a:lnTo>
                  <a:pt x="640" y="3556"/>
                </a:lnTo>
                <a:cubicBezTo>
                  <a:pt x="559" y="3548"/>
                  <a:pt x="485" y="3536"/>
                  <a:pt x="415" y="3525"/>
                </a:cubicBezTo>
                <a:close/>
                <a:moveTo>
                  <a:pt x="671" y="3542"/>
                </a:moveTo>
                <a:lnTo>
                  <a:pt x="559" y="3395"/>
                </a:lnTo>
                <a:lnTo>
                  <a:pt x="671" y="3294"/>
                </a:lnTo>
                <a:lnTo>
                  <a:pt x="671" y="3542"/>
                </a:lnTo>
                <a:close/>
                <a:moveTo>
                  <a:pt x="671" y="3226"/>
                </a:moveTo>
                <a:lnTo>
                  <a:pt x="403" y="3164"/>
                </a:lnTo>
                <a:lnTo>
                  <a:pt x="671" y="2921"/>
                </a:lnTo>
                <a:lnTo>
                  <a:pt x="671" y="3226"/>
                </a:lnTo>
                <a:close/>
                <a:moveTo>
                  <a:pt x="691" y="2859"/>
                </a:moveTo>
                <a:lnTo>
                  <a:pt x="59" y="2069"/>
                </a:lnTo>
                <a:lnTo>
                  <a:pt x="1354" y="2261"/>
                </a:lnTo>
                <a:lnTo>
                  <a:pt x="691" y="2859"/>
                </a:lnTo>
                <a:close/>
                <a:moveTo>
                  <a:pt x="711" y="3234"/>
                </a:moveTo>
                <a:lnTo>
                  <a:pt x="702" y="3232"/>
                </a:lnTo>
                <a:lnTo>
                  <a:pt x="702" y="2927"/>
                </a:lnTo>
                <a:lnTo>
                  <a:pt x="1013" y="3277"/>
                </a:lnTo>
                <a:lnTo>
                  <a:pt x="711" y="3234"/>
                </a:lnTo>
                <a:close/>
                <a:moveTo>
                  <a:pt x="1010" y="3311"/>
                </a:moveTo>
                <a:lnTo>
                  <a:pt x="875" y="3418"/>
                </a:lnTo>
                <a:lnTo>
                  <a:pt x="731" y="3271"/>
                </a:lnTo>
                <a:lnTo>
                  <a:pt x="1010" y="3311"/>
                </a:lnTo>
                <a:close/>
                <a:moveTo>
                  <a:pt x="705" y="3299"/>
                </a:moveTo>
                <a:lnTo>
                  <a:pt x="846" y="3443"/>
                </a:lnTo>
                <a:lnTo>
                  <a:pt x="705" y="3556"/>
                </a:lnTo>
                <a:lnTo>
                  <a:pt x="705" y="3299"/>
                </a:lnTo>
                <a:close/>
                <a:moveTo>
                  <a:pt x="739" y="3570"/>
                </a:moveTo>
                <a:lnTo>
                  <a:pt x="872" y="3466"/>
                </a:lnTo>
                <a:lnTo>
                  <a:pt x="1013" y="3610"/>
                </a:lnTo>
                <a:cubicBezTo>
                  <a:pt x="917" y="3596"/>
                  <a:pt x="824" y="3584"/>
                  <a:pt x="739" y="3570"/>
                </a:cubicBezTo>
                <a:close/>
                <a:moveTo>
                  <a:pt x="1041" y="3587"/>
                </a:moveTo>
                <a:lnTo>
                  <a:pt x="897" y="3443"/>
                </a:lnTo>
                <a:lnTo>
                  <a:pt x="1041" y="3330"/>
                </a:lnTo>
                <a:lnTo>
                  <a:pt x="1041" y="3587"/>
                </a:lnTo>
                <a:close/>
                <a:moveTo>
                  <a:pt x="731" y="2904"/>
                </a:moveTo>
                <a:lnTo>
                  <a:pt x="1352" y="2997"/>
                </a:lnTo>
                <a:lnTo>
                  <a:pt x="1055" y="3274"/>
                </a:lnTo>
                <a:lnTo>
                  <a:pt x="731" y="2904"/>
                </a:lnTo>
                <a:close/>
                <a:moveTo>
                  <a:pt x="1075" y="3344"/>
                </a:moveTo>
                <a:lnTo>
                  <a:pt x="1199" y="3483"/>
                </a:lnTo>
                <a:lnTo>
                  <a:pt x="1075" y="3593"/>
                </a:lnTo>
                <a:lnTo>
                  <a:pt x="1075" y="3344"/>
                </a:lnTo>
                <a:close/>
                <a:moveTo>
                  <a:pt x="1100" y="3322"/>
                </a:moveTo>
                <a:lnTo>
                  <a:pt x="1352" y="3347"/>
                </a:lnTo>
                <a:lnTo>
                  <a:pt x="1225" y="3460"/>
                </a:lnTo>
                <a:lnTo>
                  <a:pt x="1100" y="3322"/>
                </a:lnTo>
                <a:close/>
                <a:moveTo>
                  <a:pt x="1092" y="3618"/>
                </a:moveTo>
                <a:lnTo>
                  <a:pt x="1219" y="3505"/>
                </a:lnTo>
                <a:lnTo>
                  <a:pt x="1349" y="3652"/>
                </a:lnTo>
                <a:cubicBezTo>
                  <a:pt x="1261" y="3641"/>
                  <a:pt x="1177" y="3629"/>
                  <a:pt x="1092" y="3618"/>
                </a:cubicBezTo>
                <a:close/>
                <a:moveTo>
                  <a:pt x="1377" y="3635"/>
                </a:moveTo>
                <a:lnTo>
                  <a:pt x="1244" y="3485"/>
                </a:lnTo>
                <a:lnTo>
                  <a:pt x="1377" y="3367"/>
                </a:lnTo>
                <a:lnTo>
                  <a:pt x="1377" y="3635"/>
                </a:lnTo>
                <a:close/>
                <a:moveTo>
                  <a:pt x="1377" y="3316"/>
                </a:moveTo>
                <a:lnTo>
                  <a:pt x="1095" y="3288"/>
                </a:lnTo>
                <a:lnTo>
                  <a:pt x="1377" y="3023"/>
                </a:lnTo>
                <a:lnTo>
                  <a:pt x="1377" y="3316"/>
                </a:lnTo>
                <a:close/>
                <a:moveTo>
                  <a:pt x="1377" y="2966"/>
                </a:moveTo>
                <a:lnTo>
                  <a:pt x="728" y="2870"/>
                </a:lnTo>
                <a:lnTo>
                  <a:pt x="1377" y="2286"/>
                </a:lnTo>
                <a:lnTo>
                  <a:pt x="1377" y="2966"/>
                </a:lnTo>
                <a:close/>
                <a:moveTo>
                  <a:pt x="1670" y="3358"/>
                </a:moveTo>
                <a:lnTo>
                  <a:pt x="1411" y="3322"/>
                </a:lnTo>
                <a:lnTo>
                  <a:pt x="1411" y="3034"/>
                </a:lnTo>
                <a:lnTo>
                  <a:pt x="1670" y="3358"/>
                </a:lnTo>
                <a:close/>
                <a:moveTo>
                  <a:pt x="1408" y="2969"/>
                </a:moveTo>
                <a:lnTo>
                  <a:pt x="1408" y="2295"/>
                </a:lnTo>
                <a:lnTo>
                  <a:pt x="2018" y="3028"/>
                </a:lnTo>
                <a:lnTo>
                  <a:pt x="1414" y="2966"/>
                </a:lnTo>
                <a:lnTo>
                  <a:pt x="1408" y="2969"/>
                </a:lnTo>
                <a:close/>
                <a:moveTo>
                  <a:pt x="1670" y="3392"/>
                </a:moveTo>
                <a:lnTo>
                  <a:pt x="1555" y="3500"/>
                </a:lnTo>
                <a:lnTo>
                  <a:pt x="1436" y="3358"/>
                </a:lnTo>
                <a:lnTo>
                  <a:pt x="1670" y="3392"/>
                </a:lnTo>
                <a:close/>
                <a:moveTo>
                  <a:pt x="1532" y="3522"/>
                </a:moveTo>
                <a:lnTo>
                  <a:pt x="1411" y="3638"/>
                </a:lnTo>
                <a:lnTo>
                  <a:pt x="1411" y="3378"/>
                </a:lnTo>
                <a:lnTo>
                  <a:pt x="1532" y="3522"/>
                </a:lnTo>
                <a:close/>
                <a:moveTo>
                  <a:pt x="1431" y="3663"/>
                </a:moveTo>
                <a:lnTo>
                  <a:pt x="1552" y="3548"/>
                </a:lnTo>
                <a:lnTo>
                  <a:pt x="1673" y="3691"/>
                </a:lnTo>
                <a:cubicBezTo>
                  <a:pt x="1591" y="3683"/>
                  <a:pt x="1512" y="3675"/>
                  <a:pt x="1431" y="3663"/>
                </a:cubicBezTo>
                <a:close/>
                <a:moveTo>
                  <a:pt x="1699" y="3672"/>
                </a:moveTo>
                <a:lnTo>
                  <a:pt x="1575" y="3525"/>
                </a:lnTo>
                <a:lnTo>
                  <a:pt x="1704" y="3404"/>
                </a:lnTo>
                <a:lnTo>
                  <a:pt x="1699" y="3672"/>
                </a:lnTo>
                <a:close/>
                <a:moveTo>
                  <a:pt x="1433" y="3009"/>
                </a:moveTo>
                <a:lnTo>
                  <a:pt x="2018" y="3068"/>
                </a:lnTo>
                <a:lnTo>
                  <a:pt x="1713" y="3356"/>
                </a:lnTo>
                <a:lnTo>
                  <a:pt x="1433" y="3009"/>
                </a:lnTo>
                <a:close/>
                <a:moveTo>
                  <a:pt x="1738" y="3438"/>
                </a:moveTo>
                <a:lnTo>
                  <a:pt x="1860" y="3573"/>
                </a:lnTo>
                <a:lnTo>
                  <a:pt x="1733" y="3683"/>
                </a:lnTo>
                <a:lnTo>
                  <a:pt x="1738" y="3438"/>
                </a:lnTo>
                <a:close/>
                <a:moveTo>
                  <a:pt x="1752" y="3404"/>
                </a:moveTo>
                <a:lnTo>
                  <a:pt x="2020" y="3435"/>
                </a:lnTo>
                <a:lnTo>
                  <a:pt x="1885" y="3550"/>
                </a:lnTo>
                <a:lnTo>
                  <a:pt x="1752" y="3404"/>
                </a:lnTo>
                <a:close/>
                <a:moveTo>
                  <a:pt x="1761" y="3703"/>
                </a:moveTo>
                <a:lnTo>
                  <a:pt x="1885" y="3598"/>
                </a:lnTo>
                <a:lnTo>
                  <a:pt x="2006" y="3734"/>
                </a:lnTo>
                <a:cubicBezTo>
                  <a:pt x="1922" y="3723"/>
                  <a:pt x="1840" y="3714"/>
                  <a:pt x="1761" y="3703"/>
                </a:cubicBezTo>
                <a:close/>
                <a:moveTo>
                  <a:pt x="2032" y="3714"/>
                </a:moveTo>
                <a:lnTo>
                  <a:pt x="1910" y="3579"/>
                </a:lnTo>
                <a:lnTo>
                  <a:pt x="2037" y="3471"/>
                </a:lnTo>
                <a:lnTo>
                  <a:pt x="2032" y="3714"/>
                </a:lnTo>
                <a:close/>
                <a:moveTo>
                  <a:pt x="2035" y="3404"/>
                </a:moveTo>
                <a:lnTo>
                  <a:pt x="1744" y="3367"/>
                </a:lnTo>
                <a:lnTo>
                  <a:pt x="2040" y="3088"/>
                </a:lnTo>
                <a:lnTo>
                  <a:pt x="2035" y="3404"/>
                </a:lnTo>
                <a:close/>
                <a:moveTo>
                  <a:pt x="1431" y="2269"/>
                </a:moveTo>
                <a:lnTo>
                  <a:pt x="2658" y="2362"/>
                </a:lnTo>
                <a:lnTo>
                  <a:pt x="2057" y="3026"/>
                </a:lnTo>
                <a:lnTo>
                  <a:pt x="1431" y="2269"/>
                </a:lnTo>
                <a:close/>
                <a:moveTo>
                  <a:pt x="2074" y="3099"/>
                </a:moveTo>
                <a:lnTo>
                  <a:pt x="2348" y="3429"/>
                </a:lnTo>
                <a:lnTo>
                  <a:pt x="2342" y="3435"/>
                </a:lnTo>
                <a:lnTo>
                  <a:pt x="2077" y="3412"/>
                </a:lnTo>
                <a:lnTo>
                  <a:pt x="2068" y="3412"/>
                </a:lnTo>
                <a:lnTo>
                  <a:pt x="2074" y="3099"/>
                </a:lnTo>
                <a:close/>
                <a:moveTo>
                  <a:pt x="2068" y="3440"/>
                </a:moveTo>
                <a:lnTo>
                  <a:pt x="2314" y="3460"/>
                </a:lnTo>
                <a:lnTo>
                  <a:pt x="2063" y="3714"/>
                </a:lnTo>
                <a:lnTo>
                  <a:pt x="2068" y="3440"/>
                </a:lnTo>
                <a:close/>
                <a:moveTo>
                  <a:pt x="2085" y="3742"/>
                </a:moveTo>
                <a:lnTo>
                  <a:pt x="2356" y="3469"/>
                </a:lnTo>
                <a:lnTo>
                  <a:pt x="2365" y="3773"/>
                </a:lnTo>
                <a:cubicBezTo>
                  <a:pt x="2272" y="3762"/>
                  <a:pt x="2178" y="3754"/>
                  <a:pt x="2085" y="3742"/>
                </a:cubicBezTo>
                <a:close/>
                <a:moveTo>
                  <a:pt x="2097" y="3073"/>
                </a:moveTo>
                <a:lnTo>
                  <a:pt x="2658" y="3113"/>
                </a:lnTo>
                <a:lnTo>
                  <a:pt x="2370" y="3404"/>
                </a:lnTo>
                <a:lnTo>
                  <a:pt x="2097" y="3073"/>
                </a:lnTo>
                <a:close/>
                <a:moveTo>
                  <a:pt x="2387" y="3480"/>
                </a:moveTo>
                <a:lnTo>
                  <a:pt x="2511" y="3629"/>
                </a:lnTo>
                <a:lnTo>
                  <a:pt x="2399" y="3754"/>
                </a:lnTo>
                <a:lnTo>
                  <a:pt x="2387" y="3480"/>
                </a:lnTo>
                <a:close/>
                <a:moveTo>
                  <a:pt x="2421" y="3466"/>
                </a:moveTo>
                <a:lnTo>
                  <a:pt x="2655" y="3466"/>
                </a:lnTo>
                <a:lnTo>
                  <a:pt x="2534" y="3601"/>
                </a:lnTo>
                <a:lnTo>
                  <a:pt x="2421" y="3466"/>
                </a:lnTo>
                <a:close/>
                <a:moveTo>
                  <a:pt x="2418" y="3779"/>
                </a:moveTo>
                <a:lnTo>
                  <a:pt x="2531" y="3652"/>
                </a:lnTo>
                <a:lnTo>
                  <a:pt x="2655" y="3802"/>
                </a:lnTo>
                <a:cubicBezTo>
                  <a:pt x="2579" y="3796"/>
                  <a:pt x="2500" y="3787"/>
                  <a:pt x="2418" y="3779"/>
                </a:cubicBezTo>
                <a:close/>
                <a:moveTo>
                  <a:pt x="2681" y="3779"/>
                </a:moveTo>
                <a:lnTo>
                  <a:pt x="2557" y="3627"/>
                </a:lnTo>
                <a:lnTo>
                  <a:pt x="2681" y="3488"/>
                </a:lnTo>
                <a:lnTo>
                  <a:pt x="2681" y="3779"/>
                </a:lnTo>
                <a:close/>
                <a:moveTo>
                  <a:pt x="2396" y="3435"/>
                </a:moveTo>
                <a:lnTo>
                  <a:pt x="2390" y="3429"/>
                </a:lnTo>
                <a:lnTo>
                  <a:pt x="2678" y="3136"/>
                </a:lnTo>
                <a:lnTo>
                  <a:pt x="2678" y="3435"/>
                </a:lnTo>
                <a:lnTo>
                  <a:pt x="2396" y="3435"/>
                </a:lnTo>
                <a:close/>
                <a:moveTo>
                  <a:pt x="2681" y="3079"/>
                </a:moveTo>
                <a:lnTo>
                  <a:pt x="2088" y="3037"/>
                </a:lnTo>
                <a:lnTo>
                  <a:pt x="2681" y="2388"/>
                </a:lnTo>
                <a:lnTo>
                  <a:pt x="2681" y="3079"/>
                </a:lnTo>
                <a:close/>
                <a:moveTo>
                  <a:pt x="2681" y="2328"/>
                </a:moveTo>
                <a:lnTo>
                  <a:pt x="1431" y="2233"/>
                </a:lnTo>
                <a:lnTo>
                  <a:pt x="2681" y="974"/>
                </a:lnTo>
                <a:lnTo>
                  <a:pt x="2681" y="2328"/>
                </a:lnTo>
                <a:close/>
                <a:moveTo>
                  <a:pt x="2681" y="926"/>
                </a:moveTo>
                <a:lnTo>
                  <a:pt x="1394" y="2221"/>
                </a:lnTo>
                <a:lnTo>
                  <a:pt x="87" y="641"/>
                </a:lnTo>
                <a:lnTo>
                  <a:pt x="2684" y="901"/>
                </a:lnTo>
                <a:lnTo>
                  <a:pt x="2684" y="926"/>
                </a:lnTo>
                <a:lnTo>
                  <a:pt x="2681" y="926"/>
                </a:lnTo>
                <a:close/>
                <a:moveTo>
                  <a:pt x="5463" y="920"/>
                </a:moveTo>
                <a:lnTo>
                  <a:pt x="6767" y="2134"/>
                </a:lnTo>
                <a:lnTo>
                  <a:pt x="5463" y="2272"/>
                </a:lnTo>
                <a:lnTo>
                  <a:pt x="5463" y="920"/>
                </a:lnTo>
                <a:close/>
                <a:moveTo>
                  <a:pt x="5463" y="2331"/>
                </a:moveTo>
                <a:lnTo>
                  <a:pt x="6087" y="2955"/>
                </a:lnTo>
                <a:lnTo>
                  <a:pt x="5463" y="3020"/>
                </a:lnTo>
                <a:lnTo>
                  <a:pt x="5463" y="2331"/>
                </a:lnTo>
                <a:close/>
                <a:moveTo>
                  <a:pt x="5463" y="3082"/>
                </a:moveTo>
                <a:lnTo>
                  <a:pt x="5737" y="3370"/>
                </a:lnTo>
                <a:lnTo>
                  <a:pt x="5463" y="3401"/>
                </a:lnTo>
                <a:lnTo>
                  <a:pt x="5463" y="3082"/>
                </a:lnTo>
                <a:close/>
                <a:moveTo>
                  <a:pt x="5463" y="3426"/>
                </a:moveTo>
                <a:lnTo>
                  <a:pt x="5734" y="3395"/>
                </a:lnTo>
                <a:lnTo>
                  <a:pt x="5463" y="3717"/>
                </a:lnTo>
                <a:lnTo>
                  <a:pt x="5463" y="3426"/>
                </a:lnTo>
                <a:close/>
                <a:moveTo>
                  <a:pt x="5430" y="3460"/>
                </a:moveTo>
                <a:lnTo>
                  <a:pt x="5430" y="3723"/>
                </a:lnTo>
                <a:lnTo>
                  <a:pt x="5314" y="3601"/>
                </a:lnTo>
                <a:lnTo>
                  <a:pt x="5430" y="3460"/>
                </a:lnTo>
                <a:close/>
                <a:moveTo>
                  <a:pt x="5291" y="3576"/>
                </a:moveTo>
                <a:lnTo>
                  <a:pt x="5167" y="3446"/>
                </a:lnTo>
                <a:lnTo>
                  <a:pt x="5413" y="3432"/>
                </a:lnTo>
                <a:lnTo>
                  <a:pt x="5291" y="3576"/>
                </a:lnTo>
                <a:close/>
                <a:moveTo>
                  <a:pt x="5142" y="3421"/>
                </a:moveTo>
                <a:lnTo>
                  <a:pt x="5430" y="3082"/>
                </a:lnTo>
                <a:lnTo>
                  <a:pt x="5430" y="3404"/>
                </a:lnTo>
                <a:lnTo>
                  <a:pt x="5142" y="3421"/>
                </a:lnTo>
                <a:close/>
                <a:moveTo>
                  <a:pt x="5421" y="909"/>
                </a:moveTo>
                <a:lnTo>
                  <a:pt x="4086" y="2323"/>
                </a:lnTo>
                <a:lnTo>
                  <a:pt x="2771" y="909"/>
                </a:lnTo>
                <a:lnTo>
                  <a:pt x="5421" y="909"/>
                </a:lnTo>
                <a:close/>
                <a:moveTo>
                  <a:pt x="5430" y="949"/>
                </a:moveTo>
                <a:lnTo>
                  <a:pt x="5430" y="2275"/>
                </a:lnTo>
                <a:lnTo>
                  <a:pt x="4126" y="2328"/>
                </a:lnTo>
                <a:lnTo>
                  <a:pt x="5430" y="949"/>
                </a:lnTo>
                <a:close/>
                <a:moveTo>
                  <a:pt x="3776" y="3474"/>
                </a:moveTo>
                <a:lnTo>
                  <a:pt x="4086" y="3144"/>
                </a:lnTo>
                <a:lnTo>
                  <a:pt x="4089" y="3474"/>
                </a:lnTo>
                <a:lnTo>
                  <a:pt x="3776" y="3474"/>
                </a:lnTo>
                <a:close/>
                <a:moveTo>
                  <a:pt x="4064" y="3505"/>
                </a:moveTo>
                <a:lnTo>
                  <a:pt x="3928" y="3652"/>
                </a:lnTo>
                <a:lnTo>
                  <a:pt x="3790" y="3505"/>
                </a:lnTo>
                <a:lnTo>
                  <a:pt x="4064" y="3505"/>
                </a:lnTo>
                <a:close/>
                <a:moveTo>
                  <a:pt x="4083" y="3082"/>
                </a:moveTo>
                <a:lnTo>
                  <a:pt x="3417" y="3082"/>
                </a:lnTo>
                <a:lnTo>
                  <a:pt x="4075" y="2385"/>
                </a:lnTo>
                <a:lnTo>
                  <a:pt x="4083" y="3082"/>
                </a:lnTo>
                <a:close/>
                <a:moveTo>
                  <a:pt x="2712" y="943"/>
                </a:moveTo>
                <a:lnTo>
                  <a:pt x="2737" y="917"/>
                </a:lnTo>
                <a:lnTo>
                  <a:pt x="4052" y="2331"/>
                </a:lnTo>
                <a:lnTo>
                  <a:pt x="2712" y="2331"/>
                </a:lnTo>
                <a:lnTo>
                  <a:pt x="2712" y="943"/>
                </a:lnTo>
                <a:close/>
                <a:moveTo>
                  <a:pt x="2712" y="2393"/>
                </a:moveTo>
                <a:lnTo>
                  <a:pt x="3344" y="3082"/>
                </a:lnTo>
                <a:lnTo>
                  <a:pt x="2712" y="3082"/>
                </a:lnTo>
                <a:lnTo>
                  <a:pt x="2712" y="2393"/>
                </a:lnTo>
                <a:close/>
                <a:moveTo>
                  <a:pt x="2712" y="3141"/>
                </a:moveTo>
                <a:lnTo>
                  <a:pt x="3011" y="3435"/>
                </a:lnTo>
                <a:lnTo>
                  <a:pt x="2712" y="3435"/>
                </a:lnTo>
                <a:lnTo>
                  <a:pt x="2712" y="3141"/>
                </a:lnTo>
                <a:close/>
                <a:moveTo>
                  <a:pt x="3008" y="3466"/>
                </a:moveTo>
                <a:lnTo>
                  <a:pt x="2867" y="3615"/>
                </a:lnTo>
                <a:lnTo>
                  <a:pt x="2737" y="3466"/>
                </a:lnTo>
                <a:lnTo>
                  <a:pt x="3008" y="3466"/>
                </a:lnTo>
                <a:close/>
                <a:moveTo>
                  <a:pt x="2712" y="3494"/>
                </a:moveTo>
                <a:lnTo>
                  <a:pt x="2842" y="3641"/>
                </a:lnTo>
                <a:lnTo>
                  <a:pt x="2712" y="3776"/>
                </a:lnTo>
                <a:lnTo>
                  <a:pt x="2712" y="3494"/>
                </a:lnTo>
                <a:close/>
                <a:moveTo>
                  <a:pt x="2732" y="3810"/>
                </a:moveTo>
                <a:lnTo>
                  <a:pt x="2864" y="3669"/>
                </a:lnTo>
                <a:lnTo>
                  <a:pt x="3003" y="3827"/>
                </a:lnTo>
                <a:cubicBezTo>
                  <a:pt x="2915" y="3821"/>
                  <a:pt x="2822" y="3816"/>
                  <a:pt x="2732" y="3810"/>
                </a:cubicBezTo>
                <a:close/>
                <a:moveTo>
                  <a:pt x="3028" y="3802"/>
                </a:moveTo>
                <a:lnTo>
                  <a:pt x="2887" y="3641"/>
                </a:lnTo>
                <a:lnTo>
                  <a:pt x="3031" y="3488"/>
                </a:lnTo>
                <a:lnTo>
                  <a:pt x="3028" y="3802"/>
                </a:lnTo>
                <a:close/>
                <a:moveTo>
                  <a:pt x="2737" y="3116"/>
                </a:moveTo>
                <a:lnTo>
                  <a:pt x="3338" y="3116"/>
                </a:lnTo>
                <a:lnTo>
                  <a:pt x="3048" y="3423"/>
                </a:lnTo>
                <a:lnTo>
                  <a:pt x="2737" y="3116"/>
                </a:lnTo>
                <a:close/>
                <a:moveTo>
                  <a:pt x="3364" y="3138"/>
                </a:moveTo>
                <a:lnTo>
                  <a:pt x="3369" y="3469"/>
                </a:lnTo>
                <a:lnTo>
                  <a:pt x="3079" y="3438"/>
                </a:lnTo>
                <a:lnTo>
                  <a:pt x="3364" y="3138"/>
                </a:lnTo>
                <a:close/>
                <a:moveTo>
                  <a:pt x="3062" y="3830"/>
                </a:moveTo>
                <a:lnTo>
                  <a:pt x="3065" y="3494"/>
                </a:lnTo>
                <a:lnTo>
                  <a:pt x="3358" y="3844"/>
                </a:lnTo>
                <a:cubicBezTo>
                  <a:pt x="3259" y="3838"/>
                  <a:pt x="3161" y="3835"/>
                  <a:pt x="3062" y="3830"/>
                </a:cubicBezTo>
                <a:close/>
                <a:moveTo>
                  <a:pt x="3090" y="3471"/>
                </a:moveTo>
                <a:lnTo>
                  <a:pt x="3369" y="3500"/>
                </a:lnTo>
                <a:lnTo>
                  <a:pt x="3375" y="3816"/>
                </a:lnTo>
                <a:lnTo>
                  <a:pt x="3090" y="3471"/>
                </a:lnTo>
                <a:close/>
                <a:moveTo>
                  <a:pt x="2734" y="2365"/>
                </a:moveTo>
                <a:lnTo>
                  <a:pt x="4050" y="2365"/>
                </a:lnTo>
                <a:lnTo>
                  <a:pt x="3381" y="3073"/>
                </a:lnTo>
                <a:lnTo>
                  <a:pt x="2734" y="2365"/>
                </a:lnTo>
                <a:close/>
                <a:moveTo>
                  <a:pt x="3398" y="3136"/>
                </a:moveTo>
                <a:lnTo>
                  <a:pt x="3717" y="3474"/>
                </a:lnTo>
                <a:lnTo>
                  <a:pt x="3417" y="3474"/>
                </a:lnTo>
                <a:lnTo>
                  <a:pt x="3400" y="3471"/>
                </a:lnTo>
                <a:lnTo>
                  <a:pt x="3398" y="3136"/>
                </a:lnTo>
                <a:close/>
                <a:moveTo>
                  <a:pt x="3700" y="3505"/>
                </a:moveTo>
                <a:lnTo>
                  <a:pt x="3564" y="3649"/>
                </a:lnTo>
                <a:lnTo>
                  <a:pt x="3429" y="3505"/>
                </a:lnTo>
                <a:lnTo>
                  <a:pt x="3700" y="3505"/>
                </a:lnTo>
                <a:close/>
                <a:moveTo>
                  <a:pt x="3403" y="3528"/>
                </a:moveTo>
                <a:lnTo>
                  <a:pt x="3542" y="3675"/>
                </a:lnTo>
                <a:lnTo>
                  <a:pt x="3406" y="3818"/>
                </a:lnTo>
                <a:lnTo>
                  <a:pt x="3403" y="3528"/>
                </a:lnTo>
                <a:close/>
                <a:moveTo>
                  <a:pt x="3429" y="3844"/>
                </a:moveTo>
                <a:lnTo>
                  <a:pt x="3564" y="3697"/>
                </a:lnTo>
                <a:lnTo>
                  <a:pt x="3708" y="3850"/>
                </a:lnTo>
                <a:cubicBezTo>
                  <a:pt x="3615" y="3850"/>
                  <a:pt x="3522" y="3847"/>
                  <a:pt x="3429" y="3844"/>
                </a:cubicBezTo>
                <a:close/>
                <a:moveTo>
                  <a:pt x="3733" y="3827"/>
                </a:moveTo>
                <a:lnTo>
                  <a:pt x="3587" y="3672"/>
                </a:lnTo>
                <a:lnTo>
                  <a:pt x="3733" y="3517"/>
                </a:lnTo>
                <a:lnTo>
                  <a:pt x="3733" y="3827"/>
                </a:lnTo>
                <a:close/>
                <a:moveTo>
                  <a:pt x="3420" y="3116"/>
                </a:moveTo>
                <a:lnTo>
                  <a:pt x="4064" y="3116"/>
                </a:lnTo>
                <a:lnTo>
                  <a:pt x="3745" y="3457"/>
                </a:lnTo>
                <a:lnTo>
                  <a:pt x="3420" y="3116"/>
                </a:lnTo>
                <a:close/>
                <a:moveTo>
                  <a:pt x="3767" y="3528"/>
                </a:moveTo>
                <a:lnTo>
                  <a:pt x="3906" y="3675"/>
                </a:lnTo>
                <a:lnTo>
                  <a:pt x="3767" y="3824"/>
                </a:lnTo>
                <a:lnTo>
                  <a:pt x="3767" y="3528"/>
                </a:lnTo>
                <a:close/>
                <a:moveTo>
                  <a:pt x="3793" y="3850"/>
                </a:moveTo>
                <a:lnTo>
                  <a:pt x="3931" y="3700"/>
                </a:lnTo>
                <a:lnTo>
                  <a:pt x="4072" y="3850"/>
                </a:lnTo>
                <a:cubicBezTo>
                  <a:pt x="3979" y="3850"/>
                  <a:pt x="3886" y="3852"/>
                  <a:pt x="3793" y="3850"/>
                </a:cubicBezTo>
                <a:close/>
                <a:moveTo>
                  <a:pt x="3954" y="3677"/>
                </a:moveTo>
                <a:lnTo>
                  <a:pt x="4089" y="3531"/>
                </a:lnTo>
                <a:lnTo>
                  <a:pt x="4092" y="3827"/>
                </a:lnTo>
                <a:lnTo>
                  <a:pt x="3954" y="3677"/>
                </a:lnTo>
                <a:close/>
                <a:moveTo>
                  <a:pt x="4109" y="2388"/>
                </a:moveTo>
                <a:lnTo>
                  <a:pt x="4744" y="3051"/>
                </a:lnTo>
                <a:lnTo>
                  <a:pt x="4117" y="3079"/>
                </a:lnTo>
                <a:lnTo>
                  <a:pt x="4109" y="2388"/>
                </a:lnTo>
                <a:close/>
                <a:moveTo>
                  <a:pt x="4123" y="3533"/>
                </a:moveTo>
                <a:lnTo>
                  <a:pt x="4250" y="3677"/>
                </a:lnTo>
                <a:lnTo>
                  <a:pt x="4126" y="3824"/>
                </a:lnTo>
                <a:lnTo>
                  <a:pt x="4123" y="3533"/>
                </a:lnTo>
                <a:close/>
                <a:moveTo>
                  <a:pt x="4146" y="3505"/>
                </a:moveTo>
                <a:lnTo>
                  <a:pt x="4394" y="3505"/>
                </a:lnTo>
                <a:lnTo>
                  <a:pt x="4270" y="3652"/>
                </a:lnTo>
                <a:lnTo>
                  <a:pt x="4146" y="3505"/>
                </a:lnTo>
                <a:close/>
                <a:moveTo>
                  <a:pt x="4146" y="3850"/>
                </a:moveTo>
                <a:lnTo>
                  <a:pt x="4270" y="3703"/>
                </a:lnTo>
                <a:lnTo>
                  <a:pt x="4394" y="3844"/>
                </a:lnTo>
                <a:cubicBezTo>
                  <a:pt x="4315" y="3847"/>
                  <a:pt x="4230" y="3847"/>
                  <a:pt x="4146" y="3850"/>
                </a:cubicBezTo>
                <a:close/>
                <a:moveTo>
                  <a:pt x="4416" y="3818"/>
                </a:moveTo>
                <a:lnTo>
                  <a:pt x="4292" y="3675"/>
                </a:lnTo>
                <a:lnTo>
                  <a:pt x="4416" y="3528"/>
                </a:lnTo>
                <a:lnTo>
                  <a:pt x="4416" y="3818"/>
                </a:lnTo>
                <a:close/>
                <a:moveTo>
                  <a:pt x="4120" y="3474"/>
                </a:moveTo>
                <a:lnTo>
                  <a:pt x="4117" y="3138"/>
                </a:lnTo>
                <a:lnTo>
                  <a:pt x="4419" y="3474"/>
                </a:lnTo>
                <a:lnTo>
                  <a:pt x="4120" y="3474"/>
                </a:lnTo>
                <a:close/>
                <a:moveTo>
                  <a:pt x="4140" y="3113"/>
                </a:moveTo>
                <a:lnTo>
                  <a:pt x="4744" y="3085"/>
                </a:lnTo>
                <a:lnTo>
                  <a:pt x="4442" y="3446"/>
                </a:lnTo>
                <a:lnTo>
                  <a:pt x="4140" y="3113"/>
                </a:lnTo>
                <a:close/>
                <a:moveTo>
                  <a:pt x="4450" y="3508"/>
                </a:moveTo>
                <a:lnTo>
                  <a:pt x="4583" y="3658"/>
                </a:lnTo>
                <a:lnTo>
                  <a:pt x="4450" y="3816"/>
                </a:lnTo>
                <a:lnTo>
                  <a:pt x="4450" y="3508"/>
                </a:lnTo>
                <a:close/>
                <a:moveTo>
                  <a:pt x="4487" y="3500"/>
                </a:moveTo>
                <a:lnTo>
                  <a:pt x="4733" y="3480"/>
                </a:lnTo>
                <a:lnTo>
                  <a:pt x="4603" y="3629"/>
                </a:lnTo>
                <a:lnTo>
                  <a:pt x="4487" y="3500"/>
                </a:lnTo>
                <a:close/>
                <a:moveTo>
                  <a:pt x="4467" y="3841"/>
                </a:moveTo>
                <a:lnTo>
                  <a:pt x="4606" y="3680"/>
                </a:lnTo>
                <a:lnTo>
                  <a:pt x="4738" y="3830"/>
                </a:lnTo>
                <a:cubicBezTo>
                  <a:pt x="4648" y="3833"/>
                  <a:pt x="4558" y="3838"/>
                  <a:pt x="4467" y="3841"/>
                </a:cubicBezTo>
                <a:close/>
                <a:moveTo>
                  <a:pt x="4758" y="3799"/>
                </a:moveTo>
                <a:lnTo>
                  <a:pt x="4628" y="3655"/>
                </a:lnTo>
                <a:lnTo>
                  <a:pt x="4758" y="3505"/>
                </a:lnTo>
                <a:lnTo>
                  <a:pt x="4758" y="3799"/>
                </a:lnTo>
                <a:close/>
                <a:moveTo>
                  <a:pt x="4758" y="3449"/>
                </a:moveTo>
                <a:lnTo>
                  <a:pt x="4464" y="3471"/>
                </a:lnTo>
                <a:lnTo>
                  <a:pt x="4764" y="3116"/>
                </a:lnTo>
                <a:lnTo>
                  <a:pt x="4758" y="3449"/>
                </a:lnTo>
                <a:close/>
                <a:moveTo>
                  <a:pt x="4129" y="2362"/>
                </a:moveTo>
                <a:lnTo>
                  <a:pt x="5410" y="2309"/>
                </a:lnTo>
                <a:lnTo>
                  <a:pt x="4781" y="3042"/>
                </a:lnTo>
                <a:lnTo>
                  <a:pt x="4129" y="2362"/>
                </a:lnTo>
                <a:close/>
                <a:moveTo>
                  <a:pt x="5430" y="2337"/>
                </a:moveTo>
                <a:lnTo>
                  <a:pt x="5430" y="3023"/>
                </a:lnTo>
                <a:lnTo>
                  <a:pt x="4823" y="3051"/>
                </a:lnTo>
                <a:lnTo>
                  <a:pt x="5430" y="2337"/>
                </a:lnTo>
                <a:close/>
                <a:moveTo>
                  <a:pt x="4789" y="3505"/>
                </a:moveTo>
                <a:lnTo>
                  <a:pt x="4916" y="3644"/>
                </a:lnTo>
                <a:lnTo>
                  <a:pt x="4789" y="3799"/>
                </a:lnTo>
                <a:lnTo>
                  <a:pt x="4789" y="3505"/>
                </a:lnTo>
                <a:close/>
                <a:moveTo>
                  <a:pt x="4809" y="3474"/>
                </a:moveTo>
                <a:lnTo>
                  <a:pt x="5074" y="3452"/>
                </a:lnTo>
                <a:lnTo>
                  <a:pt x="4939" y="3615"/>
                </a:lnTo>
                <a:lnTo>
                  <a:pt x="4809" y="3474"/>
                </a:lnTo>
                <a:close/>
                <a:moveTo>
                  <a:pt x="4812" y="3827"/>
                </a:moveTo>
                <a:lnTo>
                  <a:pt x="4941" y="3669"/>
                </a:lnTo>
                <a:lnTo>
                  <a:pt x="5071" y="3810"/>
                </a:lnTo>
                <a:cubicBezTo>
                  <a:pt x="4987" y="3816"/>
                  <a:pt x="4899" y="3821"/>
                  <a:pt x="4812" y="3827"/>
                </a:cubicBezTo>
                <a:close/>
                <a:moveTo>
                  <a:pt x="5091" y="3785"/>
                </a:moveTo>
                <a:lnTo>
                  <a:pt x="4961" y="3641"/>
                </a:lnTo>
                <a:lnTo>
                  <a:pt x="5091" y="3480"/>
                </a:lnTo>
                <a:lnTo>
                  <a:pt x="5091" y="3785"/>
                </a:lnTo>
                <a:close/>
                <a:moveTo>
                  <a:pt x="5094" y="3423"/>
                </a:moveTo>
                <a:lnTo>
                  <a:pt x="4792" y="3446"/>
                </a:lnTo>
                <a:lnTo>
                  <a:pt x="4797" y="3107"/>
                </a:lnTo>
                <a:lnTo>
                  <a:pt x="5094" y="3423"/>
                </a:lnTo>
                <a:close/>
                <a:moveTo>
                  <a:pt x="4817" y="3085"/>
                </a:moveTo>
                <a:lnTo>
                  <a:pt x="5407" y="3057"/>
                </a:lnTo>
                <a:lnTo>
                  <a:pt x="5116" y="3395"/>
                </a:lnTo>
                <a:lnTo>
                  <a:pt x="4817" y="3085"/>
                </a:lnTo>
                <a:close/>
                <a:moveTo>
                  <a:pt x="5125" y="3452"/>
                </a:moveTo>
                <a:lnTo>
                  <a:pt x="5269" y="3601"/>
                </a:lnTo>
                <a:lnTo>
                  <a:pt x="5125" y="3776"/>
                </a:lnTo>
                <a:lnTo>
                  <a:pt x="5125" y="3452"/>
                </a:lnTo>
                <a:close/>
                <a:moveTo>
                  <a:pt x="5147" y="3804"/>
                </a:moveTo>
                <a:lnTo>
                  <a:pt x="5291" y="3627"/>
                </a:lnTo>
                <a:lnTo>
                  <a:pt x="5432" y="3773"/>
                </a:lnTo>
                <a:lnTo>
                  <a:pt x="5441" y="3768"/>
                </a:lnTo>
                <a:lnTo>
                  <a:pt x="5458" y="3773"/>
                </a:lnTo>
                <a:lnTo>
                  <a:pt x="5754" y="3421"/>
                </a:lnTo>
                <a:lnTo>
                  <a:pt x="5763" y="3745"/>
                </a:lnTo>
                <a:cubicBezTo>
                  <a:pt x="5568" y="3771"/>
                  <a:pt x="5362" y="3787"/>
                  <a:pt x="5147" y="3804"/>
                </a:cubicBezTo>
                <a:close/>
                <a:moveTo>
                  <a:pt x="5483" y="3051"/>
                </a:moveTo>
                <a:lnTo>
                  <a:pt x="6076" y="2992"/>
                </a:lnTo>
                <a:lnTo>
                  <a:pt x="5768" y="3356"/>
                </a:lnTo>
                <a:lnTo>
                  <a:pt x="5483" y="3051"/>
                </a:lnTo>
                <a:close/>
                <a:moveTo>
                  <a:pt x="5796" y="3745"/>
                </a:moveTo>
                <a:lnTo>
                  <a:pt x="5788" y="3423"/>
                </a:lnTo>
                <a:lnTo>
                  <a:pt x="6065" y="3714"/>
                </a:lnTo>
                <a:cubicBezTo>
                  <a:pt x="5977" y="3725"/>
                  <a:pt x="5890" y="3737"/>
                  <a:pt x="5796" y="3745"/>
                </a:cubicBezTo>
                <a:close/>
                <a:moveTo>
                  <a:pt x="6087" y="3689"/>
                </a:moveTo>
                <a:lnTo>
                  <a:pt x="5794" y="3378"/>
                </a:lnTo>
                <a:lnTo>
                  <a:pt x="6101" y="3014"/>
                </a:lnTo>
                <a:lnTo>
                  <a:pt x="6087" y="3689"/>
                </a:lnTo>
                <a:close/>
                <a:moveTo>
                  <a:pt x="5486" y="2303"/>
                </a:moveTo>
                <a:lnTo>
                  <a:pt x="6773" y="2168"/>
                </a:lnTo>
                <a:lnTo>
                  <a:pt x="6118" y="2944"/>
                </a:lnTo>
                <a:lnTo>
                  <a:pt x="5486" y="2303"/>
                </a:lnTo>
                <a:close/>
                <a:moveTo>
                  <a:pt x="6132" y="3003"/>
                </a:moveTo>
                <a:lnTo>
                  <a:pt x="6440" y="3296"/>
                </a:lnTo>
                <a:lnTo>
                  <a:pt x="6118" y="3683"/>
                </a:lnTo>
                <a:lnTo>
                  <a:pt x="6132" y="3003"/>
                </a:lnTo>
                <a:close/>
                <a:moveTo>
                  <a:pt x="6158" y="2980"/>
                </a:moveTo>
                <a:lnTo>
                  <a:pt x="6767" y="2904"/>
                </a:lnTo>
                <a:lnTo>
                  <a:pt x="6463" y="3271"/>
                </a:lnTo>
                <a:lnTo>
                  <a:pt x="6158" y="2980"/>
                </a:lnTo>
                <a:close/>
                <a:moveTo>
                  <a:pt x="6146" y="3703"/>
                </a:moveTo>
                <a:lnTo>
                  <a:pt x="6457" y="3330"/>
                </a:lnTo>
                <a:lnTo>
                  <a:pt x="6465" y="3660"/>
                </a:lnTo>
                <a:cubicBezTo>
                  <a:pt x="6364" y="3675"/>
                  <a:pt x="6256" y="3691"/>
                  <a:pt x="6146" y="3703"/>
                </a:cubicBezTo>
                <a:close/>
                <a:moveTo>
                  <a:pt x="6499" y="3658"/>
                </a:moveTo>
                <a:lnTo>
                  <a:pt x="6491" y="3344"/>
                </a:lnTo>
                <a:lnTo>
                  <a:pt x="6776" y="3615"/>
                </a:lnTo>
                <a:cubicBezTo>
                  <a:pt x="6685" y="3629"/>
                  <a:pt x="6592" y="3644"/>
                  <a:pt x="6499" y="3658"/>
                </a:cubicBezTo>
                <a:close/>
                <a:moveTo>
                  <a:pt x="6485" y="3296"/>
                </a:moveTo>
                <a:lnTo>
                  <a:pt x="6790" y="2930"/>
                </a:lnTo>
                <a:lnTo>
                  <a:pt x="6790" y="3584"/>
                </a:lnTo>
                <a:lnTo>
                  <a:pt x="6485" y="3296"/>
                </a:lnTo>
                <a:close/>
                <a:moveTo>
                  <a:pt x="6793" y="2867"/>
                </a:moveTo>
                <a:lnTo>
                  <a:pt x="6158" y="2946"/>
                </a:lnTo>
                <a:lnTo>
                  <a:pt x="6793" y="2193"/>
                </a:lnTo>
                <a:lnTo>
                  <a:pt x="6793" y="2867"/>
                </a:lnTo>
                <a:close/>
                <a:moveTo>
                  <a:pt x="6793" y="2114"/>
                </a:moveTo>
                <a:lnTo>
                  <a:pt x="5492" y="906"/>
                </a:lnTo>
                <a:lnTo>
                  <a:pt x="8113" y="497"/>
                </a:lnTo>
                <a:lnTo>
                  <a:pt x="6815" y="2114"/>
                </a:lnTo>
                <a:lnTo>
                  <a:pt x="6793" y="2114"/>
                </a:lnTo>
                <a:close/>
                <a:moveTo>
                  <a:pt x="6844" y="2862"/>
                </a:moveTo>
                <a:lnTo>
                  <a:pt x="6827" y="2865"/>
                </a:lnTo>
                <a:lnTo>
                  <a:pt x="6827" y="2187"/>
                </a:lnTo>
                <a:lnTo>
                  <a:pt x="7470" y="2786"/>
                </a:lnTo>
                <a:lnTo>
                  <a:pt x="6844" y="2862"/>
                </a:lnTo>
                <a:close/>
                <a:moveTo>
                  <a:pt x="7470" y="2822"/>
                </a:moveTo>
                <a:lnTo>
                  <a:pt x="7168" y="3175"/>
                </a:lnTo>
                <a:lnTo>
                  <a:pt x="6849" y="2893"/>
                </a:lnTo>
                <a:lnTo>
                  <a:pt x="7470" y="2822"/>
                </a:lnTo>
                <a:close/>
                <a:moveTo>
                  <a:pt x="6824" y="2918"/>
                </a:moveTo>
                <a:lnTo>
                  <a:pt x="7145" y="3203"/>
                </a:lnTo>
                <a:lnTo>
                  <a:pt x="6824" y="3581"/>
                </a:lnTo>
                <a:lnTo>
                  <a:pt x="6824" y="2918"/>
                </a:lnTo>
                <a:close/>
                <a:moveTo>
                  <a:pt x="6852" y="3601"/>
                </a:moveTo>
                <a:lnTo>
                  <a:pt x="7174" y="3226"/>
                </a:lnTo>
                <a:lnTo>
                  <a:pt x="7476" y="3491"/>
                </a:lnTo>
                <a:cubicBezTo>
                  <a:pt x="7289" y="3528"/>
                  <a:pt x="7081" y="3565"/>
                  <a:pt x="6852" y="3601"/>
                </a:cubicBezTo>
                <a:close/>
                <a:moveTo>
                  <a:pt x="7495" y="3466"/>
                </a:moveTo>
                <a:lnTo>
                  <a:pt x="7193" y="3198"/>
                </a:lnTo>
                <a:lnTo>
                  <a:pt x="7495" y="2845"/>
                </a:lnTo>
                <a:lnTo>
                  <a:pt x="7495" y="3466"/>
                </a:lnTo>
                <a:close/>
                <a:moveTo>
                  <a:pt x="6841" y="2159"/>
                </a:moveTo>
                <a:lnTo>
                  <a:pt x="8097" y="1976"/>
                </a:lnTo>
                <a:lnTo>
                  <a:pt x="7507" y="2777"/>
                </a:lnTo>
                <a:lnTo>
                  <a:pt x="6841" y="2159"/>
                </a:lnTo>
                <a:close/>
                <a:moveTo>
                  <a:pt x="7529" y="2842"/>
                </a:moveTo>
                <a:lnTo>
                  <a:pt x="7800" y="3093"/>
                </a:lnTo>
                <a:lnTo>
                  <a:pt x="7529" y="3454"/>
                </a:lnTo>
                <a:lnTo>
                  <a:pt x="7529" y="2842"/>
                </a:lnTo>
                <a:close/>
                <a:moveTo>
                  <a:pt x="7806" y="3426"/>
                </a:moveTo>
                <a:cubicBezTo>
                  <a:pt x="7730" y="3440"/>
                  <a:pt x="7645" y="3457"/>
                  <a:pt x="7555" y="3477"/>
                </a:cubicBezTo>
                <a:lnTo>
                  <a:pt x="7812" y="3133"/>
                </a:lnTo>
                <a:lnTo>
                  <a:pt x="7806" y="3426"/>
                </a:lnTo>
                <a:close/>
                <a:moveTo>
                  <a:pt x="7543" y="2811"/>
                </a:moveTo>
                <a:lnTo>
                  <a:pt x="8088" y="2704"/>
                </a:lnTo>
                <a:lnTo>
                  <a:pt x="7817" y="3065"/>
                </a:lnTo>
                <a:lnTo>
                  <a:pt x="7543" y="2811"/>
                </a:lnTo>
                <a:close/>
                <a:moveTo>
                  <a:pt x="7907" y="3406"/>
                </a:moveTo>
                <a:cubicBezTo>
                  <a:pt x="7885" y="3412"/>
                  <a:pt x="7862" y="3415"/>
                  <a:pt x="7840" y="3421"/>
                </a:cubicBezTo>
                <a:lnTo>
                  <a:pt x="7845" y="3136"/>
                </a:lnTo>
                <a:lnTo>
                  <a:pt x="8097" y="3370"/>
                </a:lnTo>
                <a:cubicBezTo>
                  <a:pt x="8040" y="3378"/>
                  <a:pt x="7978" y="3390"/>
                  <a:pt x="7907" y="3406"/>
                </a:cubicBezTo>
                <a:close/>
                <a:moveTo>
                  <a:pt x="8116" y="3344"/>
                </a:moveTo>
                <a:lnTo>
                  <a:pt x="7845" y="3090"/>
                </a:lnTo>
                <a:lnTo>
                  <a:pt x="7845" y="3085"/>
                </a:lnTo>
                <a:lnTo>
                  <a:pt x="8116" y="2721"/>
                </a:lnTo>
                <a:lnTo>
                  <a:pt x="8116" y="3344"/>
                </a:lnTo>
                <a:close/>
                <a:moveTo>
                  <a:pt x="8116" y="2659"/>
                </a:moveTo>
                <a:lnTo>
                  <a:pt x="7555" y="2772"/>
                </a:lnTo>
                <a:lnTo>
                  <a:pt x="8116" y="2007"/>
                </a:lnTo>
                <a:lnTo>
                  <a:pt x="8116" y="2659"/>
                </a:lnTo>
                <a:close/>
                <a:moveTo>
                  <a:pt x="8116" y="1936"/>
                </a:moveTo>
                <a:lnTo>
                  <a:pt x="6849" y="2122"/>
                </a:lnTo>
                <a:lnTo>
                  <a:pt x="8116" y="545"/>
                </a:lnTo>
                <a:lnTo>
                  <a:pt x="8116" y="1936"/>
                </a:lnTo>
                <a:close/>
                <a:moveTo>
                  <a:pt x="8150" y="505"/>
                </a:moveTo>
                <a:lnTo>
                  <a:pt x="8156" y="497"/>
                </a:lnTo>
                <a:lnTo>
                  <a:pt x="9502" y="1637"/>
                </a:lnTo>
                <a:lnTo>
                  <a:pt x="8150" y="1931"/>
                </a:lnTo>
                <a:lnTo>
                  <a:pt x="8150" y="505"/>
                </a:lnTo>
                <a:close/>
                <a:moveTo>
                  <a:pt x="8150" y="1984"/>
                </a:moveTo>
                <a:lnTo>
                  <a:pt x="8791" y="2512"/>
                </a:lnTo>
                <a:lnTo>
                  <a:pt x="8150" y="2650"/>
                </a:lnTo>
                <a:lnTo>
                  <a:pt x="8150" y="1984"/>
                </a:lnTo>
                <a:close/>
                <a:moveTo>
                  <a:pt x="8150" y="2693"/>
                </a:moveTo>
                <a:lnTo>
                  <a:pt x="8782" y="2554"/>
                </a:lnTo>
                <a:lnTo>
                  <a:pt x="8150" y="3336"/>
                </a:lnTo>
                <a:lnTo>
                  <a:pt x="8150" y="2693"/>
                </a:lnTo>
                <a:close/>
                <a:moveTo>
                  <a:pt x="8178" y="3350"/>
                </a:moveTo>
                <a:lnTo>
                  <a:pt x="8811" y="2571"/>
                </a:lnTo>
                <a:lnTo>
                  <a:pt x="8816" y="3215"/>
                </a:lnTo>
                <a:cubicBezTo>
                  <a:pt x="8514" y="3279"/>
                  <a:pt x="8277" y="3330"/>
                  <a:pt x="8178" y="3350"/>
                </a:cubicBezTo>
                <a:close/>
                <a:moveTo>
                  <a:pt x="8173" y="1962"/>
                </a:moveTo>
                <a:lnTo>
                  <a:pt x="9494" y="1674"/>
                </a:lnTo>
                <a:lnTo>
                  <a:pt x="8827" y="2501"/>
                </a:lnTo>
                <a:lnTo>
                  <a:pt x="8173" y="1962"/>
                </a:lnTo>
                <a:close/>
                <a:moveTo>
                  <a:pt x="8844" y="2557"/>
                </a:moveTo>
                <a:lnTo>
                  <a:pt x="9161" y="2808"/>
                </a:lnTo>
                <a:lnTo>
                  <a:pt x="8850" y="3186"/>
                </a:lnTo>
                <a:lnTo>
                  <a:pt x="8844" y="2557"/>
                </a:lnTo>
                <a:close/>
                <a:moveTo>
                  <a:pt x="8873" y="2537"/>
                </a:moveTo>
                <a:lnTo>
                  <a:pt x="9477" y="2424"/>
                </a:lnTo>
                <a:lnTo>
                  <a:pt x="9183" y="2780"/>
                </a:lnTo>
                <a:lnTo>
                  <a:pt x="8873" y="2537"/>
                </a:lnTo>
                <a:close/>
                <a:moveTo>
                  <a:pt x="8881" y="3200"/>
                </a:moveTo>
                <a:lnTo>
                  <a:pt x="9186" y="2828"/>
                </a:lnTo>
                <a:lnTo>
                  <a:pt x="9488" y="3068"/>
                </a:lnTo>
                <a:cubicBezTo>
                  <a:pt x="9276" y="3113"/>
                  <a:pt x="9067" y="3161"/>
                  <a:pt x="8881" y="3200"/>
                </a:cubicBezTo>
                <a:close/>
                <a:moveTo>
                  <a:pt x="9510" y="3040"/>
                </a:moveTo>
                <a:lnTo>
                  <a:pt x="9208" y="2800"/>
                </a:lnTo>
                <a:lnTo>
                  <a:pt x="9516" y="2424"/>
                </a:lnTo>
                <a:lnTo>
                  <a:pt x="9510" y="3040"/>
                </a:lnTo>
                <a:close/>
                <a:moveTo>
                  <a:pt x="9516" y="2376"/>
                </a:moveTo>
                <a:lnTo>
                  <a:pt x="8870" y="2498"/>
                </a:lnTo>
                <a:lnTo>
                  <a:pt x="9522" y="1696"/>
                </a:lnTo>
                <a:lnTo>
                  <a:pt x="9516" y="2376"/>
                </a:lnTo>
                <a:close/>
                <a:moveTo>
                  <a:pt x="8192" y="483"/>
                </a:moveTo>
                <a:lnTo>
                  <a:pt x="10803" y="57"/>
                </a:lnTo>
                <a:lnTo>
                  <a:pt x="9536" y="1623"/>
                </a:lnTo>
                <a:lnTo>
                  <a:pt x="8192" y="483"/>
                </a:lnTo>
                <a:close/>
                <a:moveTo>
                  <a:pt x="9550" y="2368"/>
                </a:moveTo>
                <a:lnTo>
                  <a:pt x="9553" y="1682"/>
                </a:lnTo>
                <a:lnTo>
                  <a:pt x="10210" y="2238"/>
                </a:lnTo>
                <a:lnTo>
                  <a:pt x="9550" y="2368"/>
                </a:lnTo>
                <a:close/>
                <a:moveTo>
                  <a:pt x="10205" y="2280"/>
                </a:moveTo>
                <a:lnTo>
                  <a:pt x="9900" y="2630"/>
                </a:lnTo>
                <a:lnTo>
                  <a:pt x="9567" y="2407"/>
                </a:lnTo>
                <a:lnTo>
                  <a:pt x="10205" y="2280"/>
                </a:lnTo>
                <a:close/>
                <a:moveTo>
                  <a:pt x="9575" y="1657"/>
                </a:moveTo>
                <a:lnTo>
                  <a:pt x="10809" y="1414"/>
                </a:lnTo>
                <a:lnTo>
                  <a:pt x="10247" y="2230"/>
                </a:lnTo>
                <a:lnTo>
                  <a:pt x="9575" y="1657"/>
                </a:lnTo>
                <a:close/>
                <a:moveTo>
                  <a:pt x="9550" y="2439"/>
                </a:moveTo>
                <a:lnTo>
                  <a:pt x="9875" y="2656"/>
                </a:lnTo>
                <a:lnTo>
                  <a:pt x="9544" y="3031"/>
                </a:lnTo>
                <a:lnTo>
                  <a:pt x="9550" y="2439"/>
                </a:lnTo>
                <a:close/>
                <a:moveTo>
                  <a:pt x="9578" y="3045"/>
                </a:moveTo>
                <a:lnTo>
                  <a:pt x="9906" y="2673"/>
                </a:lnTo>
                <a:lnTo>
                  <a:pt x="10233" y="2893"/>
                </a:lnTo>
                <a:cubicBezTo>
                  <a:pt x="10021" y="2944"/>
                  <a:pt x="9798" y="2997"/>
                  <a:pt x="9578" y="3045"/>
                </a:cubicBezTo>
                <a:close/>
                <a:moveTo>
                  <a:pt x="9928" y="2647"/>
                </a:moveTo>
                <a:lnTo>
                  <a:pt x="10239" y="2292"/>
                </a:lnTo>
                <a:lnTo>
                  <a:pt x="10258" y="2870"/>
                </a:lnTo>
                <a:lnTo>
                  <a:pt x="9928" y="2647"/>
                </a:lnTo>
                <a:close/>
                <a:moveTo>
                  <a:pt x="10292" y="2879"/>
                </a:moveTo>
                <a:lnTo>
                  <a:pt x="10272" y="2289"/>
                </a:lnTo>
                <a:lnTo>
                  <a:pt x="10811" y="2746"/>
                </a:lnTo>
                <a:cubicBezTo>
                  <a:pt x="10662" y="2788"/>
                  <a:pt x="10484" y="2834"/>
                  <a:pt x="10292" y="2879"/>
                </a:cubicBezTo>
                <a:close/>
                <a:moveTo>
                  <a:pt x="10828" y="2724"/>
                </a:moveTo>
                <a:lnTo>
                  <a:pt x="10287" y="2261"/>
                </a:lnTo>
                <a:lnTo>
                  <a:pt x="10828" y="2120"/>
                </a:lnTo>
                <a:lnTo>
                  <a:pt x="10828" y="2724"/>
                </a:lnTo>
                <a:close/>
                <a:moveTo>
                  <a:pt x="10828" y="2080"/>
                </a:moveTo>
                <a:lnTo>
                  <a:pt x="10295" y="2221"/>
                </a:lnTo>
                <a:lnTo>
                  <a:pt x="10828" y="1445"/>
                </a:lnTo>
                <a:lnTo>
                  <a:pt x="10828" y="2080"/>
                </a:lnTo>
                <a:close/>
                <a:moveTo>
                  <a:pt x="10828" y="1375"/>
                </a:moveTo>
                <a:lnTo>
                  <a:pt x="9581" y="1623"/>
                </a:lnTo>
                <a:lnTo>
                  <a:pt x="10828" y="85"/>
                </a:lnTo>
                <a:lnTo>
                  <a:pt x="10828" y="1375"/>
                </a:lnTo>
                <a:close/>
                <a:moveTo>
                  <a:pt x="10862" y="65"/>
                </a:moveTo>
                <a:lnTo>
                  <a:pt x="12208" y="1067"/>
                </a:lnTo>
                <a:lnTo>
                  <a:pt x="10862" y="1369"/>
                </a:lnTo>
                <a:lnTo>
                  <a:pt x="10862" y="65"/>
                </a:lnTo>
                <a:close/>
                <a:moveTo>
                  <a:pt x="10862" y="1420"/>
                </a:moveTo>
                <a:lnTo>
                  <a:pt x="11511" y="1911"/>
                </a:lnTo>
                <a:lnTo>
                  <a:pt x="10862" y="2069"/>
                </a:lnTo>
                <a:lnTo>
                  <a:pt x="10862" y="1420"/>
                </a:lnTo>
                <a:close/>
                <a:moveTo>
                  <a:pt x="11506" y="1953"/>
                </a:moveTo>
                <a:lnTo>
                  <a:pt x="11198" y="2314"/>
                </a:lnTo>
                <a:lnTo>
                  <a:pt x="10888" y="2103"/>
                </a:lnTo>
                <a:lnTo>
                  <a:pt x="11506" y="1953"/>
                </a:lnTo>
                <a:close/>
                <a:moveTo>
                  <a:pt x="10862" y="2128"/>
                </a:moveTo>
                <a:lnTo>
                  <a:pt x="11178" y="2343"/>
                </a:lnTo>
                <a:lnTo>
                  <a:pt x="10862" y="2712"/>
                </a:lnTo>
                <a:lnTo>
                  <a:pt x="10862" y="2128"/>
                </a:lnTo>
                <a:close/>
                <a:moveTo>
                  <a:pt x="10896" y="2724"/>
                </a:moveTo>
                <a:lnTo>
                  <a:pt x="11204" y="2360"/>
                </a:lnTo>
                <a:lnTo>
                  <a:pt x="11503" y="2563"/>
                </a:lnTo>
                <a:cubicBezTo>
                  <a:pt x="11218" y="2639"/>
                  <a:pt x="10995" y="2698"/>
                  <a:pt x="10896" y="2724"/>
                </a:cubicBezTo>
                <a:close/>
                <a:moveTo>
                  <a:pt x="11531" y="2540"/>
                </a:moveTo>
                <a:lnTo>
                  <a:pt x="11226" y="2334"/>
                </a:lnTo>
                <a:lnTo>
                  <a:pt x="11537" y="1967"/>
                </a:lnTo>
                <a:lnTo>
                  <a:pt x="11531" y="2540"/>
                </a:lnTo>
                <a:close/>
                <a:moveTo>
                  <a:pt x="11562" y="2546"/>
                </a:moveTo>
                <a:lnTo>
                  <a:pt x="11568" y="1953"/>
                </a:lnTo>
                <a:lnTo>
                  <a:pt x="12203" y="2376"/>
                </a:lnTo>
                <a:cubicBezTo>
                  <a:pt x="11974" y="2439"/>
                  <a:pt x="11757" y="2495"/>
                  <a:pt x="11562" y="2546"/>
                </a:cubicBezTo>
                <a:close/>
                <a:moveTo>
                  <a:pt x="12231" y="2351"/>
                </a:moveTo>
                <a:lnTo>
                  <a:pt x="11599" y="1931"/>
                </a:lnTo>
                <a:lnTo>
                  <a:pt x="12211" y="1781"/>
                </a:lnTo>
                <a:lnTo>
                  <a:pt x="12234" y="1775"/>
                </a:lnTo>
                <a:lnTo>
                  <a:pt x="12234" y="2351"/>
                </a:lnTo>
                <a:lnTo>
                  <a:pt x="12231" y="2351"/>
                </a:lnTo>
                <a:close/>
                <a:moveTo>
                  <a:pt x="12231" y="1736"/>
                </a:moveTo>
                <a:lnTo>
                  <a:pt x="12203" y="1744"/>
                </a:lnTo>
                <a:lnTo>
                  <a:pt x="11604" y="1891"/>
                </a:lnTo>
                <a:lnTo>
                  <a:pt x="12234" y="1149"/>
                </a:lnTo>
                <a:lnTo>
                  <a:pt x="12234" y="1736"/>
                </a:lnTo>
                <a:lnTo>
                  <a:pt x="12231" y="1736"/>
                </a:lnTo>
                <a:close/>
                <a:moveTo>
                  <a:pt x="12231" y="1095"/>
                </a:moveTo>
                <a:lnTo>
                  <a:pt x="11551" y="1900"/>
                </a:lnTo>
                <a:lnTo>
                  <a:pt x="10888" y="1397"/>
                </a:lnTo>
                <a:lnTo>
                  <a:pt x="12231" y="1095"/>
                </a:lnTo>
                <a:close/>
                <a:moveTo>
                  <a:pt x="12265" y="1109"/>
                </a:moveTo>
                <a:lnTo>
                  <a:pt x="12880" y="1564"/>
                </a:lnTo>
                <a:lnTo>
                  <a:pt x="12265" y="1727"/>
                </a:lnTo>
                <a:lnTo>
                  <a:pt x="12265" y="1109"/>
                </a:lnTo>
                <a:close/>
                <a:moveTo>
                  <a:pt x="12877" y="1606"/>
                </a:moveTo>
                <a:lnTo>
                  <a:pt x="12581" y="1959"/>
                </a:lnTo>
                <a:lnTo>
                  <a:pt x="12287" y="1761"/>
                </a:lnTo>
                <a:lnTo>
                  <a:pt x="12877" y="1606"/>
                </a:lnTo>
                <a:close/>
                <a:moveTo>
                  <a:pt x="12265" y="1784"/>
                </a:moveTo>
                <a:lnTo>
                  <a:pt x="12561" y="1984"/>
                </a:lnTo>
                <a:lnTo>
                  <a:pt x="12265" y="2340"/>
                </a:lnTo>
                <a:lnTo>
                  <a:pt x="12265" y="1784"/>
                </a:lnTo>
                <a:close/>
                <a:moveTo>
                  <a:pt x="12296" y="2354"/>
                </a:moveTo>
                <a:lnTo>
                  <a:pt x="12589" y="2004"/>
                </a:lnTo>
                <a:lnTo>
                  <a:pt x="12880" y="2199"/>
                </a:lnTo>
                <a:cubicBezTo>
                  <a:pt x="12685" y="2249"/>
                  <a:pt x="12488" y="2300"/>
                  <a:pt x="12296" y="2354"/>
                </a:cubicBezTo>
                <a:close/>
                <a:moveTo>
                  <a:pt x="12908" y="2173"/>
                </a:moveTo>
                <a:lnTo>
                  <a:pt x="12612" y="1976"/>
                </a:lnTo>
                <a:lnTo>
                  <a:pt x="12908" y="1620"/>
                </a:lnTo>
                <a:lnTo>
                  <a:pt x="12908" y="2173"/>
                </a:lnTo>
                <a:close/>
                <a:moveTo>
                  <a:pt x="12287" y="1084"/>
                </a:moveTo>
                <a:lnTo>
                  <a:pt x="13509" y="810"/>
                </a:lnTo>
                <a:lnTo>
                  <a:pt x="12920" y="1552"/>
                </a:lnTo>
                <a:lnTo>
                  <a:pt x="12287" y="1084"/>
                </a:lnTo>
                <a:close/>
                <a:moveTo>
                  <a:pt x="12939" y="1609"/>
                </a:moveTo>
                <a:lnTo>
                  <a:pt x="13216" y="1815"/>
                </a:lnTo>
                <a:lnTo>
                  <a:pt x="12939" y="2156"/>
                </a:lnTo>
                <a:lnTo>
                  <a:pt x="12939" y="1609"/>
                </a:lnTo>
                <a:close/>
                <a:moveTo>
                  <a:pt x="12962" y="1583"/>
                </a:moveTo>
                <a:lnTo>
                  <a:pt x="13526" y="1434"/>
                </a:lnTo>
                <a:lnTo>
                  <a:pt x="13239" y="1789"/>
                </a:lnTo>
                <a:lnTo>
                  <a:pt x="12962" y="1583"/>
                </a:lnTo>
                <a:close/>
                <a:moveTo>
                  <a:pt x="12970" y="2173"/>
                </a:moveTo>
                <a:lnTo>
                  <a:pt x="13244" y="1835"/>
                </a:lnTo>
                <a:lnTo>
                  <a:pt x="13507" y="2029"/>
                </a:lnTo>
                <a:cubicBezTo>
                  <a:pt x="13337" y="2074"/>
                  <a:pt x="13157" y="2125"/>
                  <a:pt x="12970" y="2173"/>
                </a:cubicBezTo>
                <a:close/>
                <a:moveTo>
                  <a:pt x="13542" y="2015"/>
                </a:moveTo>
                <a:lnTo>
                  <a:pt x="13267" y="1809"/>
                </a:lnTo>
                <a:lnTo>
                  <a:pt x="13542" y="1465"/>
                </a:lnTo>
                <a:lnTo>
                  <a:pt x="13542" y="2015"/>
                </a:lnTo>
                <a:close/>
                <a:moveTo>
                  <a:pt x="13542" y="1389"/>
                </a:moveTo>
                <a:lnTo>
                  <a:pt x="12976" y="1538"/>
                </a:lnTo>
                <a:lnTo>
                  <a:pt x="13542" y="819"/>
                </a:lnTo>
                <a:lnTo>
                  <a:pt x="13542" y="1389"/>
                </a:lnTo>
                <a:close/>
                <a:moveTo>
                  <a:pt x="14959" y="1369"/>
                </a:moveTo>
                <a:lnTo>
                  <a:pt x="14654" y="1442"/>
                </a:lnTo>
                <a:lnTo>
                  <a:pt x="14956" y="1109"/>
                </a:lnTo>
                <a:lnTo>
                  <a:pt x="14959" y="1369"/>
                </a:lnTo>
                <a:close/>
                <a:moveTo>
                  <a:pt x="14928" y="1408"/>
                </a:moveTo>
                <a:lnTo>
                  <a:pt x="14793" y="1547"/>
                </a:lnTo>
                <a:lnTo>
                  <a:pt x="14654" y="1473"/>
                </a:lnTo>
                <a:lnTo>
                  <a:pt x="14928" y="1408"/>
                </a:lnTo>
                <a:close/>
                <a:moveTo>
                  <a:pt x="14948" y="534"/>
                </a:moveTo>
                <a:lnTo>
                  <a:pt x="14953" y="1053"/>
                </a:lnTo>
                <a:lnTo>
                  <a:pt x="14931" y="1059"/>
                </a:lnTo>
                <a:lnTo>
                  <a:pt x="14310" y="1236"/>
                </a:lnTo>
                <a:lnTo>
                  <a:pt x="14948" y="534"/>
                </a:lnTo>
                <a:close/>
                <a:moveTo>
                  <a:pt x="13573" y="816"/>
                </a:moveTo>
                <a:lnTo>
                  <a:pt x="14208" y="1262"/>
                </a:lnTo>
                <a:lnTo>
                  <a:pt x="13573" y="1380"/>
                </a:lnTo>
                <a:lnTo>
                  <a:pt x="13573" y="816"/>
                </a:lnTo>
                <a:close/>
                <a:moveTo>
                  <a:pt x="14206" y="1301"/>
                </a:moveTo>
                <a:lnTo>
                  <a:pt x="13923" y="1612"/>
                </a:lnTo>
                <a:lnTo>
                  <a:pt x="13613" y="1411"/>
                </a:lnTo>
                <a:lnTo>
                  <a:pt x="14206" y="1301"/>
                </a:lnTo>
                <a:close/>
                <a:moveTo>
                  <a:pt x="13573" y="1431"/>
                </a:moveTo>
                <a:lnTo>
                  <a:pt x="13901" y="1640"/>
                </a:lnTo>
                <a:lnTo>
                  <a:pt x="13573" y="1998"/>
                </a:lnTo>
                <a:lnTo>
                  <a:pt x="13573" y="1431"/>
                </a:lnTo>
                <a:close/>
                <a:moveTo>
                  <a:pt x="13616" y="2004"/>
                </a:moveTo>
                <a:lnTo>
                  <a:pt x="13929" y="1657"/>
                </a:lnTo>
                <a:lnTo>
                  <a:pt x="14217" y="1843"/>
                </a:lnTo>
                <a:cubicBezTo>
                  <a:pt x="13935" y="1916"/>
                  <a:pt x="13717" y="1976"/>
                  <a:pt x="13616" y="2004"/>
                </a:cubicBezTo>
                <a:close/>
                <a:moveTo>
                  <a:pt x="13954" y="1631"/>
                </a:moveTo>
                <a:lnTo>
                  <a:pt x="14239" y="1315"/>
                </a:lnTo>
                <a:lnTo>
                  <a:pt x="14242" y="1815"/>
                </a:lnTo>
                <a:lnTo>
                  <a:pt x="13954" y="1631"/>
                </a:lnTo>
                <a:close/>
                <a:moveTo>
                  <a:pt x="13599" y="790"/>
                </a:moveTo>
                <a:lnTo>
                  <a:pt x="14914" y="520"/>
                </a:lnTo>
                <a:lnTo>
                  <a:pt x="14251" y="1250"/>
                </a:lnTo>
                <a:lnTo>
                  <a:pt x="13599" y="790"/>
                </a:lnTo>
                <a:close/>
                <a:moveTo>
                  <a:pt x="14270" y="1301"/>
                </a:moveTo>
                <a:lnTo>
                  <a:pt x="14578" y="1471"/>
                </a:lnTo>
                <a:lnTo>
                  <a:pt x="14273" y="1806"/>
                </a:lnTo>
                <a:lnTo>
                  <a:pt x="14270" y="1301"/>
                </a:lnTo>
                <a:close/>
                <a:moveTo>
                  <a:pt x="14307" y="1818"/>
                </a:moveTo>
                <a:lnTo>
                  <a:pt x="14595" y="1502"/>
                </a:lnTo>
                <a:lnTo>
                  <a:pt x="14601" y="1744"/>
                </a:lnTo>
                <a:cubicBezTo>
                  <a:pt x="14499" y="1770"/>
                  <a:pt x="14400" y="1795"/>
                  <a:pt x="14307" y="1818"/>
                </a:cubicBezTo>
                <a:close/>
                <a:moveTo>
                  <a:pt x="14299" y="1279"/>
                </a:moveTo>
                <a:lnTo>
                  <a:pt x="14911" y="1104"/>
                </a:lnTo>
                <a:lnTo>
                  <a:pt x="14601" y="1442"/>
                </a:lnTo>
                <a:lnTo>
                  <a:pt x="14299" y="1279"/>
                </a:lnTo>
                <a:close/>
                <a:moveTo>
                  <a:pt x="14632" y="1716"/>
                </a:moveTo>
                <a:lnTo>
                  <a:pt x="14626" y="1493"/>
                </a:lnTo>
                <a:lnTo>
                  <a:pt x="14773" y="1572"/>
                </a:lnTo>
                <a:lnTo>
                  <a:pt x="14632" y="1716"/>
                </a:lnTo>
                <a:close/>
                <a:moveTo>
                  <a:pt x="14680" y="1725"/>
                </a:moveTo>
                <a:lnTo>
                  <a:pt x="14807" y="1592"/>
                </a:lnTo>
                <a:lnTo>
                  <a:pt x="14934" y="1662"/>
                </a:lnTo>
                <a:cubicBezTo>
                  <a:pt x="14846" y="1682"/>
                  <a:pt x="14761" y="1705"/>
                  <a:pt x="14680" y="1725"/>
                </a:cubicBezTo>
                <a:close/>
                <a:moveTo>
                  <a:pt x="14829" y="1567"/>
                </a:moveTo>
                <a:lnTo>
                  <a:pt x="14956" y="1434"/>
                </a:lnTo>
                <a:lnTo>
                  <a:pt x="14959" y="1637"/>
                </a:lnTo>
                <a:lnTo>
                  <a:pt x="14829" y="1567"/>
                </a:lnTo>
                <a:close/>
                <a:moveTo>
                  <a:pt x="14979" y="525"/>
                </a:moveTo>
                <a:lnTo>
                  <a:pt x="15571" y="929"/>
                </a:lnTo>
                <a:lnTo>
                  <a:pt x="14984" y="1044"/>
                </a:lnTo>
                <a:lnTo>
                  <a:pt x="14979" y="525"/>
                </a:lnTo>
                <a:close/>
                <a:moveTo>
                  <a:pt x="14987" y="1112"/>
                </a:moveTo>
                <a:lnTo>
                  <a:pt x="15244" y="1296"/>
                </a:lnTo>
                <a:lnTo>
                  <a:pt x="14990" y="1361"/>
                </a:lnTo>
                <a:lnTo>
                  <a:pt x="14987" y="1112"/>
                </a:lnTo>
                <a:close/>
                <a:moveTo>
                  <a:pt x="14990" y="1397"/>
                </a:moveTo>
                <a:lnTo>
                  <a:pt x="15258" y="1329"/>
                </a:lnTo>
                <a:lnTo>
                  <a:pt x="14993" y="1626"/>
                </a:lnTo>
                <a:lnTo>
                  <a:pt x="14990" y="1397"/>
                </a:lnTo>
                <a:close/>
                <a:moveTo>
                  <a:pt x="15281" y="1578"/>
                </a:moveTo>
                <a:cubicBezTo>
                  <a:pt x="15196" y="1598"/>
                  <a:pt x="15109" y="1617"/>
                  <a:pt x="15027" y="1637"/>
                </a:cubicBezTo>
                <a:lnTo>
                  <a:pt x="15281" y="1352"/>
                </a:lnTo>
                <a:lnTo>
                  <a:pt x="15281" y="1578"/>
                </a:lnTo>
                <a:close/>
                <a:moveTo>
                  <a:pt x="15301" y="1282"/>
                </a:moveTo>
                <a:lnTo>
                  <a:pt x="15289" y="1284"/>
                </a:lnTo>
                <a:lnTo>
                  <a:pt x="15007" y="1081"/>
                </a:lnTo>
                <a:lnTo>
                  <a:pt x="15580" y="968"/>
                </a:lnTo>
                <a:lnTo>
                  <a:pt x="15301" y="1282"/>
                </a:lnTo>
                <a:close/>
                <a:moveTo>
                  <a:pt x="15315" y="1564"/>
                </a:moveTo>
                <a:lnTo>
                  <a:pt x="15315" y="1344"/>
                </a:lnTo>
                <a:lnTo>
                  <a:pt x="15433" y="1420"/>
                </a:lnTo>
                <a:lnTo>
                  <a:pt x="15315" y="1564"/>
                </a:lnTo>
                <a:close/>
                <a:moveTo>
                  <a:pt x="15326" y="1313"/>
                </a:moveTo>
                <a:lnTo>
                  <a:pt x="15557" y="1267"/>
                </a:lnTo>
                <a:lnTo>
                  <a:pt x="15453" y="1394"/>
                </a:lnTo>
                <a:lnTo>
                  <a:pt x="15326" y="1313"/>
                </a:lnTo>
                <a:close/>
                <a:moveTo>
                  <a:pt x="15363" y="1561"/>
                </a:moveTo>
                <a:lnTo>
                  <a:pt x="15461" y="1440"/>
                </a:lnTo>
                <a:lnTo>
                  <a:pt x="15574" y="1513"/>
                </a:lnTo>
                <a:cubicBezTo>
                  <a:pt x="15504" y="1527"/>
                  <a:pt x="15433" y="1544"/>
                  <a:pt x="15363" y="1561"/>
                </a:cubicBezTo>
                <a:close/>
                <a:moveTo>
                  <a:pt x="15605" y="1488"/>
                </a:moveTo>
                <a:lnTo>
                  <a:pt x="15484" y="1411"/>
                </a:lnTo>
                <a:lnTo>
                  <a:pt x="15605" y="1265"/>
                </a:lnTo>
                <a:lnTo>
                  <a:pt x="15605" y="1488"/>
                </a:lnTo>
                <a:close/>
                <a:moveTo>
                  <a:pt x="15605" y="1222"/>
                </a:moveTo>
                <a:lnTo>
                  <a:pt x="15354" y="1270"/>
                </a:lnTo>
                <a:lnTo>
                  <a:pt x="15608" y="988"/>
                </a:lnTo>
                <a:lnTo>
                  <a:pt x="15605" y="1222"/>
                </a:lnTo>
                <a:close/>
                <a:moveTo>
                  <a:pt x="15007" y="500"/>
                </a:moveTo>
                <a:lnTo>
                  <a:pt x="16221" y="246"/>
                </a:lnTo>
                <a:lnTo>
                  <a:pt x="15622" y="920"/>
                </a:lnTo>
                <a:lnTo>
                  <a:pt x="15007" y="500"/>
                </a:lnTo>
                <a:close/>
                <a:moveTo>
                  <a:pt x="15639" y="977"/>
                </a:moveTo>
                <a:lnTo>
                  <a:pt x="15902" y="1155"/>
                </a:lnTo>
                <a:lnTo>
                  <a:pt x="15636" y="1214"/>
                </a:lnTo>
                <a:lnTo>
                  <a:pt x="15639" y="977"/>
                </a:lnTo>
                <a:close/>
                <a:moveTo>
                  <a:pt x="15639" y="1250"/>
                </a:moveTo>
                <a:lnTo>
                  <a:pt x="15896" y="1194"/>
                </a:lnTo>
                <a:lnTo>
                  <a:pt x="15636" y="1479"/>
                </a:lnTo>
                <a:lnTo>
                  <a:pt x="15639" y="1250"/>
                </a:lnTo>
                <a:close/>
                <a:moveTo>
                  <a:pt x="15667" y="1490"/>
                </a:moveTo>
                <a:lnTo>
                  <a:pt x="15933" y="1205"/>
                </a:lnTo>
                <a:lnTo>
                  <a:pt x="15936" y="1434"/>
                </a:lnTo>
                <a:cubicBezTo>
                  <a:pt x="15848" y="1451"/>
                  <a:pt x="15758" y="1471"/>
                  <a:pt x="15667" y="1490"/>
                </a:cubicBezTo>
                <a:close/>
                <a:moveTo>
                  <a:pt x="15667" y="951"/>
                </a:moveTo>
                <a:lnTo>
                  <a:pt x="16221" y="822"/>
                </a:lnTo>
                <a:lnTo>
                  <a:pt x="15944" y="1138"/>
                </a:lnTo>
                <a:lnTo>
                  <a:pt x="15667" y="951"/>
                </a:lnTo>
                <a:close/>
                <a:moveTo>
                  <a:pt x="15969" y="1425"/>
                </a:moveTo>
                <a:lnTo>
                  <a:pt x="15967" y="1197"/>
                </a:lnTo>
                <a:lnTo>
                  <a:pt x="16226" y="1375"/>
                </a:lnTo>
                <a:cubicBezTo>
                  <a:pt x="16142" y="1392"/>
                  <a:pt x="16057" y="1408"/>
                  <a:pt x="15969" y="1425"/>
                </a:cubicBezTo>
                <a:close/>
                <a:moveTo>
                  <a:pt x="16254" y="1352"/>
                </a:moveTo>
                <a:lnTo>
                  <a:pt x="15992" y="1171"/>
                </a:lnTo>
                <a:lnTo>
                  <a:pt x="16254" y="1115"/>
                </a:lnTo>
                <a:lnTo>
                  <a:pt x="16254" y="1352"/>
                </a:lnTo>
                <a:close/>
                <a:moveTo>
                  <a:pt x="16254" y="1081"/>
                </a:moveTo>
                <a:lnTo>
                  <a:pt x="15995" y="1138"/>
                </a:lnTo>
                <a:lnTo>
                  <a:pt x="16254" y="836"/>
                </a:lnTo>
                <a:lnTo>
                  <a:pt x="16254" y="1081"/>
                </a:lnTo>
                <a:close/>
                <a:moveTo>
                  <a:pt x="16254" y="776"/>
                </a:moveTo>
                <a:lnTo>
                  <a:pt x="15679" y="909"/>
                </a:lnTo>
                <a:lnTo>
                  <a:pt x="16254" y="260"/>
                </a:lnTo>
                <a:lnTo>
                  <a:pt x="16254" y="776"/>
                </a:lnTo>
                <a:close/>
                <a:moveTo>
                  <a:pt x="16288" y="249"/>
                </a:moveTo>
                <a:lnTo>
                  <a:pt x="16918" y="692"/>
                </a:lnTo>
                <a:lnTo>
                  <a:pt x="16288" y="771"/>
                </a:lnTo>
                <a:lnTo>
                  <a:pt x="16288" y="249"/>
                </a:lnTo>
                <a:close/>
                <a:moveTo>
                  <a:pt x="16288" y="824"/>
                </a:moveTo>
                <a:lnTo>
                  <a:pt x="16585" y="1028"/>
                </a:lnTo>
                <a:lnTo>
                  <a:pt x="16288" y="1076"/>
                </a:lnTo>
                <a:lnTo>
                  <a:pt x="16288" y="824"/>
                </a:lnTo>
                <a:close/>
                <a:moveTo>
                  <a:pt x="16288" y="1109"/>
                </a:moveTo>
                <a:lnTo>
                  <a:pt x="16576" y="1064"/>
                </a:lnTo>
                <a:lnTo>
                  <a:pt x="16288" y="1344"/>
                </a:lnTo>
                <a:lnTo>
                  <a:pt x="16288" y="1109"/>
                </a:lnTo>
                <a:close/>
                <a:moveTo>
                  <a:pt x="16610" y="1296"/>
                </a:moveTo>
                <a:cubicBezTo>
                  <a:pt x="16483" y="1321"/>
                  <a:pt x="16387" y="1341"/>
                  <a:pt x="16328" y="1355"/>
                </a:cubicBezTo>
                <a:lnTo>
                  <a:pt x="16610" y="1081"/>
                </a:lnTo>
                <a:lnTo>
                  <a:pt x="16610" y="1296"/>
                </a:lnTo>
                <a:close/>
                <a:moveTo>
                  <a:pt x="16317" y="805"/>
                </a:moveTo>
                <a:lnTo>
                  <a:pt x="16918" y="728"/>
                </a:lnTo>
                <a:lnTo>
                  <a:pt x="16624" y="1013"/>
                </a:lnTo>
                <a:lnTo>
                  <a:pt x="16317" y="805"/>
                </a:lnTo>
                <a:close/>
                <a:moveTo>
                  <a:pt x="16644" y="1067"/>
                </a:moveTo>
                <a:lnTo>
                  <a:pt x="16765" y="1138"/>
                </a:lnTo>
                <a:lnTo>
                  <a:pt x="16644" y="1267"/>
                </a:lnTo>
                <a:lnTo>
                  <a:pt x="16644" y="1067"/>
                </a:lnTo>
                <a:close/>
                <a:moveTo>
                  <a:pt x="16672" y="1044"/>
                </a:moveTo>
                <a:lnTo>
                  <a:pt x="16904" y="994"/>
                </a:lnTo>
                <a:lnTo>
                  <a:pt x="16788" y="1115"/>
                </a:lnTo>
                <a:lnTo>
                  <a:pt x="16672" y="1044"/>
                </a:lnTo>
                <a:close/>
                <a:moveTo>
                  <a:pt x="16675" y="1284"/>
                </a:moveTo>
                <a:lnTo>
                  <a:pt x="16796" y="1157"/>
                </a:lnTo>
                <a:lnTo>
                  <a:pt x="16929" y="1236"/>
                </a:lnTo>
                <a:cubicBezTo>
                  <a:pt x="16839" y="1253"/>
                  <a:pt x="16751" y="1267"/>
                  <a:pt x="16675" y="1284"/>
                </a:cubicBezTo>
                <a:close/>
                <a:moveTo>
                  <a:pt x="16954" y="1214"/>
                </a:moveTo>
                <a:lnTo>
                  <a:pt x="16819" y="1132"/>
                </a:lnTo>
                <a:lnTo>
                  <a:pt x="16954" y="988"/>
                </a:lnTo>
                <a:lnTo>
                  <a:pt x="16954" y="1214"/>
                </a:lnTo>
                <a:close/>
                <a:moveTo>
                  <a:pt x="16954" y="949"/>
                </a:moveTo>
                <a:lnTo>
                  <a:pt x="16683" y="1008"/>
                </a:lnTo>
                <a:lnTo>
                  <a:pt x="16954" y="745"/>
                </a:lnTo>
                <a:lnTo>
                  <a:pt x="16954" y="949"/>
                </a:lnTo>
                <a:close/>
                <a:moveTo>
                  <a:pt x="16319" y="229"/>
                </a:moveTo>
                <a:lnTo>
                  <a:pt x="17615" y="51"/>
                </a:lnTo>
                <a:lnTo>
                  <a:pt x="16966" y="680"/>
                </a:lnTo>
                <a:lnTo>
                  <a:pt x="16319" y="229"/>
                </a:lnTo>
                <a:close/>
                <a:moveTo>
                  <a:pt x="16988" y="943"/>
                </a:moveTo>
                <a:lnTo>
                  <a:pt x="16988" y="737"/>
                </a:lnTo>
                <a:lnTo>
                  <a:pt x="17251" y="895"/>
                </a:lnTo>
                <a:lnTo>
                  <a:pt x="16988" y="943"/>
                </a:lnTo>
                <a:close/>
                <a:moveTo>
                  <a:pt x="17251" y="929"/>
                </a:moveTo>
                <a:lnTo>
                  <a:pt x="17126" y="1056"/>
                </a:lnTo>
                <a:lnTo>
                  <a:pt x="16999" y="971"/>
                </a:lnTo>
                <a:lnTo>
                  <a:pt x="17251" y="929"/>
                </a:lnTo>
                <a:close/>
                <a:moveTo>
                  <a:pt x="16988" y="1005"/>
                </a:moveTo>
                <a:lnTo>
                  <a:pt x="17107" y="1081"/>
                </a:lnTo>
                <a:lnTo>
                  <a:pt x="16988" y="1202"/>
                </a:lnTo>
                <a:lnTo>
                  <a:pt x="16988" y="1005"/>
                </a:lnTo>
                <a:close/>
                <a:moveTo>
                  <a:pt x="17022" y="1219"/>
                </a:moveTo>
                <a:lnTo>
                  <a:pt x="17135" y="1101"/>
                </a:lnTo>
                <a:lnTo>
                  <a:pt x="17253" y="1177"/>
                </a:lnTo>
                <a:cubicBezTo>
                  <a:pt x="17172" y="1191"/>
                  <a:pt x="17095" y="1205"/>
                  <a:pt x="17022" y="1219"/>
                </a:cubicBezTo>
                <a:close/>
                <a:moveTo>
                  <a:pt x="17279" y="1157"/>
                </a:moveTo>
                <a:lnTo>
                  <a:pt x="17158" y="1078"/>
                </a:lnTo>
                <a:lnTo>
                  <a:pt x="17282" y="949"/>
                </a:lnTo>
                <a:lnTo>
                  <a:pt x="17279" y="1157"/>
                </a:lnTo>
                <a:close/>
                <a:moveTo>
                  <a:pt x="17016" y="714"/>
                </a:moveTo>
                <a:lnTo>
                  <a:pt x="17623" y="601"/>
                </a:lnTo>
                <a:lnTo>
                  <a:pt x="17299" y="884"/>
                </a:lnTo>
                <a:lnTo>
                  <a:pt x="17016" y="714"/>
                </a:lnTo>
                <a:close/>
                <a:moveTo>
                  <a:pt x="17313" y="1169"/>
                </a:moveTo>
                <a:lnTo>
                  <a:pt x="17316" y="934"/>
                </a:lnTo>
                <a:lnTo>
                  <a:pt x="17620" y="1118"/>
                </a:lnTo>
                <a:cubicBezTo>
                  <a:pt x="17513" y="1135"/>
                  <a:pt x="17412" y="1152"/>
                  <a:pt x="17313" y="1169"/>
                </a:cubicBezTo>
                <a:close/>
                <a:moveTo>
                  <a:pt x="17651" y="1095"/>
                </a:moveTo>
                <a:lnTo>
                  <a:pt x="17347" y="912"/>
                </a:lnTo>
                <a:lnTo>
                  <a:pt x="17651" y="861"/>
                </a:lnTo>
                <a:lnTo>
                  <a:pt x="17651" y="1095"/>
                </a:lnTo>
                <a:close/>
                <a:moveTo>
                  <a:pt x="17651" y="827"/>
                </a:moveTo>
                <a:lnTo>
                  <a:pt x="17355" y="875"/>
                </a:lnTo>
                <a:lnTo>
                  <a:pt x="17651" y="618"/>
                </a:lnTo>
                <a:lnTo>
                  <a:pt x="17651" y="827"/>
                </a:lnTo>
                <a:close/>
                <a:moveTo>
                  <a:pt x="17651" y="559"/>
                </a:moveTo>
                <a:lnTo>
                  <a:pt x="17634" y="562"/>
                </a:lnTo>
                <a:lnTo>
                  <a:pt x="17028" y="672"/>
                </a:lnTo>
                <a:lnTo>
                  <a:pt x="17651" y="65"/>
                </a:lnTo>
                <a:lnTo>
                  <a:pt x="17651" y="559"/>
                </a:lnTo>
                <a:close/>
                <a:moveTo>
                  <a:pt x="18303" y="748"/>
                </a:moveTo>
                <a:lnTo>
                  <a:pt x="18300" y="748"/>
                </a:lnTo>
                <a:lnTo>
                  <a:pt x="18046" y="779"/>
                </a:lnTo>
                <a:lnTo>
                  <a:pt x="18303" y="528"/>
                </a:lnTo>
                <a:lnTo>
                  <a:pt x="18303" y="748"/>
                </a:lnTo>
                <a:close/>
                <a:moveTo>
                  <a:pt x="18275" y="788"/>
                </a:moveTo>
                <a:lnTo>
                  <a:pt x="18159" y="901"/>
                </a:lnTo>
                <a:lnTo>
                  <a:pt x="18044" y="816"/>
                </a:lnTo>
                <a:lnTo>
                  <a:pt x="18275" y="788"/>
                </a:lnTo>
                <a:close/>
                <a:moveTo>
                  <a:pt x="17685" y="60"/>
                </a:moveTo>
                <a:lnTo>
                  <a:pt x="18267" y="483"/>
                </a:lnTo>
                <a:lnTo>
                  <a:pt x="17685" y="559"/>
                </a:lnTo>
                <a:lnTo>
                  <a:pt x="17685" y="60"/>
                </a:lnTo>
                <a:close/>
                <a:moveTo>
                  <a:pt x="17685" y="601"/>
                </a:moveTo>
                <a:lnTo>
                  <a:pt x="17953" y="793"/>
                </a:lnTo>
                <a:lnTo>
                  <a:pt x="17685" y="824"/>
                </a:lnTo>
                <a:lnTo>
                  <a:pt x="17685" y="601"/>
                </a:lnTo>
                <a:close/>
                <a:moveTo>
                  <a:pt x="17948" y="827"/>
                </a:moveTo>
                <a:lnTo>
                  <a:pt x="17832" y="940"/>
                </a:lnTo>
                <a:lnTo>
                  <a:pt x="17713" y="855"/>
                </a:lnTo>
                <a:lnTo>
                  <a:pt x="17948" y="827"/>
                </a:lnTo>
                <a:close/>
                <a:moveTo>
                  <a:pt x="17685" y="875"/>
                </a:moveTo>
                <a:lnTo>
                  <a:pt x="17809" y="965"/>
                </a:lnTo>
                <a:lnTo>
                  <a:pt x="17685" y="1087"/>
                </a:lnTo>
                <a:lnTo>
                  <a:pt x="17685" y="875"/>
                </a:lnTo>
                <a:close/>
                <a:moveTo>
                  <a:pt x="17716" y="1104"/>
                </a:moveTo>
                <a:lnTo>
                  <a:pt x="17838" y="985"/>
                </a:lnTo>
                <a:lnTo>
                  <a:pt x="17953" y="1070"/>
                </a:lnTo>
                <a:cubicBezTo>
                  <a:pt x="17874" y="1078"/>
                  <a:pt x="17795" y="1092"/>
                  <a:pt x="17716" y="1104"/>
                </a:cubicBezTo>
                <a:close/>
                <a:moveTo>
                  <a:pt x="17979" y="1047"/>
                </a:moveTo>
                <a:lnTo>
                  <a:pt x="17860" y="963"/>
                </a:lnTo>
                <a:lnTo>
                  <a:pt x="17979" y="847"/>
                </a:lnTo>
                <a:lnTo>
                  <a:pt x="17979" y="1047"/>
                </a:lnTo>
                <a:close/>
                <a:moveTo>
                  <a:pt x="17722" y="587"/>
                </a:moveTo>
                <a:lnTo>
                  <a:pt x="18269" y="517"/>
                </a:lnTo>
                <a:lnTo>
                  <a:pt x="17996" y="785"/>
                </a:lnTo>
                <a:lnTo>
                  <a:pt x="17722" y="587"/>
                </a:lnTo>
                <a:close/>
                <a:moveTo>
                  <a:pt x="18013" y="836"/>
                </a:moveTo>
                <a:lnTo>
                  <a:pt x="18137" y="923"/>
                </a:lnTo>
                <a:lnTo>
                  <a:pt x="18013" y="1044"/>
                </a:lnTo>
                <a:lnTo>
                  <a:pt x="18013" y="836"/>
                </a:lnTo>
                <a:close/>
                <a:moveTo>
                  <a:pt x="18046" y="1056"/>
                </a:moveTo>
                <a:lnTo>
                  <a:pt x="18162" y="943"/>
                </a:lnTo>
                <a:lnTo>
                  <a:pt x="18281" y="1028"/>
                </a:lnTo>
                <a:cubicBezTo>
                  <a:pt x="18202" y="1036"/>
                  <a:pt x="18126" y="1044"/>
                  <a:pt x="18046" y="1056"/>
                </a:cubicBezTo>
                <a:close/>
                <a:moveTo>
                  <a:pt x="18188" y="920"/>
                </a:moveTo>
                <a:lnTo>
                  <a:pt x="18303" y="805"/>
                </a:lnTo>
                <a:lnTo>
                  <a:pt x="18306" y="1005"/>
                </a:lnTo>
                <a:lnTo>
                  <a:pt x="18188" y="920"/>
                </a:lnTo>
                <a:close/>
                <a:moveTo>
                  <a:pt x="18332" y="528"/>
                </a:moveTo>
                <a:lnTo>
                  <a:pt x="18591" y="717"/>
                </a:lnTo>
                <a:lnTo>
                  <a:pt x="18334" y="745"/>
                </a:lnTo>
                <a:lnTo>
                  <a:pt x="18332" y="528"/>
                </a:lnTo>
                <a:close/>
                <a:moveTo>
                  <a:pt x="18334" y="779"/>
                </a:moveTo>
                <a:lnTo>
                  <a:pt x="18588" y="751"/>
                </a:lnTo>
                <a:lnTo>
                  <a:pt x="18337" y="996"/>
                </a:lnTo>
                <a:lnTo>
                  <a:pt x="18334" y="779"/>
                </a:lnTo>
                <a:close/>
                <a:moveTo>
                  <a:pt x="18368" y="1016"/>
                </a:moveTo>
                <a:lnTo>
                  <a:pt x="18622" y="765"/>
                </a:lnTo>
                <a:lnTo>
                  <a:pt x="18628" y="988"/>
                </a:lnTo>
                <a:cubicBezTo>
                  <a:pt x="18543" y="996"/>
                  <a:pt x="18456" y="1008"/>
                  <a:pt x="18368" y="1016"/>
                </a:cubicBezTo>
                <a:close/>
                <a:moveTo>
                  <a:pt x="18360" y="505"/>
                </a:moveTo>
                <a:lnTo>
                  <a:pt x="18947" y="449"/>
                </a:lnTo>
                <a:lnTo>
                  <a:pt x="18639" y="706"/>
                </a:lnTo>
                <a:lnTo>
                  <a:pt x="18360" y="505"/>
                </a:lnTo>
                <a:close/>
                <a:moveTo>
                  <a:pt x="18662" y="988"/>
                </a:moveTo>
                <a:lnTo>
                  <a:pt x="18656" y="765"/>
                </a:lnTo>
                <a:lnTo>
                  <a:pt x="18935" y="968"/>
                </a:lnTo>
                <a:cubicBezTo>
                  <a:pt x="18845" y="971"/>
                  <a:pt x="18755" y="980"/>
                  <a:pt x="18662" y="988"/>
                </a:cubicBezTo>
                <a:close/>
                <a:moveTo>
                  <a:pt x="18967" y="943"/>
                </a:moveTo>
                <a:lnTo>
                  <a:pt x="18687" y="740"/>
                </a:lnTo>
                <a:lnTo>
                  <a:pt x="18967" y="711"/>
                </a:lnTo>
                <a:lnTo>
                  <a:pt x="18967" y="943"/>
                </a:lnTo>
                <a:close/>
                <a:moveTo>
                  <a:pt x="18967" y="678"/>
                </a:moveTo>
                <a:lnTo>
                  <a:pt x="18690" y="706"/>
                </a:lnTo>
                <a:lnTo>
                  <a:pt x="18967" y="480"/>
                </a:lnTo>
                <a:lnTo>
                  <a:pt x="18967" y="678"/>
                </a:lnTo>
                <a:close/>
                <a:moveTo>
                  <a:pt x="20236" y="404"/>
                </a:moveTo>
                <a:lnTo>
                  <a:pt x="19937" y="624"/>
                </a:lnTo>
                <a:lnTo>
                  <a:pt x="19692" y="404"/>
                </a:lnTo>
                <a:lnTo>
                  <a:pt x="20236" y="404"/>
                </a:lnTo>
                <a:close/>
                <a:moveTo>
                  <a:pt x="19627" y="418"/>
                </a:moveTo>
                <a:lnTo>
                  <a:pt x="19633" y="627"/>
                </a:lnTo>
                <a:lnTo>
                  <a:pt x="19376" y="647"/>
                </a:lnTo>
                <a:lnTo>
                  <a:pt x="19627" y="418"/>
                </a:lnTo>
                <a:close/>
                <a:moveTo>
                  <a:pt x="19618" y="661"/>
                </a:moveTo>
                <a:lnTo>
                  <a:pt x="19486" y="788"/>
                </a:lnTo>
                <a:lnTo>
                  <a:pt x="19367" y="680"/>
                </a:lnTo>
                <a:lnTo>
                  <a:pt x="19618" y="661"/>
                </a:lnTo>
                <a:close/>
                <a:moveTo>
                  <a:pt x="19000" y="452"/>
                </a:moveTo>
                <a:lnTo>
                  <a:pt x="19280" y="655"/>
                </a:lnTo>
                <a:lnTo>
                  <a:pt x="19000" y="678"/>
                </a:lnTo>
                <a:lnTo>
                  <a:pt x="19000" y="452"/>
                </a:lnTo>
                <a:close/>
                <a:moveTo>
                  <a:pt x="19283" y="689"/>
                </a:moveTo>
                <a:lnTo>
                  <a:pt x="19153" y="807"/>
                </a:lnTo>
                <a:lnTo>
                  <a:pt x="19029" y="709"/>
                </a:lnTo>
                <a:lnTo>
                  <a:pt x="19283" y="689"/>
                </a:lnTo>
                <a:close/>
                <a:moveTo>
                  <a:pt x="19000" y="728"/>
                </a:moveTo>
                <a:lnTo>
                  <a:pt x="19127" y="830"/>
                </a:lnTo>
                <a:lnTo>
                  <a:pt x="19000" y="946"/>
                </a:lnTo>
                <a:lnTo>
                  <a:pt x="19000" y="728"/>
                </a:lnTo>
                <a:close/>
                <a:moveTo>
                  <a:pt x="19029" y="960"/>
                </a:moveTo>
                <a:lnTo>
                  <a:pt x="19153" y="847"/>
                </a:lnTo>
                <a:lnTo>
                  <a:pt x="19283" y="949"/>
                </a:lnTo>
                <a:cubicBezTo>
                  <a:pt x="19164" y="954"/>
                  <a:pt x="19077" y="957"/>
                  <a:pt x="19029" y="960"/>
                </a:cubicBezTo>
                <a:close/>
                <a:moveTo>
                  <a:pt x="19308" y="929"/>
                </a:moveTo>
                <a:lnTo>
                  <a:pt x="19175" y="824"/>
                </a:lnTo>
                <a:lnTo>
                  <a:pt x="19308" y="706"/>
                </a:lnTo>
                <a:lnTo>
                  <a:pt x="19308" y="929"/>
                </a:lnTo>
                <a:close/>
                <a:moveTo>
                  <a:pt x="19046" y="443"/>
                </a:moveTo>
                <a:lnTo>
                  <a:pt x="19593" y="407"/>
                </a:lnTo>
                <a:lnTo>
                  <a:pt x="19328" y="647"/>
                </a:lnTo>
                <a:lnTo>
                  <a:pt x="19046" y="443"/>
                </a:lnTo>
                <a:close/>
                <a:moveTo>
                  <a:pt x="19342" y="703"/>
                </a:moveTo>
                <a:lnTo>
                  <a:pt x="19460" y="813"/>
                </a:lnTo>
                <a:lnTo>
                  <a:pt x="19342" y="926"/>
                </a:lnTo>
                <a:lnTo>
                  <a:pt x="19342" y="703"/>
                </a:lnTo>
                <a:close/>
                <a:moveTo>
                  <a:pt x="19370" y="949"/>
                </a:moveTo>
                <a:lnTo>
                  <a:pt x="19486" y="838"/>
                </a:lnTo>
                <a:lnTo>
                  <a:pt x="19602" y="943"/>
                </a:lnTo>
                <a:cubicBezTo>
                  <a:pt x="19517" y="943"/>
                  <a:pt x="19438" y="946"/>
                  <a:pt x="19370" y="949"/>
                </a:cubicBezTo>
                <a:close/>
                <a:moveTo>
                  <a:pt x="19511" y="813"/>
                </a:moveTo>
                <a:lnTo>
                  <a:pt x="19635" y="695"/>
                </a:lnTo>
                <a:lnTo>
                  <a:pt x="19644" y="934"/>
                </a:lnTo>
                <a:lnTo>
                  <a:pt x="19511" y="813"/>
                </a:lnTo>
                <a:close/>
                <a:moveTo>
                  <a:pt x="19658" y="418"/>
                </a:moveTo>
                <a:lnTo>
                  <a:pt x="19884" y="621"/>
                </a:lnTo>
                <a:lnTo>
                  <a:pt x="19664" y="621"/>
                </a:lnTo>
                <a:lnTo>
                  <a:pt x="19658" y="418"/>
                </a:lnTo>
                <a:close/>
                <a:moveTo>
                  <a:pt x="19903" y="658"/>
                </a:moveTo>
                <a:lnTo>
                  <a:pt x="19813" y="762"/>
                </a:lnTo>
                <a:lnTo>
                  <a:pt x="19709" y="658"/>
                </a:lnTo>
                <a:lnTo>
                  <a:pt x="19903" y="658"/>
                </a:lnTo>
                <a:close/>
                <a:moveTo>
                  <a:pt x="19666" y="669"/>
                </a:moveTo>
                <a:lnTo>
                  <a:pt x="19788" y="788"/>
                </a:lnTo>
                <a:lnTo>
                  <a:pt x="19675" y="915"/>
                </a:lnTo>
                <a:lnTo>
                  <a:pt x="19666" y="669"/>
                </a:lnTo>
                <a:close/>
                <a:moveTo>
                  <a:pt x="19695" y="940"/>
                </a:moveTo>
                <a:lnTo>
                  <a:pt x="19813" y="810"/>
                </a:lnTo>
                <a:lnTo>
                  <a:pt x="19946" y="937"/>
                </a:lnTo>
                <a:cubicBezTo>
                  <a:pt x="19856" y="937"/>
                  <a:pt x="19774" y="940"/>
                  <a:pt x="19695" y="940"/>
                </a:cubicBezTo>
                <a:close/>
                <a:moveTo>
                  <a:pt x="19836" y="785"/>
                </a:moveTo>
                <a:lnTo>
                  <a:pt x="19937" y="672"/>
                </a:lnTo>
                <a:lnTo>
                  <a:pt x="19951" y="686"/>
                </a:lnTo>
                <a:lnTo>
                  <a:pt x="19963" y="915"/>
                </a:lnTo>
                <a:lnTo>
                  <a:pt x="19836" y="785"/>
                </a:lnTo>
                <a:close/>
                <a:moveTo>
                  <a:pt x="19983" y="663"/>
                </a:moveTo>
                <a:lnTo>
                  <a:pt x="19980" y="663"/>
                </a:lnTo>
                <a:lnTo>
                  <a:pt x="19971" y="655"/>
                </a:lnTo>
                <a:lnTo>
                  <a:pt x="20231" y="655"/>
                </a:lnTo>
                <a:lnTo>
                  <a:pt x="20112" y="782"/>
                </a:lnTo>
                <a:lnTo>
                  <a:pt x="19983" y="666"/>
                </a:lnTo>
                <a:lnTo>
                  <a:pt x="19983" y="663"/>
                </a:lnTo>
                <a:close/>
                <a:moveTo>
                  <a:pt x="19985" y="714"/>
                </a:moveTo>
                <a:lnTo>
                  <a:pt x="20090" y="807"/>
                </a:lnTo>
                <a:lnTo>
                  <a:pt x="19997" y="909"/>
                </a:lnTo>
                <a:lnTo>
                  <a:pt x="19985" y="714"/>
                </a:lnTo>
                <a:close/>
                <a:moveTo>
                  <a:pt x="20016" y="937"/>
                </a:moveTo>
                <a:lnTo>
                  <a:pt x="20118" y="833"/>
                </a:lnTo>
                <a:lnTo>
                  <a:pt x="20236" y="940"/>
                </a:lnTo>
                <a:cubicBezTo>
                  <a:pt x="20157" y="937"/>
                  <a:pt x="20084" y="937"/>
                  <a:pt x="20016" y="937"/>
                </a:cubicBezTo>
                <a:close/>
                <a:moveTo>
                  <a:pt x="20256" y="915"/>
                </a:moveTo>
                <a:lnTo>
                  <a:pt x="20138" y="810"/>
                </a:lnTo>
                <a:lnTo>
                  <a:pt x="20256" y="686"/>
                </a:lnTo>
                <a:lnTo>
                  <a:pt x="20256" y="915"/>
                </a:lnTo>
                <a:close/>
                <a:moveTo>
                  <a:pt x="20256" y="624"/>
                </a:moveTo>
                <a:lnTo>
                  <a:pt x="19991" y="624"/>
                </a:lnTo>
                <a:lnTo>
                  <a:pt x="20256" y="426"/>
                </a:lnTo>
                <a:lnTo>
                  <a:pt x="20256" y="624"/>
                </a:lnTo>
                <a:close/>
                <a:moveTo>
                  <a:pt x="20290" y="404"/>
                </a:moveTo>
                <a:lnTo>
                  <a:pt x="20612" y="638"/>
                </a:lnTo>
                <a:lnTo>
                  <a:pt x="20290" y="627"/>
                </a:lnTo>
                <a:lnTo>
                  <a:pt x="20290" y="404"/>
                </a:lnTo>
                <a:close/>
                <a:moveTo>
                  <a:pt x="20290" y="658"/>
                </a:moveTo>
                <a:lnTo>
                  <a:pt x="20623" y="672"/>
                </a:lnTo>
                <a:lnTo>
                  <a:pt x="20290" y="920"/>
                </a:lnTo>
                <a:lnTo>
                  <a:pt x="20290" y="658"/>
                </a:lnTo>
                <a:close/>
                <a:moveTo>
                  <a:pt x="20649" y="946"/>
                </a:moveTo>
                <a:cubicBezTo>
                  <a:pt x="20536" y="943"/>
                  <a:pt x="20426" y="940"/>
                  <a:pt x="20318" y="940"/>
                </a:cubicBezTo>
                <a:lnTo>
                  <a:pt x="20649" y="692"/>
                </a:lnTo>
                <a:lnTo>
                  <a:pt x="20649" y="946"/>
                </a:lnTo>
                <a:close/>
                <a:moveTo>
                  <a:pt x="20349" y="404"/>
                </a:moveTo>
                <a:lnTo>
                  <a:pt x="20939" y="435"/>
                </a:lnTo>
                <a:lnTo>
                  <a:pt x="20668" y="638"/>
                </a:lnTo>
                <a:lnTo>
                  <a:pt x="20349" y="404"/>
                </a:lnTo>
                <a:close/>
                <a:moveTo>
                  <a:pt x="20682" y="949"/>
                </a:moveTo>
                <a:lnTo>
                  <a:pt x="20682" y="695"/>
                </a:lnTo>
                <a:lnTo>
                  <a:pt x="20967" y="960"/>
                </a:lnTo>
                <a:cubicBezTo>
                  <a:pt x="20871" y="954"/>
                  <a:pt x="20776" y="951"/>
                  <a:pt x="20682" y="949"/>
                </a:cubicBezTo>
                <a:close/>
                <a:moveTo>
                  <a:pt x="20998" y="940"/>
                </a:moveTo>
                <a:lnTo>
                  <a:pt x="20713" y="678"/>
                </a:lnTo>
                <a:lnTo>
                  <a:pt x="20998" y="700"/>
                </a:lnTo>
                <a:lnTo>
                  <a:pt x="20998" y="940"/>
                </a:lnTo>
                <a:close/>
                <a:moveTo>
                  <a:pt x="20998" y="663"/>
                </a:moveTo>
                <a:lnTo>
                  <a:pt x="20716" y="641"/>
                </a:lnTo>
                <a:lnTo>
                  <a:pt x="20984" y="441"/>
                </a:lnTo>
                <a:lnTo>
                  <a:pt x="21001" y="455"/>
                </a:lnTo>
                <a:lnTo>
                  <a:pt x="21001" y="663"/>
                </a:lnTo>
                <a:lnTo>
                  <a:pt x="20998" y="663"/>
                </a:lnTo>
                <a:close/>
                <a:moveTo>
                  <a:pt x="21030" y="483"/>
                </a:moveTo>
                <a:lnTo>
                  <a:pt x="21269" y="689"/>
                </a:lnTo>
                <a:lnTo>
                  <a:pt x="21030" y="666"/>
                </a:lnTo>
                <a:lnTo>
                  <a:pt x="21030" y="483"/>
                </a:lnTo>
                <a:close/>
                <a:moveTo>
                  <a:pt x="21030" y="703"/>
                </a:moveTo>
                <a:lnTo>
                  <a:pt x="21289" y="726"/>
                </a:lnTo>
                <a:lnTo>
                  <a:pt x="21030" y="940"/>
                </a:lnTo>
                <a:lnTo>
                  <a:pt x="21030" y="703"/>
                </a:lnTo>
                <a:close/>
                <a:moveTo>
                  <a:pt x="21329" y="980"/>
                </a:moveTo>
                <a:cubicBezTo>
                  <a:pt x="21238" y="974"/>
                  <a:pt x="21148" y="968"/>
                  <a:pt x="21055" y="963"/>
                </a:cubicBezTo>
                <a:lnTo>
                  <a:pt x="21329" y="740"/>
                </a:lnTo>
                <a:lnTo>
                  <a:pt x="21329" y="980"/>
                </a:lnTo>
                <a:close/>
                <a:moveTo>
                  <a:pt x="21038" y="441"/>
                </a:moveTo>
                <a:lnTo>
                  <a:pt x="21642" y="486"/>
                </a:lnTo>
                <a:lnTo>
                  <a:pt x="21331" y="692"/>
                </a:lnTo>
                <a:lnTo>
                  <a:pt x="21038" y="441"/>
                </a:lnTo>
                <a:close/>
                <a:moveTo>
                  <a:pt x="21360" y="765"/>
                </a:moveTo>
                <a:lnTo>
                  <a:pt x="21487" y="872"/>
                </a:lnTo>
                <a:lnTo>
                  <a:pt x="21360" y="960"/>
                </a:lnTo>
                <a:lnTo>
                  <a:pt x="21360" y="765"/>
                </a:lnTo>
                <a:close/>
                <a:moveTo>
                  <a:pt x="21379" y="734"/>
                </a:moveTo>
                <a:lnTo>
                  <a:pt x="21653" y="759"/>
                </a:lnTo>
                <a:lnTo>
                  <a:pt x="21518" y="853"/>
                </a:lnTo>
                <a:lnTo>
                  <a:pt x="21379" y="734"/>
                </a:lnTo>
                <a:close/>
                <a:moveTo>
                  <a:pt x="21385" y="985"/>
                </a:moveTo>
                <a:lnTo>
                  <a:pt x="21512" y="898"/>
                </a:lnTo>
                <a:lnTo>
                  <a:pt x="21642" y="1011"/>
                </a:lnTo>
                <a:cubicBezTo>
                  <a:pt x="21557" y="999"/>
                  <a:pt x="21473" y="991"/>
                  <a:pt x="21385" y="985"/>
                </a:cubicBezTo>
                <a:close/>
                <a:moveTo>
                  <a:pt x="21679" y="991"/>
                </a:moveTo>
                <a:lnTo>
                  <a:pt x="21543" y="875"/>
                </a:lnTo>
                <a:lnTo>
                  <a:pt x="21679" y="779"/>
                </a:lnTo>
                <a:lnTo>
                  <a:pt x="21679" y="991"/>
                </a:lnTo>
                <a:close/>
                <a:moveTo>
                  <a:pt x="21679" y="726"/>
                </a:moveTo>
                <a:lnTo>
                  <a:pt x="21385" y="700"/>
                </a:lnTo>
                <a:lnTo>
                  <a:pt x="21679" y="505"/>
                </a:lnTo>
                <a:lnTo>
                  <a:pt x="21679" y="726"/>
                </a:lnTo>
                <a:close/>
                <a:moveTo>
                  <a:pt x="22418" y="601"/>
                </a:moveTo>
                <a:lnTo>
                  <a:pt x="22647" y="881"/>
                </a:lnTo>
                <a:lnTo>
                  <a:pt x="22412" y="833"/>
                </a:lnTo>
                <a:lnTo>
                  <a:pt x="22418" y="601"/>
                </a:lnTo>
                <a:close/>
                <a:moveTo>
                  <a:pt x="22649" y="915"/>
                </a:moveTo>
                <a:lnTo>
                  <a:pt x="22537" y="1008"/>
                </a:lnTo>
                <a:lnTo>
                  <a:pt x="22421" y="867"/>
                </a:lnTo>
                <a:lnTo>
                  <a:pt x="22649" y="915"/>
                </a:lnTo>
                <a:close/>
                <a:moveTo>
                  <a:pt x="21712" y="508"/>
                </a:moveTo>
                <a:lnTo>
                  <a:pt x="22023" y="768"/>
                </a:lnTo>
                <a:lnTo>
                  <a:pt x="21712" y="728"/>
                </a:lnTo>
                <a:lnTo>
                  <a:pt x="21712" y="508"/>
                </a:lnTo>
                <a:close/>
                <a:moveTo>
                  <a:pt x="22034" y="802"/>
                </a:moveTo>
                <a:lnTo>
                  <a:pt x="21882" y="895"/>
                </a:lnTo>
                <a:lnTo>
                  <a:pt x="21744" y="765"/>
                </a:lnTo>
                <a:lnTo>
                  <a:pt x="22034" y="802"/>
                </a:lnTo>
                <a:close/>
                <a:moveTo>
                  <a:pt x="21712" y="785"/>
                </a:moveTo>
                <a:lnTo>
                  <a:pt x="21851" y="915"/>
                </a:lnTo>
                <a:lnTo>
                  <a:pt x="21712" y="999"/>
                </a:lnTo>
                <a:lnTo>
                  <a:pt x="21712" y="785"/>
                </a:lnTo>
                <a:close/>
                <a:moveTo>
                  <a:pt x="21746" y="1016"/>
                </a:moveTo>
                <a:lnTo>
                  <a:pt x="21873" y="937"/>
                </a:lnTo>
                <a:lnTo>
                  <a:pt x="22009" y="1064"/>
                </a:lnTo>
                <a:cubicBezTo>
                  <a:pt x="21887" y="1042"/>
                  <a:pt x="21797" y="1025"/>
                  <a:pt x="21746" y="1016"/>
                </a:cubicBezTo>
                <a:close/>
                <a:moveTo>
                  <a:pt x="22054" y="1059"/>
                </a:moveTo>
                <a:lnTo>
                  <a:pt x="21904" y="917"/>
                </a:lnTo>
                <a:lnTo>
                  <a:pt x="22060" y="822"/>
                </a:lnTo>
                <a:lnTo>
                  <a:pt x="22054" y="1059"/>
                </a:lnTo>
                <a:close/>
                <a:moveTo>
                  <a:pt x="21752" y="500"/>
                </a:moveTo>
                <a:lnTo>
                  <a:pt x="22373" y="593"/>
                </a:lnTo>
                <a:lnTo>
                  <a:pt x="22079" y="776"/>
                </a:lnTo>
                <a:lnTo>
                  <a:pt x="21752" y="500"/>
                </a:lnTo>
                <a:close/>
                <a:moveTo>
                  <a:pt x="22093" y="836"/>
                </a:moveTo>
                <a:lnTo>
                  <a:pt x="22206" y="965"/>
                </a:lnTo>
                <a:lnTo>
                  <a:pt x="22088" y="1064"/>
                </a:lnTo>
                <a:lnTo>
                  <a:pt x="22093" y="836"/>
                </a:lnTo>
                <a:close/>
                <a:moveTo>
                  <a:pt x="22116" y="813"/>
                </a:moveTo>
                <a:lnTo>
                  <a:pt x="22345" y="850"/>
                </a:lnTo>
                <a:lnTo>
                  <a:pt x="22232" y="943"/>
                </a:lnTo>
                <a:lnTo>
                  <a:pt x="22116" y="813"/>
                </a:lnTo>
                <a:close/>
                <a:moveTo>
                  <a:pt x="22110" y="1084"/>
                </a:moveTo>
                <a:lnTo>
                  <a:pt x="22229" y="988"/>
                </a:lnTo>
                <a:lnTo>
                  <a:pt x="22359" y="1135"/>
                </a:lnTo>
                <a:cubicBezTo>
                  <a:pt x="22268" y="1118"/>
                  <a:pt x="22187" y="1101"/>
                  <a:pt x="22110" y="1084"/>
                </a:cubicBezTo>
                <a:close/>
                <a:moveTo>
                  <a:pt x="22373" y="1101"/>
                </a:moveTo>
                <a:lnTo>
                  <a:pt x="22254" y="965"/>
                </a:lnTo>
                <a:lnTo>
                  <a:pt x="22376" y="864"/>
                </a:lnTo>
                <a:lnTo>
                  <a:pt x="22373" y="1101"/>
                </a:lnTo>
                <a:close/>
                <a:moveTo>
                  <a:pt x="22379" y="824"/>
                </a:moveTo>
                <a:lnTo>
                  <a:pt x="22122" y="782"/>
                </a:lnTo>
                <a:lnTo>
                  <a:pt x="22381" y="621"/>
                </a:lnTo>
                <a:lnTo>
                  <a:pt x="22379" y="824"/>
                </a:lnTo>
                <a:close/>
                <a:moveTo>
                  <a:pt x="22410" y="909"/>
                </a:moveTo>
                <a:lnTo>
                  <a:pt x="22508" y="1030"/>
                </a:lnTo>
                <a:lnTo>
                  <a:pt x="22407" y="1112"/>
                </a:lnTo>
                <a:lnTo>
                  <a:pt x="22410" y="909"/>
                </a:lnTo>
                <a:close/>
                <a:moveTo>
                  <a:pt x="22412" y="1149"/>
                </a:moveTo>
                <a:lnTo>
                  <a:pt x="22531" y="1056"/>
                </a:lnTo>
                <a:lnTo>
                  <a:pt x="22652" y="1202"/>
                </a:lnTo>
                <a:cubicBezTo>
                  <a:pt x="22568" y="1183"/>
                  <a:pt x="22486" y="1163"/>
                  <a:pt x="22412" y="1149"/>
                </a:cubicBezTo>
                <a:close/>
                <a:moveTo>
                  <a:pt x="22686" y="1188"/>
                </a:moveTo>
                <a:lnTo>
                  <a:pt x="22559" y="1033"/>
                </a:lnTo>
                <a:lnTo>
                  <a:pt x="22689" y="932"/>
                </a:lnTo>
                <a:lnTo>
                  <a:pt x="22692" y="934"/>
                </a:lnTo>
                <a:lnTo>
                  <a:pt x="22686" y="1188"/>
                </a:lnTo>
                <a:close/>
                <a:moveTo>
                  <a:pt x="22466" y="607"/>
                </a:moveTo>
                <a:lnTo>
                  <a:pt x="22985" y="723"/>
                </a:lnTo>
                <a:lnTo>
                  <a:pt x="22695" y="884"/>
                </a:lnTo>
                <a:lnTo>
                  <a:pt x="22466" y="607"/>
                </a:lnTo>
                <a:close/>
                <a:moveTo>
                  <a:pt x="22720" y="971"/>
                </a:moveTo>
                <a:lnTo>
                  <a:pt x="22836" y="1112"/>
                </a:lnTo>
                <a:lnTo>
                  <a:pt x="22714" y="1200"/>
                </a:lnTo>
                <a:lnTo>
                  <a:pt x="22720" y="971"/>
                </a:lnTo>
                <a:close/>
                <a:moveTo>
                  <a:pt x="22734" y="934"/>
                </a:moveTo>
                <a:lnTo>
                  <a:pt x="22985" y="1002"/>
                </a:lnTo>
                <a:lnTo>
                  <a:pt x="22864" y="1090"/>
                </a:lnTo>
                <a:lnTo>
                  <a:pt x="22734" y="934"/>
                </a:lnTo>
                <a:close/>
                <a:moveTo>
                  <a:pt x="22740" y="1222"/>
                </a:moveTo>
                <a:lnTo>
                  <a:pt x="22858" y="1138"/>
                </a:lnTo>
                <a:lnTo>
                  <a:pt x="22977" y="1282"/>
                </a:lnTo>
                <a:cubicBezTo>
                  <a:pt x="22895" y="1259"/>
                  <a:pt x="22816" y="1239"/>
                  <a:pt x="22740" y="1222"/>
                </a:cubicBezTo>
                <a:close/>
                <a:moveTo>
                  <a:pt x="23008" y="1267"/>
                </a:moveTo>
                <a:lnTo>
                  <a:pt x="22884" y="1118"/>
                </a:lnTo>
                <a:lnTo>
                  <a:pt x="23008" y="1030"/>
                </a:lnTo>
                <a:lnTo>
                  <a:pt x="23008" y="1267"/>
                </a:lnTo>
                <a:close/>
                <a:moveTo>
                  <a:pt x="23008" y="977"/>
                </a:moveTo>
                <a:lnTo>
                  <a:pt x="22731" y="901"/>
                </a:lnTo>
                <a:lnTo>
                  <a:pt x="23008" y="745"/>
                </a:lnTo>
                <a:lnTo>
                  <a:pt x="23008" y="977"/>
                </a:lnTo>
                <a:close/>
                <a:moveTo>
                  <a:pt x="23008" y="692"/>
                </a:moveTo>
                <a:lnTo>
                  <a:pt x="22460" y="570"/>
                </a:lnTo>
                <a:lnTo>
                  <a:pt x="23008" y="229"/>
                </a:lnTo>
                <a:lnTo>
                  <a:pt x="23008" y="692"/>
                </a:lnTo>
                <a:close/>
                <a:moveTo>
                  <a:pt x="23042" y="209"/>
                </a:moveTo>
                <a:lnTo>
                  <a:pt x="23050" y="204"/>
                </a:lnTo>
                <a:lnTo>
                  <a:pt x="23615" y="869"/>
                </a:lnTo>
                <a:lnTo>
                  <a:pt x="23078" y="706"/>
                </a:lnTo>
                <a:lnTo>
                  <a:pt x="23042" y="697"/>
                </a:lnTo>
                <a:lnTo>
                  <a:pt x="23042" y="209"/>
                </a:lnTo>
                <a:close/>
                <a:moveTo>
                  <a:pt x="23042" y="745"/>
                </a:moveTo>
                <a:lnTo>
                  <a:pt x="23321" y="1067"/>
                </a:lnTo>
                <a:lnTo>
                  <a:pt x="23042" y="985"/>
                </a:lnTo>
                <a:lnTo>
                  <a:pt x="23042" y="745"/>
                </a:lnTo>
                <a:close/>
                <a:moveTo>
                  <a:pt x="23338" y="1101"/>
                </a:moveTo>
                <a:lnTo>
                  <a:pt x="23205" y="1183"/>
                </a:lnTo>
                <a:lnTo>
                  <a:pt x="23073" y="1028"/>
                </a:lnTo>
                <a:lnTo>
                  <a:pt x="23338" y="1101"/>
                </a:lnTo>
                <a:close/>
                <a:moveTo>
                  <a:pt x="23042" y="1042"/>
                </a:moveTo>
                <a:lnTo>
                  <a:pt x="23177" y="1200"/>
                </a:lnTo>
                <a:lnTo>
                  <a:pt x="23042" y="1282"/>
                </a:lnTo>
                <a:lnTo>
                  <a:pt x="23042" y="1042"/>
                </a:lnTo>
                <a:close/>
                <a:moveTo>
                  <a:pt x="23070" y="1304"/>
                </a:moveTo>
                <a:lnTo>
                  <a:pt x="23200" y="1225"/>
                </a:lnTo>
                <a:lnTo>
                  <a:pt x="23327" y="1375"/>
                </a:lnTo>
                <a:cubicBezTo>
                  <a:pt x="23239" y="1349"/>
                  <a:pt x="23155" y="1327"/>
                  <a:pt x="23070" y="1304"/>
                </a:cubicBezTo>
                <a:close/>
                <a:moveTo>
                  <a:pt x="23228" y="1208"/>
                </a:moveTo>
                <a:lnTo>
                  <a:pt x="23352" y="1132"/>
                </a:lnTo>
                <a:lnTo>
                  <a:pt x="23358" y="1361"/>
                </a:lnTo>
                <a:lnTo>
                  <a:pt x="23228" y="1208"/>
                </a:lnTo>
                <a:close/>
                <a:moveTo>
                  <a:pt x="23084" y="748"/>
                </a:moveTo>
                <a:lnTo>
                  <a:pt x="23640" y="920"/>
                </a:lnTo>
                <a:lnTo>
                  <a:pt x="23378" y="1081"/>
                </a:lnTo>
                <a:lnTo>
                  <a:pt x="23084" y="748"/>
                </a:lnTo>
                <a:close/>
                <a:moveTo>
                  <a:pt x="23414" y="1095"/>
                </a:moveTo>
                <a:lnTo>
                  <a:pt x="23671" y="940"/>
                </a:lnTo>
                <a:lnTo>
                  <a:pt x="23688" y="960"/>
                </a:lnTo>
                <a:lnTo>
                  <a:pt x="23694" y="1183"/>
                </a:lnTo>
                <a:lnTo>
                  <a:pt x="23414" y="1095"/>
                </a:lnTo>
                <a:close/>
                <a:moveTo>
                  <a:pt x="23694" y="1211"/>
                </a:moveTo>
                <a:lnTo>
                  <a:pt x="23553" y="1290"/>
                </a:lnTo>
                <a:lnTo>
                  <a:pt x="23414" y="1123"/>
                </a:lnTo>
                <a:lnTo>
                  <a:pt x="23694" y="1211"/>
                </a:lnTo>
                <a:close/>
                <a:moveTo>
                  <a:pt x="23386" y="1140"/>
                </a:moveTo>
                <a:lnTo>
                  <a:pt x="23527" y="1307"/>
                </a:lnTo>
                <a:lnTo>
                  <a:pt x="23394" y="1380"/>
                </a:lnTo>
                <a:lnTo>
                  <a:pt x="23386" y="1140"/>
                </a:lnTo>
                <a:close/>
                <a:moveTo>
                  <a:pt x="23423" y="1403"/>
                </a:moveTo>
                <a:lnTo>
                  <a:pt x="23547" y="1332"/>
                </a:lnTo>
                <a:lnTo>
                  <a:pt x="23668" y="1479"/>
                </a:lnTo>
                <a:cubicBezTo>
                  <a:pt x="23586" y="1451"/>
                  <a:pt x="23505" y="1425"/>
                  <a:pt x="23423" y="1403"/>
                </a:cubicBezTo>
                <a:close/>
                <a:moveTo>
                  <a:pt x="23575" y="1315"/>
                </a:moveTo>
                <a:lnTo>
                  <a:pt x="23694" y="1248"/>
                </a:lnTo>
                <a:lnTo>
                  <a:pt x="23699" y="1468"/>
                </a:lnTo>
                <a:lnTo>
                  <a:pt x="23575" y="1315"/>
                </a:lnTo>
                <a:close/>
                <a:moveTo>
                  <a:pt x="23691" y="886"/>
                </a:moveTo>
                <a:lnTo>
                  <a:pt x="23680" y="892"/>
                </a:lnTo>
                <a:lnTo>
                  <a:pt x="23668" y="889"/>
                </a:lnTo>
                <a:lnTo>
                  <a:pt x="23090" y="206"/>
                </a:lnTo>
                <a:lnTo>
                  <a:pt x="24360" y="587"/>
                </a:lnTo>
                <a:lnTo>
                  <a:pt x="23691" y="886"/>
                </a:lnTo>
                <a:close/>
                <a:moveTo>
                  <a:pt x="23719" y="999"/>
                </a:moveTo>
                <a:lnTo>
                  <a:pt x="23965" y="1290"/>
                </a:lnTo>
                <a:lnTo>
                  <a:pt x="23733" y="1197"/>
                </a:lnTo>
                <a:lnTo>
                  <a:pt x="23725" y="1194"/>
                </a:lnTo>
                <a:lnTo>
                  <a:pt x="23719" y="999"/>
                </a:lnTo>
                <a:close/>
                <a:moveTo>
                  <a:pt x="23987" y="1329"/>
                </a:moveTo>
                <a:lnTo>
                  <a:pt x="23886" y="1392"/>
                </a:lnTo>
                <a:lnTo>
                  <a:pt x="23775" y="1242"/>
                </a:lnTo>
                <a:lnTo>
                  <a:pt x="23987" y="1329"/>
                </a:lnTo>
                <a:close/>
                <a:moveTo>
                  <a:pt x="23728" y="1231"/>
                </a:moveTo>
                <a:lnTo>
                  <a:pt x="23860" y="1408"/>
                </a:lnTo>
                <a:lnTo>
                  <a:pt x="23736" y="1485"/>
                </a:lnTo>
                <a:lnTo>
                  <a:pt x="23728" y="1231"/>
                </a:lnTo>
                <a:close/>
                <a:moveTo>
                  <a:pt x="23764" y="1507"/>
                </a:moveTo>
                <a:lnTo>
                  <a:pt x="23880" y="1434"/>
                </a:lnTo>
                <a:lnTo>
                  <a:pt x="23993" y="1589"/>
                </a:lnTo>
                <a:cubicBezTo>
                  <a:pt x="23919" y="1561"/>
                  <a:pt x="23840" y="1535"/>
                  <a:pt x="23764" y="1507"/>
                </a:cubicBezTo>
                <a:close/>
                <a:moveTo>
                  <a:pt x="23905" y="1420"/>
                </a:moveTo>
                <a:lnTo>
                  <a:pt x="24015" y="1349"/>
                </a:lnTo>
                <a:lnTo>
                  <a:pt x="24018" y="1352"/>
                </a:lnTo>
                <a:lnTo>
                  <a:pt x="24021" y="1578"/>
                </a:lnTo>
                <a:lnTo>
                  <a:pt x="23905" y="1420"/>
                </a:lnTo>
                <a:close/>
                <a:moveTo>
                  <a:pt x="23719" y="946"/>
                </a:moveTo>
                <a:lnTo>
                  <a:pt x="24360" y="1174"/>
                </a:lnTo>
                <a:lnTo>
                  <a:pt x="24027" y="1307"/>
                </a:lnTo>
                <a:lnTo>
                  <a:pt x="23719" y="946"/>
                </a:lnTo>
                <a:close/>
                <a:moveTo>
                  <a:pt x="24058" y="1615"/>
                </a:moveTo>
                <a:lnTo>
                  <a:pt x="24052" y="1392"/>
                </a:lnTo>
                <a:lnTo>
                  <a:pt x="24340" y="1730"/>
                </a:lnTo>
                <a:cubicBezTo>
                  <a:pt x="24250" y="1691"/>
                  <a:pt x="24156" y="1651"/>
                  <a:pt x="24058" y="1615"/>
                </a:cubicBezTo>
                <a:close/>
                <a:moveTo>
                  <a:pt x="24394" y="1741"/>
                </a:moveTo>
                <a:lnTo>
                  <a:pt x="24072" y="1363"/>
                </a:lnTo>
                <a:lnTo>
                  <a:pt x="24394" y="1488"/>
                </a:lnTo>
                <a:lnTo>
                  <a:pt x="24394" y="1741"/>
                </a:lnTo>
                <a:close/>
                <a:moveTo>
                  <a:pt x="24394" y="1454"/>
                </a:moveTo>
                <a:lnTo>
                  <a:pt x="24066" y="1329"/>
                </a:lnTo>
                <a:lnTo>
                  <a:pt x="24394" y="1200"/>
                </a:lnTo>
                <a:lnTo>
                  <a:pt x="24394" y="1454"/>
                </a:lnTo>
                <a:close/>
                <a:moveTo>
                  <a:pt x="24394" y="1149"/>
                </a:moveTo>
                <a:lnTo>
                  <a:pt x="23728" y="909"/>
                </a:lnTo>
                <a:lnTo>
                  <a:pt x="24394" y="610"/>
                </a:lnTo>
                <a:lnTo>
                  <a:pt x="24394" y="1149"/>
                </a:lnTo>
                <a:close/>
                <a:moveTo>
                  <a:pt x="25757" y="1225"/>
                </a:moveTo>
                <a:lnTo>
                  <a:pt x="26355" y="2213"/>
                </a:lnTo>
                <a:lnTo>
                  <a:pt x="25796" y="1821"/>
                </a:lnTo>
                <a:lnTo>
                  <a:pt x="25754" y="1798"/>
                </a:lnTo>
                <a:lnTo>
                  <a:pt x="25757" y="1225"/>
                </a:lnTo>
                <a:close/>
                <a:moveTo>
                  <a:pt x="25757" y="1852"/>
                </a:moveTo>
                <a:lnTo>
                  <a:pt x="26042" y="2343"/>
                </a:lnTo>
                <a:lnTo>
                  <a:pt x="25754" y="2151"/>
                </a:lnTo>
                <a:lnTo>
                  <a:pt x="25757" y="1852"/>
                </a:lnTo>
                <a:close/>
                <a:moveTo>
                  <a:pt x="26056" y="2382"/>
                </a:moveTo>
                <a:lnTo>
                  <a:pt x="25923" y="2430"/>
                </a:lnTo>
                <a:lnTo>
                  <a:pt x="25788" y="2204"/>
                </a:lnTo>
                <a:lnTo>
                  <a:pt x="26056" y="2382"/>
                </a:lnTo>
                <a:close/>
                <a:moveTo>
                  <a:pt x="24425" y="632"/>
                </a:moveTo>
                <a:lnTo>
                  <a:pt x="25057" y="1434"/>
                </a:lnTo>
                <a:lnTo>
                  <a:pt x="24425" y="1160"/>
                </a:lnTo>
                <a:lnTo>
                  <a:pt x="24425" y="632"/>
                </a:lnTo>
                <a:close/>
                <a:moveTo>
                  <a:pt x="25068" y="1479"/>
                </a:moveTo>
                <a:lnTo>
                  <a:pt x="24775" y="1609"/>
                </a:lnTo>
                <a:lnTo>
                  <a:pt x="24470" y="1219"/>
                </a:lnTo>
                <a:lnTo>
                  <a:pt x="25068" y="1479"/>
                </a:lnTo>
                <a:close/>
                <a:moveTo>
                  <a:pt x="24425" y="1222"/>
                </a:moveTo>
                <a:lnTo>
                  <a:pt x="24718" y="1592"/>
                </a:lnTo>
                <a:lnTo>
                  <a:pt x="24425" y="1468"/>
                </a:lnTo>
                <a:lnTo>
                  <a:pt x="24425" y="1222"/>
                </a:lnTo>
                <a:close/>
                <a:moveTo>
                  <a:pt x="24425" y="1499"/>
                </a:moveTo>
                <a:lnTo>
                  <a:pt x="24729" y="1629"/>
                </a:lnTo>
                <a:lnTo>
                  <a:pt x="24425" y="1761"/>
                </a:lnTo>
                <a:lnTo>
                  <a:pt x="24425" y="1499"/>
                </a:lnTo>
                <a:close/>
                <a:moveTo>
                  <a:pt x="24447" y="1787"/>
                </a:moveTo>
                <a:lnTo>
                  <a:pt x="24763" y="1648"/>
                </a:lnTo>
                <a:lnTo>
                  <a:pt x="25043" y="2097"/>
                </a:lnTo>
                <a:cubicBezTo>
                  <a:pt x="24752" y="1939"/>
                  <a:pt x="24529" y="1826"/>
                  <a:pt x="24447" y="1787"/>
                </a:cubicBezTo>
                <a:close/>
                <a:moveTo>
                  <a:pt x="25074" y="2089"/>
                </a:moveTo>
                <a:lnTo>
                  <a:pt x="24811" y="1668"/>
                </a:lnTo>
                <a:lnTo>
                  <a:pt x="25082" y="1815"/>
                </a:lnTo>
                <a:lnTo>
                  <a:pt x="25074" y="2089"/>
                </a:lnTo>
                <a:close/>
                <a:moveTo>
                  <a:pt x="25085" y="1781"/>
                </a:moveTo>
                <a:lnTo>
                  <a:pt x="24806" y="1631"/>
                </a:lnTo>
                <a:lnTo>
                  <a:pt x="25096" y="1504"/>
                </a:lnTo>
                <a:lnTo>
                  <a:pt x="25085" y="1781"/>
                </a:lnTo>
                <a:close/>
                <a:moveTo>
                  <a:pt x="25367" y="1933"/>
                </a:moveTo>
                <a:lnTo>
                  <a:pt x="25116" y="1798"/>
                </a:lnTo>
                <a:lnTo>
                  <a:pt x="25124" y="1530"/>
                </a:lnTo>
                <a:lnTo>
                  <a:pt x="25367" y="1933"/>
                </a:lnTo>
                <a:close/>
                <a:moveTo>
                  <a:pt x="25158" y="1524"/>
                </a:moveTo>
                <a:lnTo>
                  <a:pt x="25714" y="1821"/>
                </a:lnTo>
                <a:lnTo>
                  <a:pt x="25415" y="1950"/>
                </a:lnTo>
                <a:lnTo>
                  <a:pt x="25158" y="1524"/>
                </a:lnTo>
                <a:close/>
                <a:moveTo>
                  <a:pt x="25378" y="1970"/>
                </a:moveTo>
                <a:lnTo>
                  <a:pt x="25105" y="2114"/>
                </a:lnTo>
                <a:lnTo>
                  <a:pt x="25113" y="1829"/>
                </a:lnTo>
                <a:lnTo>
                  <a:pt x="25378" y="1970"/>
                </a:lnTo>
                <a:close/>
                <a:moveTo>
                  <a:pt x="25124" y="2142"/>
                </a:moveTo>
                <a:lnTo>
                  <a:pt x="25404" y="1993"/>
                </a:lnTo>
                <a:lnTo>
                  <a:pt x="25689" y="2467"/>
                </a:lnTo>
                <a:cubicBezTo>
                  <a:pt x="25489" y="2348"/>
                  <a:pt x="25297" y="2238"/>
                  <a:pt x="25124" y="2142"/>
                </a:cubicBezTo>
                <a:close/>
                <a:moveTo>
                  <a:pt x="25720" y="2453"/>
                </a:moveTo>
                <a:lnTo>
                  <a:pt x="25455" y="2012"/>
                </a:lnTo>
                <a:lnTo>
                  <a:pt x="25723" y="2162"/>
                </a:lnTo>
                <a:lnTo>
                  <a:pt x="25720" y="2453"/>
                </a:lnTo>
                <a:close/>
                <a:moveTo>
                  <a:pt x="25720" y="2128"/>
                </a:moveTo>
                <a:lnTo>
                  <a:pt x="25443" y="1973"/>
                </a:lnTo>
                <a:lnTo>
                  <a:pt x="25723" y="1854"/>
                </a:lnTo>
                <a:lnTo>
                  <a:pt x="25720" y="2128"/>
                </a:lnTo>
                <a:close/>
                <a:moveTo>
                  <a:pt x="25723" y="1781"/>
                </a:moveTo>
                <a:lnTo>
                  <a:pt x="25153" y="1479"/>
                </a:lnTo>
                <a:lnTo>
                  <a:pt x="25726" y="1228"/>
                </a:lnTo>
                <a:lnTo>
                  <a:pt x="25723" y="1781"/>
                </a:lnTo>
                <a:close/>
                <a:moveTo>
                  <a:pt x="25726" y="1191"/>
                </a:moveTo>
                <a:lnTo>
                  <a:pt x="25116" y="1456"/>
                </a:lnTo>
                <a:lnTo>
                  <a:pt x="24461" y="624"/>
                </a:lnTo>
                <a:lnTo>
                  <a:pt x="25723" y="1177"/>
                </a:lnTo>
                <a:lnTo>
                  <a:pt x="25726" y="1191"/>
                </a:lnTo>
                <a:close/>
                <a:moveTo>
                  <a:pt x="25757" y="2213"/>
                </a:moveTo>
                <a:lnTo>
                  <a:pt x="25892" y="2441"/>
                </a:lnTo>
                <a:lnTo>
                  <a:pt x="25754" y="2492"/>
                </a:lnTo>
                <a:lnTo>
                  <a:pt x="25757" y="2213"/>
                </a:lnTo>
                <a:close/>
                <a:moveTo>
                  <a:pt x="25776" y="2520"/>
                </a:moveTo>
                <a:lnTo>
                  <a:pt x="25912" y="2472"/>
                </a:lnTo>
                <a:lnTo>
                  <a:pt x="26039" y="2684"/>
                </a:lnTo>
                <a:cubicBezTo>
                  <a:pt x="25949" y="2628"/>
                  <a:pt x="25861" y="2574"/>
                  <a:pt x="25776" y="2520"/>
                </a:cubicBezTo>
                <a:close/>
                <a:moveTo>
                  <a:pt x="26070" y="2678"/>
                </a:moveTo>
                <a:lnTo>
                  <a:pt x="25940" y="2461"/>
                </a:lnTo>
                <a:lnTo>
                  <a:pt x="26073" y="2413"/>
                </a:lnTo>
                <a:lnTo>
                  <a:pt x="26070" y="2678"/>
                </a:lnTo>
                <a:close/>
                <a:moveTo>
                  <a:pt x="25807" y="1871"/>
                </a:moveTo>
                <a:lnTo>
                  <a:pt x="26372" y="2266"/>
                </a:lnTo>
                <a:lnTo>
                  <a:pt x="26095" y="2368"/>
                </a:lnTo>
                <a:lnTo>
                  <a:pt x="25807" y="1871"/>
                </a:lnTo>
                <a:close/>
                <a:moveTo>
                  <a:pt x="26121" y="2396"/>
                </a:moveTo>
                <a:lnTo>
                  <a:pt x="26394" y="2297"/>
                </a:lnTo>
                <a:lnTo>
                  <a:pt x="26403" y="2597"/>
                </a:lnTo>
                <a:lnTo>
                  <a:pt x="26121" y="2396"/>
                </a:lnTo>
                <a:close/>
                <a:moveTo>
                  <a:pt x="26383" y="2613"/>
                </a:moveTo>
                <a:lnTo>
                  <a:pt x="26262" y="2656"/>
                </a:lnTo>
                <a:lnTo>
                  <a:pt x="26135" y="2439"/>
                </a:lnTo>
                <a:lnTo>
                  <a:pt x="26383" y="2613"/>
                </a:lnTo>
                <a:close/>
                <a:moveTo>
                  <a:pt x="26107" y="2453"/>
                </a:moveTo>
                <a:lnTo>
                  <a:pt x="26234" y="2670"/>
                </a:lnTo>
                <a:lnTo>
                  <a:pt x="26104" y="2715"/>
                </a:lnTo>
                <a:lnTo>
                  <a:pt x="26107" y="2453"/>
                </a:lnTo>
                <a:close/>
                <a:moveTo>
                  <a:pt x="26126" y="2740"/>
                </a:moveTo>
                <a:lnTo>
                  <a:pt x="26251" y="2695"/>
                </a:lnTo>
                <a:lnTo>
                  <a:pt x="26375" y="2907"/>
                </a:lnTo>
                <a:cubicBezTo>
                  <a:pt x="26293" y="2851"/>
                  <a:pt x="26211" y="2797"/>
                  <a:pt x="26126" y="2740"/>
                </a:cubicBezTo>
                <a:close/>
                <a:moveTo>
                  <a:pt x="26282" y="2687"/>
                </a:moveTo>
                <a:lnTo>
                  <a:pt x="26403" y="2645"/>
                </a:lnTo>
                <a:lnTo>
                  <a:pt x="26409" y="2910"/>
                </a:lnTo>
                <a:lnTo>
                  <a:pt x="26282" y="2687"/>
                </a:lnTo>
                <a:close/>
                <a:moveTo>
                  <a:pt x="25796" y="1225"/>
                </a:moveTo>
                <a:lnTo>
                  <a:pt x="27024" y="2004"/>
                </a:lnTo>
                <a:lnTo>
                  <a:pt x="26417" y="2252"/>
                </a:lnTo>
                <a:lnTo>
                  <a:pt x="25796" y="1225"/>
                </a:lnTo>
                <a:close/>
                <a:moveTo>
                  <a:pt x="26428" y="2334"/>
                </a:moveTo>
                <a:lnTo>
                  <a:pt x="26696" y="2831"/>
                </a:lnTo>
                <a:lnTo>
                  <a:pt x="26437" y="2622"/>
                </a:lnTo>
                <a:lnTo>
                  <a:pt x="26428" y="2334"/>
                </a:lnTo>
                <a:close/>
                <a:moveTo>
                  <a:pt x="26702" y="2870"/>
                </a:moveTo>
                <a:lnTo>
                  <a:pt x="26600" y="2901"/>
                </a:lnTo>
                <a:lnTo>
                  <a:pt x="26473" y="2687"/>
                </a:lnTo>
                <a:lnTo>
                  <a:pt x="26702" y="2870"/>
                </a:lnTo>
                <a:close/>
                <a:moveTo>
                  <a:pt x="26437" y="2681"/>
                </a:moveTo>
                <a:lnTo>
                  <a:pt x="26569" y="2907"/>
                </a:lnTo>
                <a:lnTo>
                  <a:pt x="26445" y="2944"/>
                </a:lnTo>
                <a:lnTo>
                  <a:pt x="26437" y="2681"/>
                </a:lnTo>
                <a:close/>
                <a:moveTo>
                  <a:pt x="26465" y="2972"/>
                </a:moveTo>
                <a:lnTo>
                  <a:pt x="26586" y="2935"/>
                </a:lnTo>
                <a:lnTo>
                  <a:pt x="26719" y="3161"/>
                </a:lnTo>
                <a:cubicBezTo>
                  <a:pt x="26640" y="3099"/>
                  <a:pt x="26553" y="3037"/>
                  <a:pt x="26465" y="2972"/>
                </a:cubicBezTo>
                <a:close/>
                <a:moveTo>
                  <a:pt x="26617" y="2927"/>
                </a:moveTo>
                <a:lnTo>
                  <a:pt x="26727" y="2893"/>
                </a:lnTo>
                <a:lnTo>
                  <a:pt x="26736" y="3124"/>
                </a:lnTo>
                <a:lnTo>
                  <a:pt x="26617" y="2927"/>
                </a:lnTo>
                <a:close/>
                <a:moveTo>
                  <a:pt x="26459" y="2326"/>
                </a:moveTo>
                <a:lnTo>
                  <a:pt x="27029" y="2721"/>
                </a:lnTo>
                <a:lnTo>
                  <a:pt x="26744" y="2853"/>
                </a:lnTo>
                <a:lnTo>
                  <a:pt x="26459" y="2326"/>
                </a:lnTo>
                <a:close/>
                <a:moveTo>
                  <a:pt x="26756" y="3192"/>
                </a:moveTo>
                <a:lnTo>
                  <a:pt x="26767" y="3189"/>
                </a:lnTo>
                <a:lnTo>
                  <a:pt x="26761" y="2958"/>
                </a:lnTo>
                <a:lnTo>
                  <a:pt x="27001" y="3406"/>
                </a:lnTo>
                <a:cubicBezTo>
                  <a:pt x="26928" y="3333"/>
                  <a:pt x="26843" y="3263"/>
                  <a:pt x="26756" y="3192"/>
                </a:cubicBezTo>
                <a:close/>
                <a:moveTo>
                  <a:pt x="27046" y="3421"/>
                </a:moveTo>
                <a:lnTo>
                  <a:pt x="26781" y="2924"/>
                </a:lnTo>
                <a:lnTo>
                  <a:pt x="27046" y="3096"/>
                </a:lnTo>
                <a:lnTo>
                  <a:pt x="27046" y="3421"/>
                </a:lnTo>
                <a:close/>
                <a:moveTo>
                  <a:pt x="27046" y="3054"/>
                </a:moveTo>
                <a:lnTo>
                  <a:pt x="26761" y="2882"/>
                </a:lnTo>
                <a:lnTo>
                  <a:pt x="27046" y="2752"/>
                </a:lnTo>
                <a:lnTo>
                  <a:pt x="27046" y="3054"/>
                </a:lnTo>
                <a:close/>
                <a:moveTo>
                  <a:pt x="27046" y="2695"/>
                </a:moveTo>
                <a:lnTo>
                  <a:pt x="26448" y="2278"/>
                </a:lnTo>
                <a:lnTo>
                  <a:pt x="27046" y="2032"/>
                </a:lnTo>
                <a:lnTo>
                  <a:pt x="27046" y="2695"/>
                </a:lnTo>
                <a:close/>
                <a:moveTo>
                  <a:pt x="27046" y="1976"/>
                </a:moveTo>
                <a:lnTo>
                  <a:pt x="25805" y="1191"/>
                </a:lnTo>
                <a:lnTo>
                  <a:pt x="27046" y="649"/>
                </a:lnTo>
                <a:lnTo>
                  <a:pt x="27046" y="19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1D0B03F-A116-1449-8904-3FB7EDADDBBF}"/>
              </a:ext>
            </a:extLst>
          </p:cNvPr>
          <p:cNvGrpSpPr/>
          <p:nvPr/>
        </p:nvGrpSpPr>
        <p:grpSpPr>
          <a:xfrm flipV="1">
            <a:off x="2676530" y="5024404"/>
            <a:ext cx="6467475" cy="690599"/>
            <a:chOff x="3568700" y="12527"/>
            <a:chExt cx="8623300" cy="828719"/>
          </a:xfrm>
          <a:solidFill>
            <a:schemeClr val="tx1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8DBCB43-19B6-8B44-B923-860065EC2B50}"/>
                </a:ext>
              </a:extLst>
            </p:cNvPr>
            <p:cNvSpPr/>
            <p:nvPr userDrawn="1"/>
          </p:nvSpPr>
          <p:spPr>
            <a:xfrm>
              <a:off x="3568700" y="12527"/>
              <a:ext cx="8074662" cy="174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22999E2-4E4D-004D-A5AC-C48669EEE498}"/>
                </a:ext>
              </a:extLst>
            </p:cNvPr>
            <p:cNvSpPr/>
            <p:nvPr userDrawn="1"/>
          </p:nvSpPr>
          <p:spPr>
            <a:xfrm>
              <a:off x="11536432" y="12527"/>
              <a:ext cx="655568" cy="6466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63EEC5D-BD3B-BB4D-ABF2-58A2FCF4525F}"/>
                </a:ext>
              </a:extLst>
            </p:cNvPr>
            <p:cNvSpPr/>
            <p:nvPr userDrawn="1"/>
          </p:nvSpPr>
          <p:spPr>
            <a:xfrm>
              <a:off x="11976212" y="623329"/>
              <a:ext cx="215788" cy="2179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F4664-B40B-7B41-8AEC-1E328EBE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83" y="217940"/>
            <a:ext cx="7886700" cy="838200"/>
          </a:xfrm>
          <a:prstGeom prst="rect">
            <a:avLst/>
          </a:prstGeom>
        </p:spPr>
        <p:txBody>
          <a:bodyPr vert="horz" lIns="91440" tIns="18288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08C0B-322D-5043-87AB-37724C97D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79" y="1259634"/>
            <a:ext cx="7886700" cy="3906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05623-E3CD-6D47-AF58-7797B9B8E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63826" y="5337372"/>
            <a:ext cx="784860" cy="2259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accent5"/>
                </a:solidFill>
              </a:defRPr>
            </a:lvl1pPr>
          </a:lstStyle>
          <a:p>
            <a:fld id="{301AECFB-DCA6-E24F-A7A6-74A0351AF84E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8EB91-E5FF-804F-AE66-C3D59CAF5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2867" y="5337372"/>
            <a:ext cx="4230552" cy="2259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F4FB2-B3D4-2F4C-88B2-F1409B5D0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2324" y="5336724"/>
            <a:ext cx="480852" cy="2272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en-US" sz="750" smtClean="0">
                <a:solidFill>
                  <a:schemeClr val="bg2"/>
                </a:solidFill>
              </a:defRPr>
            </a:lvl1pPr>
          </a:lstStyle>
          <a:p>
            <a:fld id="{0FD5C1C8-339A-4EFC-8213-F7D4C9150C8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48BEE1-9D90-A047-BD83-38ABEDD29635}"/>
              </a:ext>
            </a:extLst>
          </p:cNvPr>
          <p:cNvCxnSpPr>
            <a:cxnSpLocks/>
          </p:cNvCxnSpPr>
          <p:nvPr userDrawn="1"/>
        </p:nvCxnSpPr>
        <p:spPr>
          <a:xfrm>
            <a:off x="195948" y="1095018"/>
            <a:ext cx="894805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8142E1-A181-254F-86FC-A4C60C4A173C}"/>
              </a:ext>
            </a:extLst>
          </p:cNvPr>
          <p:cNvGrpSpPr/>
          <p:nvPr/>
        </p:nvGrpSpPr>
        <p:grpSpPr>
          <a:xfrm flipH="1">
            <a:off x="0" y="-733"/>
            <a:ext cx="8731268" cy="1103530"/>
            <a:chOff x="510110" y="-883"/>
            <a:chExt cx="11641691" cy="1324236"/>
          </a:xfrm>
          <a:solidFill>
            <a:schemeClr val="tx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3157BC-9961-0042-84FF-0B86B33F769D}"/>
                </a:ext>
              </a:extLst>
            </p:cNvPr>
            <p:cNvSpPr/>
            <p:nvPr userDrawn="1"/>
          </p:nvSpPr>
          <p:spPr>
            <a:xfrm>
              <a:off x="615368" y="1"/>
              <a:ext cx="11027994" cy="231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C06963-8E58-3840-A0E1-745453FC2671}"/>
                </a:ext>
              </a:extLst>
            </p:cNvPr>
            <p:cNvSpPr/>
            <p:nvPr userDrawn="1"/>
          </p:nvSpPr>
          <p:spPr>
            <a:xfrm>
              <a:off x="11335076" y="-883"/>
              <a:ext cx="816724" cy="8586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B5015B-8396-FD4F-B341-9AA161252195}"/>
                </a:ext>
              </a:extLst>
            </p:cNvPr>
            <p:cNvSpPr/>
            <p:nvPr userDrawn="1"/>
          </p:nvSpPr>
          <p:spPr>
            <a:xfrm>
              <a:off x="11675941" y="794089"/>
              <a:ext cx="475860" cy="5292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4779070-6778-6846-85B7-99689A69200F}"/>
                </a:ext>
              </a:extLst>
            </p:cNvPr>
            <p:cNvSpPr/>
            <p:nvPr userDrawn="1"/>
          </p:nvSpPr>
          <p:spPr>
            <a:xfrm>
              <a:off x="510110" y="0"/>
              <a:ext cx="10525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1423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2" r:id="rId8"/>
    <p:sldLayoutId id="2147483673" r:id="rId9"/>
  </p:sldLayoutIdLst>
  <p:hf hdr="0"/>
  <p:txStyles>
    <p:titleStyle>
      <a:lvl1pPr algn="l" defTabSz="685785" rtl="0" eaLnBrk="1" latinLnBrk="0" hangingPunct="1">
        <a:lnSpc>
          <a:spcPct val="80000"/>
        </a:lnSpc>
        <a:spcBef>
          <a:spcPct val="0"/>
        </a:spcBef>
        <a:buNone/>
        <a:defRPr sz="27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47" indent="-171447" algn="l" defTabSz="685785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7656" indent="-173827" algn="l" defTabSz="685785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482" indent="-166684" algn="l" defTabSz="685785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90000"/>
        <a:buFont typeface="Courier New" panose="02070309020205020404" pitchFamily="49" charset="0"/>
        <a:buChar char="o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6976" indent="-128586" algn="l" defTabSz="685785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10000"/>
        <a:buFont typeface="System Font Regular"/>
        <a:buChar char="-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7144" indent="0" algn="l" defTabSz="685785" rtl="0" eaLnBrk="1" latinLnBrk="0" hangingPunct="1">
        <a:lnSpc>
          <a:spcPct val="80000"/>
        </a:lnSpc>
        <a:spcBef>
          <a:spcPts val="900"/>
        </a:spcBef>
        <a:buClr>
          <a:schemeClr val="tx2"/>
        </a:buClr>
        <a:buFont typeface="Arial" panose="020B0604020202020204" pitchFamily="34" charset="0"/>
        <a:buNone/>
        <a:tabLst/>
        <a:defRPr lang="en-US" sz="12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92877" indent="0" algn="l" defTabSz="685785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None/>
        <a:tabLst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01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94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86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5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8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0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2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5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7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0" algn="l" defTabSz="6857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Composite Laser Ablation for Surface Preparation (CLASP)</a:t>
            </a:r>
            <a:br>
              <a:rPr lang="en-US" dirty="0"/>
            </a:br>
            <a:br>
              <a:rPr lang="en-US" dirty="0"/>
            </a:br>
            <a:r>
              <a:rPr lang="en-US" sz="2200" i="1" dirty="0"/>
              <a:t>Making light work of composite bond prep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7695" y="3754200"/>
            <a:ext cx="434863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Presenter: </a:t>
            </a:r>
            <a:r>
              <a:rPr lang="en-US" sz="2000" b="1" dirty="0"/>
              <a:t>Jimmy John</a:t>
            </a:r>
          </a:p>
          <a:p>
            <a:r>
              <a:rPr lang="en-US" dirty="0"/>
              <a:t>Laser Research Engineer | Laser Manufacturing Technology Development</a:t>
            </a:r>
          </a:p>
          <a:p>
            <a:endParaRPr lang="en-US" dirty="0"/>
          </a:p>
          <a:p>
            <a:r>
              <a:rPr lang="en-US" dirty="0"/>
              <a:t>AMTD Group| Structural Materials Division</a:t>
            </a:r>
          </a:p>
          <a:p>
            <a:r>
              <a:rPr lang="en-US" dirty="0"/>
              <a:t>University of Dayton Research Institute (UDRI)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8B552-0909-326D-20A4-D8A8C8984640}"/>
              </a:ext>
            </a:extLst>
          </p:cNvPr>
          <p:cNvSpPr txBox="1"/>
          <p:nvPr/>
        </p:nvSpPr>
        <p:spPr>
          <a:xfrm>
            <a:off x="2395387" y="5281616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1264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Thermal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934" y="1184380"/>
            <a:ext cx="5886450" cy="3924300"/>
          </a:xfr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752475" y="1284832"/>
            <a:ext cx="2672896" cy="3930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Intensities Relative</a:t>
            </a:r>
          </a:p>
          <a:p>
            <a:r>
              <a:rPr lang="en-US" dirty="0"/>
              <a:t>Able to define “athermal” ablation range</a:t>
            </a:r>
          </a:p>
          <a:p>
            <a:r>
              <a:rPr lang="en-US" dirty="0"/>
              <a:t>Helps make smart decisions for laser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D955F-7F80-10A3-BFB0-D8F4E0F450B8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6635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1899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824" y="4477859"/>
            <a:ext cx="9154824" cy="123714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9" y="179859"/>
            <a:ext cx="7886700" cy="838200"/>
          </a:xfrm>
        </p:spPr>
        <p:txBody>
          <a:bodyPr/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Confocal data: Sand to Black vs CLASP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05397" y="4543949"/>
            <a:ext cx="11255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Sand to Black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98312" y="4561861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CLASP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3" y="1133978"/>
            <a:ext cx="4572000" cy="34278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446" y="1133929"/>
            <a:ext cx="4572000" cy="3429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2670810" y="2594835"/>
            <a:ext cx="3802379" cy="3959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-1790699" y="2850264"/>
            <a:ext cx="3802379" cy="2209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7132321" y="2832351"/>
            <a:ext cx="3802379" cy="2209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CCFBC-3C46-011D-5F50-D965AB83C33F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DISTRIBUTION STATEMENT</a:t>
            </a:r>
            <a:r>
              <a:rPr lang="en-US" sz="1000" b="1" i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A.</a:t>
            </a:r>
            <a:r>
              <a:rPr lang="en-US" sz="1000" dirty="0">
                <a:solidFill>
                  <a:schemeClr val="bg1"/>
                </a:solidFill>
              </a:rPr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096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5961"/>
            <a:ext cx="877339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176" y="1151537"/>
            <a:ext cx="479502" cy="33979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54824" cy="1218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477859"/>
            <a:ext cx="9154824" cy="123714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9" y="179859"/>
            <a:ext cx="7886700" cy="838200"/>
          </a:xfrm>
        </p:spPr>
        <p:txBody>
          <a:bodyPr/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Confocal data: Sand to Black vs CLASP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83577" y="4566652"/>
            <a:ext cx="11255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Sand to Black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4287" y="4575302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0" y="1136358"/>
            <a:ext cx="4584207" cy="34283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750" y="1145961"/>
            <a:ext cx="4601074" cy="3429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2914783" y="2855773"/>
            <a:ext cx="3802379" cy="4686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-1565437" y="2659263"/>
            <a:ext cx="3802379" cy="6298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1229" y="4274192"/>
            <a:ext cx="4185551" cy="3364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47625" y="4319831"/>
            <a:ext cx="4185551" cy="3364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4C602-E386-CB3A-4B7B-60CD442A38F1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DISTRIBUTION STATEMENT</a:t>
            </a:r>
            <a:r>
              <a:rPr lang="en-US" sz="1000" b="1" i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A.</a:t>
            </a:r>
            <a:r>
              <a:rPr lang="en-US" sz="1000" dirty="0">
                <a:solidFill>
                  <a:schemeClr val="bg1"/>
                </a:solidFill>
              </a:rPr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800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Tape PMC Emissions QA Study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1" y="1056140"/>
            <a:ext cx="6100340" cy="395470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524513" y="901124"/>
            <a:ext cx="2097316" cy="345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Viewing emissions of the Carbon Fiber</a:t>
            </a:r>
          </a:p>
          <a:p>
            <a:pPr lvl="1"/>
            <a:r>
              <a:rPr lang="en-US" sz="1100" dirty="0"/>
              <a:t>Can see where resin remains with higher contrast than visual</a:t>
            </a:r>
          </a:p>
          <a:p>
            <a:pPr lvl="1"/>
            <a:r>
              <a:rPr lang="en-US" sz="1100" dirty="0"/>
              <a:t>Useful for fast closed loop feedback</a:t>
            </a:r>
          </a:p>
          <a:p>
            <a:pPr lvl="1"/>
            <a:endParaRPr lang="en-US" sz="1100" dirty="0"/>
          </a:p>
          <a:p>
            <a:r>
              <a:rPr lang="en-US" sz="1400" dirty="0"/>
              <a:t>Enables less damage and makes a more efficient process!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DB246-BDE9-C9DE-37B9-7B3153431735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1418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Closed Loop Processing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93420" y="1391523"/>
            <a:ext cx="2282008" cy="345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Taking data from the emissions, feed a dxf for the next pass</a:t>
            </a:r>
          </a:p>
          <a:p>
            <a:pPr lvl="1"/>
            <a:endParaRPr lang="en-US" dirty="0"/>
          </a:p>
          <a:p>
            <a:r>
              <a:rPr lang="en-US" sz="1800" dirty="0"/>
              <a:t>Reduces processing time up to 50% depending on number of passes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Homography required to correct for lens distortion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294727" y="3147550"/>
            <a:ext cx="4691722" cy="1101855"/>
            <a:chOff x="4126618" y="1565428"/>
            <a:chExt cx="4691722" cy="11018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6618" y="1565428"/>
              <a:ext cx="1101855" cy="11018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8182" y="1565428"/>
              <a:ext cx="1101855" cy="11018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601" y="1565428"/>
              <a:ext cx="1101855" cy="110185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485" y="1565428"/>
              <a:ext cx="1101855" cy="110185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497986" y="4588257"/>
            <a:ext cx="2198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Emissions data filtered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88180" y="1073790"/>
            <a:ext cx="35416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DXF files with vectors in DMC software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067458" y="1872021"/>
            <a:ext cx="5918991" cy="1104984"/>
            <a:chOff x="3067458" y="1872021"/>
            <a:chExt cx="5918991" cy="11049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861" y="1872021"/>
              <a:ext cx="1104721" cy="11018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2715" y="1873401"/>
              <a:ext cx="1104728" cy="11018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0710" y="1876965"/>
              <a:ext cx="1101854" cy="10989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594" y="1882296"/>
              <a:ext cx="1101855" cy="109470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67458" y="1882296"/>
              <a:ext cx="1087823" cy="1087823"/>
            </a:xfrm>
            <a:prstGeom prst="rect">
              <a:avLst/>
            </a:prstGeom>
            <a:pattFill prst="wdUpDiag">
              <a:fgClr>
                <a:srgbClr val="FA2829"/>
              </a:fgClr>
              <a:bgClr>
                <a:srgbClr val="FA393A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68695" y="1596656"/>
            <a:ext cx="108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 Pass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10372" y="1596919"/>
            <a:ext cx="107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 Passes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96291" y="1594759"/>
            <a:ext cx="1079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3 Passes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13015" y="1595022"/>
            <a:ext cx="1079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4 Passes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1004" y="1596462"/>
            <a:ext cx="107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5 Passes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4120E-2425-E7D6-8D60-C6985F721DA5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5324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CLASP Cart Timeline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04" y="1695211"/>
            <a:ext cx="8226778" cy="2177061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174325" y="3911034"/>
            <a:ext cx="1805942" cy="498684"/>
          </a:xfrm>
          <a:prstGeom prst="rect">
            <a:avLst/>
          </a:prstGeom>
        </p:spPr>
        <p:txBody>
          <a:bodyPr/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Bench-top demonstration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863302" y="3920628"/>
            <a:ext cx="1322801" cy="498684"/>
          </a:xfrm>
          <a:prstGeom prst="rect">
            <a:avLst/>
          </a:prstGeom>
        </p:spPr>
        <p:txBody>
          <a:bodyPr/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CLASP Cart Rev 1 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995968" y="3909902"/>
            <a:ext cx="1322801" cy="498684"/>
          </a:xfrm>
          <a:prstGeom prst="rect">
            <a:avLst/>
          </a:prstGeom>
        </p:spPr>
        <p:txBody>
          <a:bodyPr/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CLASP Cart Rev 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832CC-741C-9B7E-5CCA-FF189C3B78E2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4439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CLASP Cart-Rev 3 	April 2022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54378" y="1242063"/>
            <a:ext cx="3738794" cy="3527298"/>
          </a:xfrm>
          <a:prstGeom prst="rect">
            <a:avLst/>
          </a:prstGeom>
        </p:spPr>
        <p:txBody>
          <a:bodyPr/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Enabling technologies</a:t>
            </a:r>
          </a:p>
          <a:p>
            <a:pPr lvl="1"/>
            <a:r>
              <a:rPr lang="en-US" sz="1400" dirty="0"/>
              <a:t>20W Femtosecond Laser</a:t>
            </a:r>
          </a:p>
          <a:p>
            <a:pPr lvl="1"/>
            <a:r>
              <a:rPr lang="en-US" sz="1400" dirty="0"/>
              <a:t>Up to 20m Hollow Core Fiber</a:t>
            </a:r>
          </a:p>
          <a:p>
            <a:r>
              <a:rPr lang="en-US" sz="1800" b="1" dirty="0"/>
              <a:t>Key Features</a:t>
            </a:r>
          </a:p>
          <a:p>
            <a:pPr lvl="1"/>
            <a:r>
              <a:rPr lang="en-US" sz="1500" dirty="0"/>
              <a:t>Operator Safety interlocks</a:t>
            </a:r>
          </a:p>
          <a:p>
            <a:pPr lvl="1"/>
            <a:r>
              <a:rPr lang="en-US" sz="1400" dirty="0"/>
              <a:t>Galvanometer based end effector</a:t>
            </a:r>
          </a:p>
          <a:p>
            <a:pPr lvl="2"/>
            <a:r>
              <a:rPr lang="en-US" sz="1200" dirty="0"/>
              <a:t>6”x6”x6” focal range</a:t>
            </a:r>
          </a:p>
          <a:p>
            <a:pPr lvl="1"/>
            <a:r>
              <a:rPr lang="en-US" sz="1400" dirty="0"/>
              <a:t>In-situ cameras</a:t>
            </a:r>
          </a:p>
          <a:p>
            <a:pPr lvl="1"/>
            <a:r>
              <a:rPr lang="en-US" sz="1400" dirty="0"/>
              <a:t>HEPA processing exhaust</a:t>
            </a:r>
          </a:p>
          <a:p>
            <a:r>
              <a:rPr lang="en-US" sz="1800" b="1" dirty="0"/>
              <a:t>System Maturation</a:t>
            </a:r>
          </a:p>
          <a:p>
            <a:pPr lvl="1"/>
            <a:r>
              <a:rPr lang="en-US" sz="1400" dirty="0"/>
              <a:t>System is deployed to a manufacturing facility</a:t>
            </a:r>
          </a:p>
          <a:p>
            <a:pPr lvl="1"/>
            <a:r>
              <a:rPr lang="en-US" sz="1400" dirty="0"/>
              <a:t>Commercialization effort with Albers Aerospace in progress</a:t>
            </a:r>
          </a:p>
          <a:p>
            <a:pPr lvl="1"/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7"/>
          <a:stretch/>
        </p:blipFill>
        <p:spPr>
          <a:xfrm>
            <a:off x="4595648" y="1463030"/>
            <a:ext cx="4169740" cy="2971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103EF-8613-FF5A-8BC3-B50DFBA97FC3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AA33DD4-A50E-F6E6-9DC2-34BEBAEF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336724"/>
            <a:ext cx="480852" cy="227291"/>
          </a:xfrm>
        </p:spPr>
        <p:txBody>
          <a:bodyPr/>
          <a:lstStyle/>
          <a:p>
            <a:fld id="{0FD5C1C8-339A-4EFC-8213-F7D4C9150C8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Broadening Application Spaces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1986" y="1157981"/>
            <a:ext cx="5806454" cy="392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7" indent="-17144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56" indent="-173827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482" indent="-166684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6976" indent="-128586" algn="l" defTabSz="685785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10000"/>
              <a:buFont typeface="System Font Regular"/>
              <a:buChar char="-"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4" indent="0" algn="l" defTabSz="685785" rtl="0" eaLnBrk="1" latinLnBrk="0" hangingPunct="1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77" indent="0" algn="l" defTabSz="685785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1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4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86" indent="-171447" algn="l" defTabSz="68578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What are our customers asking for?</a:t>
            </a:r>
          </a:p>
          <a:p>
            <a:pPr lvl="1"/>
            <a:r>
              <a:rPr lang="en-US" dirty="0"/>
              <a:t>More power/faster processing</a:t>
            </a:r>
          </a:p>
          <a:p>
            <a:pPr lvl="2"/>
            <a:r>
              <a:rPr lang="en-US" sz="1400" dirty="0"/>
              <a:t>Targeting large area processing (50ft+)</a:t>
            </a:r>
          </a:p>
          <a:p>
            <a:pPr lvl="3"/>
            <a:r>
              <a:rPr lang="en-US" sz="1400" dirty="0"/>
              <a:t>Robotic | Gantry Integration</a:t>
            </a:r>
          </a:p>
          <a:p>
            <a:pPr lvl="1"/>
            <a:r>
              <a:rPr lang="en-US" dirty="0"/>
              <a:t>More fiber coupling options</a:t>
            </a:r>
          </a:p>
          <a:p>
            <a:pPr lvl="2"/>
            <a:r>
              <a:rPr lang="en-US" sz="1400" dirty="0"/>
              <a:t>UV, higher power/energy capability, more flexible/durable</a:t>
            </a:r>
          </a:p>
          <a:p>
            <a:pPr lvl="1"/>
            <a:r>
              <a:rPr lang="en-US" dirty="0"/>
              <a:t>Lighter weight</a:t>
            </a:r>
          </a:p>
          <a:p>
            <a:pPr lvl="2"/>
            <a:r>
              <a:rPr lang="en-US" sz="1400" dirty="0"/>
              <a:t>Handheld processing / Small form factor lasers</a:t>
            </a:r>
          </a:p>
          <a:p>
            <a:r>
              <a:rPr lang="en-US" sz="2000" b="1" dirty="0"/>
              <a:t>New Areas of interest</a:t>
            </a:r>
          </a:p>
          <a:p>
            <a:pPr lvl="1"/>
            <a:r>
              <a:rPr lang="en-US" dirty="0"/>
              <a:t>Coating removal (advanced coating systems, paint, etc…)</a:t>
            </a:r>
          </a:p>
          <a:p>
            <a:pPr lvl="1"/>
            <a:r>
              <a:rPr lang="en-US" dirty="0"/>
              <a:t>Coating surface prep (ceramic/metal)</a:t>
            </a:r>
          </a:p>
          <a:p>
            <a:pPr lvl="1"/>
            <a:r>
              <a:rPr lang="en-US" dirty="0"/>
              <a:t>Broad area surface functionalization</a:t>
            </a:r>
          </a:p>
          <a:p>
            <a:pPr lvl="1"/>
            <a:r>
              <a:rPr lang="en-US" dirty="0"/>
              <a:t>Contamination remediation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79" y="1235971"/>
            <a:ext cx="3259001" cy="2444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531B1-D63F-3832-6A2A-17CC141B3157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78678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Continued Advanced Integration</a:t>
            </a:r>
          </a:p>
          <a:p>
            <a:pPr lvl="1"/>
            <a:r>
              <a:rPr lang="en-US" dirty="0"/>
              <a:t>Robotic</a:t>
            </a:r>
          </a:p>
          <a:p>
            <a:pPr lvl="1"/>
            <a:r>
              <a:rPr lang="en-US" dirty="0"/>
              <a:t>Large Gantry</a:t>
            </a:r>
          </a:p>
          <a:p>
            <a:r>
              <a:rPr lang="en-US" b="1" dirty="0"/>
              <a:t>Improved Sensing</a:t>
            </a:r>
          </a:p>
          <a:p>
            <a:pPr lvl="1"/>
            <a:r>
              <a:rPr lang="en-US" dirty="0"/>
              <a:t>Surface Mapping</a:t>
            </a:r>
          </a:p>
          <a:p>
            <a:pPr lvl="1"/>
            <a:r>
              <a:rPr lang="en-US" dirty="0"/>
              <a:t>Custom emissions cameras</a:t>
            </a:r>
          </a:p>
          <a:p>
            <a:pPr lvl="1"/>
            <a:r>
              <a:rPr lang="en-US" dirty="0"/>
              <a:t>Spectroscopy (LIPSS)</a:t>
            </a:r>
          </a:p>
          <a:p>
            <a:pPr lvl="1"/>
            <a:r>
              <a:rPr lang="en-US" dirty="0"/>
              <a:t>Thermal</a:t>
            </a:r>
          </a:p>
          <a:p>
            <a:r>
              <a:rPr lang="en-US" b="1" dirty="0"/>
              <a:t>Diversify Applications Space</a:t>
            </a:r>
          </a:p>
          <a:p>
            <a:pPr lvl="1"/>
            <a:r>
              <a:rPr lang="en-US" dirty="0"/>
              <a:t>Focusing in Aerospace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D1A12-CD8F-AF9A-9C31-678C9FEC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79" y="1235971"/>
            <a:ext cx="3259001" cy="2444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CBAFE-8CDF-D63B-F2CC-91ACFF94A804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1053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218" y="1132340"/>
            <a:ext cx="7886700" cy="8382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21" y="2190306"/>
            <a:ext cx="4436751" cy="2596129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73303" y="2211638"/>
            <a:ext cx="3570697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Jimmy</a:t>
            </a: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John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Laser Research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Engineer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Laser Manufacturing Technology Development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Additive Manufacturing Technology Development Group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Materials Division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James.John@udri.udayton.edu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2" descr="UDRI email signature 0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590" y="3664389"/>
            <a:ext cx="20574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03371" y="40415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C278A8F-57A9-7C3D-1F6D-E1777B8C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336724"/>
            <a:ext cx="480852" cy="227291"/>
          </a:xfrm>
        </p:spPr>
        <p:txBody>
          <a:bodyPr/>
          <a:lstStyle/>
          <a:p>
            <a:fld id="{0FD5C1C8-339A-4EFC-8213-F7D4C9150C8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7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– University or Dayton Research Institute (UDRI)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54379" y="1242063"/>
            <a:ext cx="7883804" cy="349216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dirty="0"/>
              <a:t>Established in 1956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dirty="0"/>
              <a:t>Performs basic and applied research, engineering services, testing, &amp; technology transition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dirty="0"/>
              <a:t>Fully supported by external sponsors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dirty="0"/>
              <a:t>Integral part of the University; reinforces UD’s mission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dirty="0"/>
              <a:t>Over 800 research staff (250+ at WPAFB)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Among all colleges and universities:</a:t>
            </a:r>
          </a:p>
          <a:p>
            <a:pPr lvl="1">
              <a:defRPr/>
            </a:pPr>
            <a:r>
              <a:rPr lang="en-US" sz="2100" dirty="0">
                <a:solidFill>
                  <a:srgbClr val="FF0000"/>
                </a:solidFill>
              </a:rPr>
              <a:t>1</a:t>
            </a:r>
            <a:r>
              <a:rPr lang="en-US" sz="2100" baseline="30000" dirty="0">
                <a:solidFill>
                  <a:srgbClr val="FF0000"/>
                </a:solidFill>
              </a:rPr>
              <a:t>st</a:t>
            </a:r>
            <a:r>
              <a:rPr lang="en-US" sz="2100" dirty="0"/>
              <a:t>  in the U.S. for materials R&amp;D</a:t>
            </a:r>
          </a:p>
        </p:txBody>
      </p:sp>
      <p:pic>
        <p:nvPicPr>
          <p:cNvPr id="7" name="Picture 6" descr="1700 SPB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82" y="3805024"/>
            <a:ext cx="4007360" cy="110202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79C40-C3AA-521F-E5DB-85DBAA16BAF4}"/>
              </a:ext>
            </a:extLst>
          </p:cNvPr>
          <p:cNvSpPr txBox="1"/>
          <p:nvPr/>
        </p:nvSpPr>
        <p:spPr>
          <a:xfrm>
            <a:off x="2395387" y="5281616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3064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Additive and Laser Manufacturing Technology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4378" y="1242063"/>
            <a:ext cx="8237221" cy="3924300"/>
          </a:xfrm>
        </p:spPr>
        <p:txBody>
          <a:bodyPr/>
          <a:lstStyle/>
          <a:p>
            <a:r>
              <a:rPr lang="en-US" sz="2000" dirty="0"/>
              <a:t>20+ person research group that can rapidly mobilize to deliver Additive Manufacturing, Laser Manufacturing, and Application-driven solutions.  </a:t>
            </a:r>
          </a:p>
          <a:p>
            <a:pPr lvl="1"/>
            <a:r>
              <a:rPr lang="en-US" b="1" dirty="0"/>
              <a:t>Laser Manufacturing Technology Development</a:t>
            </a:r>
          </a:p>
          <a:p>
            <a:pPr lvl="2"/>
            <a:r>
              <a:rPr lang="en-US" sz="1400" dirty="0"/>
              <a:t>Ultra-fast laser system development</a:t>
            </a:r>
          </a:p>
          <a:p>
            <a:pPr lvl="2"/>
            <a:r>
              <a:rPr lang="en-US" sz="1400" dirty="0"/>
              <a:t>Laser-material interaction </a:t>
            </a:r>
          </a:p>
          <a:p>
            <a:pPr lvl="1"/>
            <a:r>
              <a:rPr lang="en-US" b="1" dirty="0"/>
              <a:t>Laser Powder Bed Fusion Additive Manufacturing</a:t>
            </a:r>
          </a:p>
          <a:p>
            <a:pPr lvl="2"/>
            <a:r>
              <a:rPr lang="en-US" sz="1400" dirty="0"/>
              <a:t>Next Gen. Machine design and innovation  </a:t>
            </a:r>
          </a:p>
          <a:p>
            <a:pPr lvl="2"/>
            <a:r>
              <a:rPr lang="en-US" sz="1400" dirty="0"/>
              <a:t>Operates AFRL Novel AM Lab (RXCM) </a:t>
            </a:r>
          </a:p>
          <a:p>
            <a:pPr lvl="2"/>
            <a:r>
              <a:rPr lang="en-US" sz="1400" dirty="0"/>
              <a:t>In-situ Laser Process Monitoring</a:t>
            </a:r>
          </a:p>
          <a:p>
            <a:pPr lvl="2"/>
            <a:r>
              <a:rPr lang="en-US" sz="1400" dirty="0"/>
              <a:t>AM Materials Science and Testing </a:t>
            </a:r>
          </a:p>
          <a:p>
            <a:pPr lvl="1"/>
            <a:r>
              <a:rPr lang="en-US" b="1" dirty="0"/>
              <a:t>Photopolymer AM </a:t>
            </a:r>
          </a:p>
          <a:p>
            <a:pPr lvl="2"/>
            <a:r>
              <a:rPr lang="en-US" sz="1400" dirty="0"/>
              <a:t>Application driven </a:t>
            </a:r>
          </a:p>
          <a:p>
            <a:pPr lvl="1"/>
            <a:r>
              <a:rPr lang="en-US" b="1" dirty="0"/>
              <a:t>Advanced Applications</a:t>
            </a:r>
          </a:p>
          <a:p>
            <a:pPr lvl="2"/>
            <a:r>
              <a:rPr lang="en-US" sz="1400" dirty="0"/>
              <a:t>Rapid application development across all UDRI technologies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41" y="2123216"/>
            <a:ext cx="2882658" cy="2161993"/>
          </a:xfrm>
          <a:prstGeom prst="rect">
            <a:avLst/>
          </a:prstGeom>
          <a:ln w="12700">
            <a:solidFill>
              <a:srgbClr val="EA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7118F-F281-050F-4D5E-6E8EC743FB6D}"/>
              </a:ext>
            </a:extLst>
          </p:cNvPr>
          <p:cNvSpPr txBox="1"/>
          <p:nvPr/>
        </p:nvSpPr>
        <p:spPr>
          <a:xfrm>
            <a:off x="2395387" y="5289050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FE63700-D288-65D7-BCDB-C93FEEC1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336724"/>
            <a:ext cx="480852" cy="227291"/>
          </a:xfrm>
        </p:spPr>
        <p:txBody>
          <a:bodyPr/>
          <a:lstStyle/>
          <a:p>
            <a:fld id="{0FD5C1C8-339A-4EFC-8213-F7D4C9150C8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8E2B-92DA-3240-A63A-5F7C0B9F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33" y="330960"/>
            <a:ext cx="5426243" cy="754380"/>
          </a:xfrm>
        </p:spPr>
        <p:txBody>
          <a:bodyPr>
            <a:normAutofit/>
          </a:bodyPr>
          <a:lstStyle/>
          <a:p>
            <a:r>
              <a:rPr lang="en-US" dirty="0"/>
              <a:t>UDRI Ultrafast Laser Capabilities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33F83-F449-5645-847B-1089F83BE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333" y="1275348"/>
            <a:ext cx="3465095" cy="3811501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500" b="1" dirty="0">
                <a:cs typeface="Calibri"/>
              </a:rPr>
              <a:t>20W Amplitude FS laser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Mobile fiber launch</a:t>
            </a:r>
          </a:p>
          <a:p>
            <a:pPr>
              <a:buClr>
                <a:srgbClr val="EA0000"/>
              </a:buClr>
              <a:buFont typeface="Arial"/>
              <a:buChar char="•"/>
            </a:pPr>
            <a:r>
              <a:rPr lang="en-US" sz="1500" b="1" dirty="0">
                <a:cs typeface="Calibri"/>
              </a:rPr>
              <a:t>20W IPG FS laser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On 5 axis Aerojet workstation</a:t>
            </a:r>
          </a:p>
          <a:p>
            <a:pPr>
              <a:buClr>
                <a:srgbClr val="EA0000"/>
              </a:buClr>
              <a:buFont typeface="Arial"/>
              <a:buChar char="•"/>
            </a:pPr>
            <a:r>
              <a:rPr lang="en-US" sz="1500" b="1" dirty="0">
                <a:cs typeface="Calibri"/>
              </a:rPr>
              <a:t>30W IPG Nanosecond (NS) laser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Supports STT "</a:t>
            </a:r>
            <a:r>
              <a:rPr lang="en-US" sz="1350" dirty="0">
                <a:ea typeface="+mn-lt"/>
                <a:cs typeface="+mn-lt"/>
              </a:rPr>
              <a:t>Enterprise Product</a:t>
            </a:r>
            <a:r>
              <a:rPr lang="en-US" sz="1350" dirty="0">
                <a:solidFill>
                  <a:srgbClr val="051D49"/>
                </a:solidFill>
                <a:ea typeface="+mn-lt"/>
                <a:cs typeface="+mn-lt"/>
              </a:rPr>
              <a:t>" </a:t>
            </a:r>
            <a:r>
              <a:rPr lang="en-US" sz="1350" b="1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</a:p>
          <a:p>
            <a:pPr>
              <a:buClr>
                <a:srgbClr val="EA0000"/>
              </a:buClr>
              <a:buFont typeface="Arial"/>
              <a:buChar char="•"/>
            </a:pPr>
            <a:r>
              <a:rPr lang="en-US" sz="1500" b="1" dirty="0">
                <a:cs typeface="Calibri"/>
              </a:rPr>
              <a:t>50W Amplitude FS laser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With harmonic generator</a:t>
            </a:r>
          </a:p>
          <a:p>
            <a:pPr>
              <a:buClr>
                <a:srgbClr val="EA0000"/>
              </a:buClr>
              <a:buFont typeface="Arial"/>
              <a:buChar char="•"/>
            </a:pPr>
            <a:r>
              <a:rPr lang="en-US" sz="1500" b="1" dirty="0">
                <a:cs typeface="Calibri"/>
              </a:rPr>
              <a:t>100W Amplitude FS laser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Hybrid LPBF </a:t>
            </a:r>
          </a:p>
          <a:p>
            <a:pPr>
              <a:buClr>
                <a:srgbClr val="EA0000"/>
              </a:buClr>
              <a:buFont typeface="Arial"/>
              <a:buChar char="•"/>
            </a:pPr>
            <a:r>
              <a:rPr lang="en-US" sz="1500" b="1" dirty="0">
                <a:cs typeface="Calibri"/>
              </a:rPr>
              <a:t>300W Amplitude FS</a:t>
            </a:r>
          </a:p>
          <a:p>
            <a:pPr lvl="1">
              <a:buClr>
                <a:srgbClr val="EA0000"/>
              </a:buClr>
            </a:pPr>
            <a:r>
              <a:rPr lang="en-US" sz="1350" dirty="0">
                <a:cs typeface="Calibri"/>
              </a:rPr>
              <a:t>In </a:t>
            </a:r>
            <a:r>
              <a:rPr lang="en-US" sz="1350" dirty="0">
                <a:ea typeface="+mn-lt"/>
                <a:cs typeface="+mn-lt"/>
              </a:rPr>
              <a:t>negotiation</a:t>
            </a:r>
            <a:r>
              <a:rPr lang="en-US" sz="1350" dirty="0">
                <a:cs typeface="Calibri"/>
              </a:rPr>
              <a:t>, </a:t>
            </a:r>
            <a:r>
              <a:rPr lang="en-US" sz="1350" dirty="0">
                <a:solidFill>
                  <a:srgbClr val="FF0000"/>
                </a:solidFill>
                <a:cs typeface="Calibri"/>
              </a:rPr>
              <a:t>ETA 2024</a:t>
            </a:r>
          </a:p>
          <a:p>
            <a:pPr lvl="2">
              <a:buClr>
                <a:srgbClr val="EA0000"/>
              </a:buClr>
            </a:pPr>
            <a:endParaRPr lang="en-US" dirty="0">
              <a:cs typeface="Calibri"/>
            </a:endParaRPr>
          </a:p>
          <a:p>
            <a:pPr lvl="1">
              <a:buClr>
                <a:srgbClr val="EA0000"/>
              </a:buClr>
            </a:pPr>
            <a:endParaRPr lang="en-US" dirty="0">
              <a:cs typeface="Calibri"/>
            </a:endParaRPr>
          </a:p>
          <a:p>
            <a:pPr>
              <a:buClr>
                <a:srgbClr val="EA0000"/>
              </a:buClr>
            </a:pPr>
            <a:endParaRPr lang="en-US" dirty="0">
              <a:cs typeface="Calibri"/>
            </a:endParaRPr>
          </a:p>
          <a:p>
            <a:pPr lvl="1">
              <a:buClr>
                <a:srgbClr val="EA0000"/>
              </a:buClr>
            </a:pPr>
            <a:endParaRPr lang="en-US" dirty="0">
              <a:cs typeface="Calibri"/>
            </a:endParaRPr>
          </a:p>
          <a:p>
            <a:pPr lvl="6"/>
            <a:endParaRPr lang="en-US" dirty="0">
              <a:cs typeface="Calibri"/>
            </a:endParaRPr>
          </a:p>
        </p:txBody>
      </p:sp>
      <p:pic>
        <p:nvPicPr>
          <p:cNvPr id="9" name="Picture 9" descr="A picture containing text, indoor, desk, electronics&#10;&#10;Description automatically generated">
            <a:extLst>
              <a:ext uri="{FF2B5EF4-FFF2-40B4-BE49-F238E27FC236}">
                <a16:creationId xmlns:a16="http://schemas.microsoft.com/office/drawing/2014/main" id="{0B3C42E9-B219-3975-E878-E6E2A9BF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7948" y="3473214"/>
            <a:ext cx="2043655" cy="1534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" b="4391"/>
          <a:stretch/>
        </p:blipFill>
        <p:spPr>
          <a:xfrm>
            <a:off x="6905123" y="606277"/>
            <a:ext cx="2021524" cy="24592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1" y="1301064"/>
            <a:ext cx="2352591" cy="1764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14286" r="70013"/>
          <a:stretch/>
        </p:blipFill>
        <p:spPr>
          <a:xfrm>
            <a:off x="6459636" y="3230784"/>
            <a:ext cx="2467011" cy="1866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10EB3-336C-4F4F-151F-98CB6BC58BFC}"/>
              </a:ext>
            </a:extLst>
          </p:cNvPr>
          <p:cNvSpPr txBox="1"/>
          <p:nvPr/>
        </p:nvSpPr>
        <p:spPr>
          <a:xfrm>
            <a:off x="2395387" y="5289050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1271596-D709-8C0B-E13D-B8EF88CD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24" y="5336724"/>
            <a:ext cx="480852" cy="227291"/>
          </a:xfrm>
        </p:spPr>
        <p:txBody>
          <a:bodyPr/>
          <a:lstStyle/>
          <a:p>
            <a:fld id="{0FD5C1C8-339A-4EFC-8213-F7D4C9150C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1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Composites Processing Case Study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UDRI proprietary information. Not to be copied, distributed, or reproduced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US" sz="2000" dirty="0"/>
              <a:t>Composite bond preparation can be a complicated process depending on the application. Current methods of hand sanding (Sand-to-Black) have many challenges:</a:t>
            </a:r>
          </a:p>
          <a:p>
            <a:pPr lvl="2"/>
            <a:r>
              <a:rPr lang="en-US" sz="1700" dirty="0"/>
              <a:t>Variable efficiency by operator</a:t>
            </a:r>
          </a:p>
          <a:p>
            <a:pPr lvl="2"/>
            <a:r>
              <a:rPr lang="en-US" sz="1700" dirty="0"/>
              <a:t>Requires multiple steps to ensure preparation for bond is complete</a:t>
            </a:r>
          </a:p>
          <a:p>
            <a:pPr lvl="2"/>
            <a:r>
              <a:rPr lang="en-US" sz="1700" dirty="0"/>
              <a:t>Manually intensive</a:t>
            </a:r>
          </a:p>
          <a:p>
            <a:pPr lvl="2"/>
            <a:r>
              <a:rPr lang="en-US" sz="1700" dirty="0"/>
              <a:t>Time consuming</a:t>
            </a:r>
          </a:p>
          <a:p>
            <a:pPr lvl="2"/>
            <a:endParaRPr lang="en-US" sz="1700" dirty="0"/>
          </a:p>
          <a:p>
            <a:pPr lvl="1"/>
            <a:r>
              <a:rPr lang="en-US" sz="2000" b="1" i="1" dirty="0"/>
              <a:t> A more efficient, quality replacement for manual sanding is desired</a:t>
            </a:r>
            <a:r>
              <a:rPr lang="en-US" sz="2000" dirty="0"/>
              <a:t>.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86D12-1916-DA20-942A-CDE0E25CD698}"/>
              </a:ext>
            </a:extLst>
          </p:cNvPr>
          <p:cNvSpPr txBox="1"/>
          <p:nvPr/>
        </p:nvSpPr>
        <p:spPr>
          <a:xfrm>
            <a:off x="2395387" y="5137708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5269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7"/>
          <a:stretch/>
        </p:blipFill>
        <p:spPr>
          <a:xfrm>
            <a:off x="5170431" y="3416199"/>
            <a:ext cx="1941579" cy="1383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CLASP?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5299" y="1265705"/>
            <a:ext cx="5550619" cy="1965594"/>
          </a:xfrm>
        </p:spPr>
        <p:txBody>
          <a:bodyPr/>
          <a:lstStyle/>
          <a:p>
            <a:pPr lvl="1"/>
            <a:r>
              <a:rPr lang="en-US" sz="2000" u="sng" dirty="0"/>
              <a:t>Composite Laser Ablation Surface Preparation</a:t>
            </a:r>
          </a:p>
          <a:p>
            <a:pPr lvl="2"/>
            <a:r>
              <a:rPr lang="en-US" sz="1700" dirty="0"/>
              <a:t>CLASP is an ultrafast laser, surface preparation method</a:t>
            </a:r>
          </a:p>
          <a:p>
            <a:pPr lvl="2"/>
            <a:r>
              <a:rPr lang="en-US" sz="1700" dirty="0"/>
              <a:t>Developed under AFRL ManTech Discovery Fund</a:t>
            </a:r>
          </a:p>
          <a:p>
            <a:pPr lvl="2"/>
            <a:r>
              <a:rPr lang="en-US" sz="1700" dirty="0"/>
              <a:t>Goal is to streamline the PMC bond prep process</a:t>
            </a:r>
            <a:endParaRPr lang="en-US" sz="1600" dirty="0"/>
          </a:p>
          <a:p>
            <a:pPr lvl="1"/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400004-2F65-D16B-AD3C-C159CBEFE5AB}"/>
              </a:ext>
            </a:extLst>
          </p:cNvPr>
          <p:cNvGrpSpPr>
            <a:grpSpLocks noChangeAspect="1"/>
          </p:cNvGrpSpPr>
          <p:nvPr/>
        </p:nvGrpSpPr>
        <p:grpSpPr>
          <a:xfrm>
            <a:off x="2681739" y="3422289"/>
            <a:ext cx="1913910" cy="1371600"/>
            <a:chOff x="6071536" y="1240006"/>
            <a:chExt cx="2679474" cy="1920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045234-88EC-3907-E34A-719033EFA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1536" y="1240006"/>
              <a:ext cx="2679474" cy="19202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FBF2A4-0E35-BC84-C4E0-3631EBB689E2}"/>
                </a:ext>
              </a:extLst>
            </p:cNvPr>
            <p:cNvSpPr txBox="1"/>
            <p:nvPr/>
          </p:nvSpPr>
          <p:spPr>
            <a:xfrm>
              <a:off x="6461675" y="2761518"/>
              <a:ext cx="1899196" cy="207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13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SAND TO BLACK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FBF73E-4629-8476-1594-FE7AD1F10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4" r="12185"/>
          <a:stretch/>
        </p:blipFill>
        <p:spPr>
          <a:xfrm>
            <a:off x="887722" y="3422289"/>
            <a:ext cx="1770048" cy="13716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E73D15-83B0-98E1-7EAC-9B442F1D44D3}"/>
              </a:ext>
            </a:extLst>
          </p:cNvPr>
          <p:cNvCxnSpPr/>
          <p:nvPr/>
        </p:nvCxnSpPr>
        <p:spPr>
          <a:xfrm>
            <a:off x="2635135" y="4154533"/>
            <a:ext cx="677960" cy="84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8F1DC7-CA49-5F9F-829C-6FB131EA7030}"/>
              </a:ext>
            </a:extLst>
          </p:cNvPr>
          <p:cNvGrpSpPr>
            <a:grpSpLocks noChangeAspect="1"/>
          </p:cNvGrpSpPr>
          <p:nvPr/>
        </p:nvGrpSpPr>
        <p:grpSpPr>
          <a:xfrm>
            <a:off x="7132716" y="3410109"/>
            <a:ext cx="1925985" cy="1371600"/>
            <a:chOff x="9125959" y="1245496"/>
            <a:chExt cx="2696379" cy="19202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8F57F6-BFE6-40CB-3DCF-D565A46B3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5959" y="1245496"/>
              <a:ext cx="2696379" cy="19202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C524DB-F7F8-13F8-1196-CFEE77FFA002}"/>
                </a:ext>
              </a:extLst>
            </p:cNvPr>
            <p:cNvSpPr txBox="1"/>
            <p:nvPr/>
          </p:nvSpPr>
          <p:spPr>
            <a:xfrm>
              <a:off x="10087292" y="2761517"/>
              <a:ext cx="906493" cy="207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13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CLASP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42F344-7914-5376-FB3A-AA1804DF36B0}"/>
              </a:ext>
            </a:extLst>
          </p:cNvPr>
          <p:cNvCxnSpPr/>
          <p:nvPr/>
        </p:nvCxnSpPr>
        <p:spPr>
          <a:xfrm>
            <a:off x="7091305" y="4066957"/>
            <a:ext cx="677960" cy="84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188" y="4781709"/>
            <a:ext cx="1838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  <a:latin typeface="Oswald"/>
              </a:rPr>
              <a:t>Ronnie Gadola, 574th Composite Repair Flight sheet metal mechanic, sands an F-15 torque box assembly in a new sanding booth in Bldg. 169. U. S. Air Force photo by Ray Crayton Jr</a:t>
            </a:r>
            <a:endParaRPr lang="en-US" sz="600" dirty="0">
              <a:solidFill>
                <a:schemeClr val="bg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681" y="1530687"/>
            <a:ext cx="3491020" cy="1196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D9CCF-D456-4D1C-E9AA-D4C34E438372}"/>
              </a:ext>
            </a:extLst>
          </p:cNvPr>
          <p:cNvSpPr txBox="1"/>
          <p:nvPr/>
        </p:nvSpPr>
        <p:spPr>
          <a:xfrm>
            <a:off x="2395387" y="5284113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2343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21942" y="1222598"/>
            <a:ext cx="8203711" cy="3975250"/>
          </a:xfrm>
        </p:spPr>
        <p:txBody>
          <a:bodyPr/>
          <a:lstStyle/>
          <a:p>
            <a:pPr lvl="1"/>
            <a:r>
              <a:rPr lang="en-US" sz="1600" dirty="0"/>
              <a:t>Femtosecond lasers have scaled in power greatly over the past decade</a:t>
            </a:r>
          </a:p>
          <a:p>
            <a:pPr lvl="2"/>
            <a:r>
              <a:rPr lang="en-US" sz="1400" dirty="0"/>
              <a:t>4W was state-of-the-art in 2011</a:t>
            </a:r>
          </a:p>
          <a:p>
            <a:pPr lvl="2"/>
            <a:r>
              <a:rPr lang="en-US" sz="1400" dirty="0"/>
              <a:t>Today, commercial systems are available in 300W+</a:t>
            </a:r>
          </a:p>
          <a:p>
            <a:pPr lvl="2"/>
            <a:endParaRPr lang="en-US" sz="1400" dirty="0"/>
          </a:p>
          <a:p>
            <a:pPr lvl="1"/>
            <a:r>
              <a:rPr lang="en-US" sz="1600" dirty="0"/>
              <a:t>Hollow core fibers are now commercially available, allowing ultrafast pulses at the fibers end</a:t>
            </a:r>
          </a:p>
          <a:p>
            <a:pPr lvl="1"/>
            <a:r>
              <a:rPr lang="en-US" sz="1600" dirty="0"/>
              <a:t>Current commercial fiberoptic delivery technology is IR wavelength coated </a:t>
            </a:r>
            <a:r>
              <a:rPr lang="en-US" sz="1600" b="1" dirty="0"/>
              <a:t>ONLY</a:t>
            </a:r>
          </a:p>
          <a:p>
            <a:pPr lvl="2"/>
            <a:r>
              <a:rPr lang="en-US" sz="1400" dirty="0"/>
              <a:t>It is understood that other wavelengths may provide additional benefits (532nm, 355 nm)</a:t>
            </a:r>
          </a:p>
          <a:p>
            <a:pPr lvl="2"/>
            <a:r>
              <a:rPr lang="en-US" sz="1400" dirty="0"/>
              <a:t>Ongoing studies with bench-top laser systems are quantifying benefits of lower wavelength to the process</a:t>
            </a:r>
          </a:p>
          <a:p>
            <a:pPr lvl="2"/>
            <a:endParaRPr lang="en-US" sz="1400" dirty="0"/>
          </a:p>
          <a:p>
            <a:pPr lvl="1"/>
            <a:r>
              <a:rPr lang="en-US" sz="1600" dirty="0"/>
              <a:t>As the technology matures and market pull increases, better fibers will likely become available</a:t>
            </a:r>
          </a:p>
          <a:p>
            <a:pPr lvl="2"/>
            <a:r>
              <a:rPr lang="en-US" sz="1400" dirty="0"/>
              <a:t>More wavelengths</a:t>
            </a:r>
          </a:p>
          <a:p>
            <a:pPr lvl="2"/>
            <a:r>
              <a:rPr lang="en-US" sz="1400" dirty="0"/>
              <a:t>Higher average power</a:t>
            </a:r>
          </a:p>
          <a:p>
            <a:pPr lvl="2"/>
            <a:r>
              <a:rPr lang="en-US" sz="1400" dirty="0"/>
              <a:t>Higher pulse energies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41" y="4138285"/>
            <a:ext cx="1840447" cy="1059563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7749457" y="4253652"/>
            <a:ext cx="1272623" cy="414414"/>
          </a:xfrm>
          <a:prstGeom prst="rect">
            <a:avLst/>
          </a:prstGeom>
        </p:spPr>
        <p:txBody>
          <a:bodyPr vert="horz" lIns="109728" tIns="54864" rIns="109728" bIns="54864" rtlCol="0" anchor="b"/>
          <a:lstStyle>
            <a:defPPr>
              <a:defRPr lang="en-US"/>
            </a:defPPr>
            <a:lvl1pPr marL="0" algn="ctr" defTabSz="685983" rtl="0" eaLnBrk="1" latinLnBrk="0" hangingPunct="1">
              <a:defRPr sz="7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Photonics Tools Beam launching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AE890-D9B7-A391-B9B1-5F98EE4A2481}"/>
              </a:ext>
            </a:extLst>
          </p:cNvPr>
          <p:cNvSpPr txBox="1"/>
          <p:nvPr/>
        </p:nvSpPr>
        <p:spPr>
          <a:xfrm>
            <a:off x="2395387" y="5284113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C8A6C0-8A74-326E-9FC7-ABE64F4B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 Why this Technology?</a:t>
            </a:r>
          </a:p>
        </p:txBody>
      </p:sp>
    </p:spTree>
    <p:extLst>
      <p:ext uri="{BB962C8B-B14F-4D97-AF65-F5344CB8AC3E}">
        <p14:creationId xmlns:p14="http://schemas.microsoft.com/office/powerpoint/2010/main" val="400218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Long Pulse Laser (NS) vs Ultra Short Laser (FS)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C7A-03D1-FB4E-9067-4D4AE83767B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36321" y="4884034"/>
            <a:ext cx="7734286" cy="340448"/>
          </a:xfrm>
          <a:prstGeom prst="rect">
            <a:avLst/>
          </a:prstGeom>
        </p:spPr>
        <p:txBody>
          <a:bodyPr/>
          <a:lstStyle/>
          <a:p>
            <a:r>
              <a:rPr lang="en-US" sz="1050" b="1" dirty="0">
                <a:solidFill>
                  <a:schemeClr val="bg2"/>
                </a:solidFill>
              </a:rPr>
              <a:t>Garasz, Katarzyna &amp; Nski, M &amp; Kocik, Marek &amp; Iordanova, Ekaterina &amp; Yankov, Georgi &amp; Karatodorov, Stefan &amp; Grozeva, Margarita. (2016). The Effect of Process Parameters in Femtosecond Laser Micromachining. 43. 110-120. 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D0489-9FB8-9C5C-D69F-59590D8B9F29}"/>
              </a:ext>
            </a:extLst>
          </p:cNvPr>
          <p:cNvSpPr txBox="1"/>
          <p:nvPr/>
        </p:nvSpPr>
        <p:spPr>
          <a:xfrm>
            <a:off x="2395387" y="5284113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34FCA7-E4E9-A42A-F74E-C07907F905D6}"/>
              </a:ext>
            </a:extLst>
          </p:cNvPr>
          <p:cNvGrpSpPr/>
          <p:nvPr/>
        </p:nvGrpSpPr>
        <p:grpSpPr>
          <a:xfrm>
            <a:off x="1133535" y="1469179"/>
            <a:ext cx="7286625" cy="3386138"/>
            <a:chOff x="1133535" y="1469179"/>
            <a:chExt cx="7286625" cy="33861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87FDD7-75A3-A7F5-8386-A94913C16F73}"/>
                </a:ext>
              </a:extLst>
            </p:cNvPr>
            <p:cNvGrpSpPr/>
            <p:nvPr/>
          </p:nvGrpSpPr>
          <p:grpSpPr>
            <a:xfrm>
              <a:off x="1133535" y="1469179"/>
              <a:ext cx="7286625" cy="3386138"/>
              <a:chOff x="1133535" y="1469179"/>
              <a:chExt cx="7286625" cy="3386138"/>
            </a:xfrm>
          </p:grpSpPr>
          <p:pic>
            <p:nvPicPr>
              <p:cNvPr id="1034" name="Picture 10" descr="Long and ultrashort laser pulses interactions with matter. 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35" y="1469179"/>
                <a:ext cx="7286625" cy="3386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A19805-5625-9619-AC60-FDC965041CF1}"/>
                  </a:ext>
                </a:extLst>
              </p:cNvPr>
              <p:cNvSpPr/>
              <p:nvPr/>
            </p:nvSpPr>
            <p:spPr>
              <a:xfrm>
                <a:off x="7173263" y="2654675"/>
                <a:ext cx="1075387" cy="28625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81B5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Plasma Plume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200E6A-2E5E-062B-BC33-FABAF43C0E22}"/>
                </a:ext>
              </a:extLst>
            </p:cNvPr>
            <p:cNvSpPr/>
            <p:nvPr/>
          </p:nvSpPr>
          <p:spPr>
            <a:xfrm>
              <a:off x="5034107" y="2536361"/>
              <a:ext cx="1265887" cy="2862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Clear Surface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36CF03-D0E1-DD3E-3DE0-2E497A8102E4}"/>
                </a:ext>
              </a:extLst>
            </p:cNvPr>
            <p:cNvSpPr/>
            <p:nvPr/>
          </p:nvSpPr>
          <p:spPr>
            <a:xfrm>
              <a:off x="5034107" y="3433398"/>
              <a:ext cx="1265887" cy="2862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Minimalized HAZ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4EC45F-9FDB-A191-6310-609404559BC0}"/>
                </a:ext>
              </a:extLst>
            </p:cNvPr>
            <p:cNvSpPr/>
            <p:nvPr/>
          </p:nvSpPr>
          <p:spPr>
            <a:xfrm>
              <a:off x="7125373" y="3381514"/>
              <a:ext cx="939921" cy="44991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No Melted Zone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649C92-FD3B-B492-A5E6-B4895BF43F60}"/>
                </a:ext>
              </a:extLst>
            </p:cNvPr>
            <p:cNvSpPr/>
            <p:nvPr/>
          </p:nvSpPr>
          <p:spPr>
            <a:xfrm>
              <a:off x="5455590" y="4171950"/>
              <a:ext cx="1099992" cy="2862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No Microcracks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B751E7-A800-E068-F69F-F7E271F232FB}"/>
                </a:ext>
              </a:extLst>
            </p:cNvPr>
            <p:cNvSpPr/>
            <p:nvPr/>
          </p:nvSpPr>
          <p:spPr>
            <a:xfrm>
              <a:off x="6890646" y="4171949"/>
              <a:ext cx="1057967" cy="6096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ysClr val="windowText" lastClr="000000"/>
                  </a:solidFill>
                </a:rPr>
                <a:t>Large Concentration of Heat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5524F-01DB-6979-DA1C-B4353ED55D9F}"/>
                </a:ext>
              </a:extLst>
            </p:cNvPr>
            <p:cNvSpPr/>
            <p:nvPr/>
          </p:nvSpPr>
          <p:spPr>
            <a:xfrm>
              <a:off x="3476950" y="2778667"/>
              <a:ext cx="1265887" cy="2862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Melted Zone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B0210D-5D63-5BB9-8CFD-5A8CDDF1D66D}"/>
                </a:ext>
              </a:extLst>
            </p:cNvPr>
            <p:cNvSpPr/>
            <p:nvPr/>
          </p:nvSpPr>
          <p:spPr>
            <a:xfrm>
              <a:off x="3917037" y="3263414"/>
              <a:ext cx="1016914" cy="44991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Heat Affected Zone (HAZ)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B2BAE0-27AF-C288-AE07-55F9AB15B95F}"/>
                </a:ext>
              </a:extLst>
            </p:cNvPr>
            <p:cNvSpPr/>
            <p:nvPr/>
          </p:nvSpPr>
          <p:spPr>
            <a:xfrm>
              <a:off x="3323535" y="4352696"/>
              <a:ext cx="1016914" cy="2862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Liquid Phase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83D65B-FBFF-1B0E-29B1-9520ABF7FED0}"/>
                </a:ext>
              </a:extLst>
            </p:cNvPr>
            <p:cNvSpPr/>
            <p:nvPr/>
          </p:nvSpPr>
          <p:spPr>
            <a:xfrm>
              <a:off x="1909168" y="4295296"/>
              <a:ext cx="1079302" cy="26717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Microcracks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94173F-5C7E-0CDF-6C55-5C07687572F3}"/>
                </a:ext>
              </a:extLst>
            </p:cNvPr>
            <p:cNvSpPr/>
            <p:nvPr/>
          </p:nvSpPr>
          <p:spPr>
            <a:xfrm>
              <a:off x="1195387" y="3263414"/>
              <a:ext cx="939921" cy="9513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ysClr val="windowText" lastClr="000000"/>
                  </a:solidFill>
                </a:rPr>
                <a:t>Heat Conduction to the Surrounding Material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AF7F9A-C2B5-B3F1-3B84-A71F73BD0A5A}"/>
                </a:ext>
              </a:extLst>
            </p:cNvPr>
            <p:cNvSpPr/>
            <p:nvPr/>
          </p:nvSpPr>
          <p:spPr>
            <a:xfrm>
              <a:off x="1482601" y="2465229"/>
              <a:ext cx="1146299" cy="6280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1B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ysClr val="windowText" lastClr="000000"/>
                  </a:solidFill>
                </a:rPr>
                <a:t>Surface Distortions and Debris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96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5C1C8-339A-4EFC-8213-F7D4C9150C8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Set plate at angle Θ°</a:t>
            </a:r>
          </a:p>
          <a:p>
            <a:r>
              <a:rPr lang="en-US" dirty="0"/>
              <a:t>Run process</a:t>
            </a:r>
          </a:p>
          <a:p>
            <a:r>
              <a:rPr lang="en-US" dirty="0"/>
              <a:t>Gather data</a:t>
            </a:r>
          </a:p>
          <a:p>
            <a:r>
              <a:rPr lang="en-US" dirty="0"/>
              <a:t>Calculate Z offset</a:t>
            </a:r>
          </a:p>
          <a:p>
            <a:r>
              <a:rPr lang="en-US" dirty="0"/>
              <a:t>Correlate with hatch marks (and thermal data)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45111" y="2916728"/>
            <a:ext cx="6991856" cy="1915209"/>
            <a:chOff x="1393482" y="3507971"/>
            <a:chExt cx="9322474" cy="2553612"/>
          </a:xfrm>
        </p:grpSpPr>
        <p:sp>
          <p:nvSpPr>
            <p:cNvPr id="5" name="Rectangle 4"/>
            <p:cNvSpPr/>
            <p:nvPr/>
          </p:nvSpPr>
          <p:spPr>
            <a:xfrm>
              <a:off x="4367613" y="5658523"/>
              <a:ext cx="5951818" cy="40306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/>
                <a:t>Fixture</a:t>
              </a:r>
            </a:p>
          </p:txBody>
        </p:sp>
        <p:sp>
          <p:nvSpPr>
            <p:cNvPr id="6" name="Right Triangle 5"/>
            <p:cNvSpPr/>
            <p:nvPr/>
          </p:nvSpPr>
          <p:spPr>
            <a:xfrm>
              <a:off x="4367613" y="4572001"/>
              <a:ext cx="2539263" cy="1086524"/>
            </a:xfrm>
            <a:prstGeom prst="rt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/>
                <a:t>Fixture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284916" y="5376385"/>
              <a:ext cx="1034515" cy="28213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/>
                <a:t>Fixture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745664">
              <a:off x="3835748" y="4751965"/>
              <a:ext cx="5481585" cy="29557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Test Specimen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1526105" y="3823855"/>
              <a:ext cx="2373108" cy="5229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" idx="1"/>
            </p:cNvCxnSpPr>
            <p:nvPr/>
          </p:nvCxnSpPr>
          <p:spPr>
            <a:xfrm flipH="1" flipV="1">
              <a:off x="1393482" y="5860052"/>
              <a:ext cx="2974131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Down Arrow 18"/>
            <p:cNvSpPr/>
            <p:nvPr/>
          </p:nvSpPr>
          <p:spPr>
            <a:xfrm>
              <a:off x="6576540" y="3507971"/>
              <a:ext cx="414464" cy="12718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013" dirty="0"/>
                <a:t>Beam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490913">
              <a:off x="1573181" y="4490746"/>
              <a:ext cx="1216525" cy="219415"/>
            </a:xfrm>
            <a:prstGeom prst="arc">
              <a:avLst>
                <a:gd name="adj1" fmla="val 16200000"/>
                <a:gd name="adj2" fmla="val 2435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1" name="Arc 20"/>
            <p:cNvSpPr/>
            <p:nvPr/>
          </p:nvSpPr>
          <p:spPr>
            <a:xfrm rot="16621200" flipH="1">
              <a:off x="1386394" y="4977564"/>
              <a:ext cx="1507817" cy="237923"/>
            </a:xfrm>
            <a:prstGeom prst="arc">
              <a:avLst>
                <a:gd name="adj1" fmla="val 16200000"/>
                <a:gd name="adj2" fmla="val 2435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4306" y="4508060"/>
              <a:ext cx="6719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/>
                <a:t>Θ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5151120" y="4779818"/>
              <a:ext cx="3302318" cy="0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60673" y="4588271"/>
              <a:ext cx="2037477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chemeClr val="accent1"/>
                  </a:solidFill>
                </a:rPr>
                <a:t>(Z) Focal Plane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5151120" y="4508060"/>
              <a:ext cx="3302318" cy="0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60673" y="4333730"/>
              <a:ext cx="2037477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chemeClr val="accent1"/>
                  </a:solidFill>
                </a:rPr>
                <a:t> Z + dz 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5151120" y="5046939"/>
              <a:ext cx="3302319" cy="0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678479" y="4872608"/>
              <a:ext cx="2037477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chemeClr val="accent1"/>
                  </a:solidFill>
                </a:rPr>
                <a:t> Z - dz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A3E379-F7FF-507E-46CF-3F2609849B6E}"/>
              </a:ext>
            </a:extLst>
          </p:cNvPr>
          <p:cNvSpPr txBox="1"/>
          <p:nvPr/>
        </p:nvSpPr>
        <p:spPr>
          <a:xfrm>
            <a:off x="2395387" y="5277262"/>
            <a:ext cx="6737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DISTRIBUTION STATEMENT</a:t>
            </a:r>
            <a:r>
              <a:rPr lang="en-US" sz="1000" b="1" i="1" dirty="0"/>
              <a:t> </a:t>
            </a:r>
            <a:r>
              <a:rPr lang="en-US" sz="1000" b="1" dirty="0"/>
              <a:t>A.</a:t>
            </a:r>
            <a:r>
              <a:rPr lang="en-US" sz="1000" dirty="0"/>
              <a:t>  Approved for public release:  distribution unlimited. AFRL-2022-4992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181376"/>
      </p:ext>
    </p:extLst>
  </p:cSld>
  <p:clrMapOvr>
    <a:masterClrMapping/>
  </p:clrMapOvr>
</p:sld>
</file>

<file path=ppt/theme/theme1.xml><?xml version="1.0" encoding="utf-8"?>
<a:theme xmlns:a="http://schemas.openxmlformats.org/drawingml/2006/main" name="UDRI Template July 2018os">
  <a:themeElements>
    <a:clrScheme name="UDRI Colors July2018">
      <a:dk1>
        <a:srgbClr val="051D49"/>
      </a:dk1>
      <a:lt1>
        <a:srgbClr val="FFFFFF"/>
      </a:lt1>
      <a:dk2>
        <a:srgbClr val="EA0000"/>
      </a:dk2>
      <a:lt2>
        <a:srgbClr val="D1D3D3"/>
      </a:lt2>
      <a:accent1>
        <a:srgbClr val="9B0707"/>
      </a:accent1>
      <a:accent2>
        <a:srgbClr val="00BDFF"/>
      </a:accent2>
      <a:accent3>
        <a:srgbClr val="111C2C"/>
      </a:accent3>
      <a:accent4>
        <a:srgbClr val="76C4BF"/>
      </a:accent4>
      <a:accent5>
        <a:srgbClr val="7D868C"/>
      </a:accent5>
      <a:accent6>
        <a:srgbClr val="FF4C3E"/>
      </a:accent6>
      <a:hlink>
        <a:srgbClr val="00BDFF"/>
      </a:hlink>
      <a:folHlink>
        <a:srgbClr val="9B070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RI Template 070518os (002) [Read-Only]" id="{48A4D6A3-C5E0-4F8B-8BFE-384917F757D0}" vid="{53008A5A-2205-4D58-BB95-15B6C026DD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987578-06a5-4e03-951c-d2495dd78898">
      <Terms xmlns="http://schemas.microsoft.com/office/infopath/2007/PartnerControls"/>
    </lcf76f155ced4ddcb4097134ff3c332f>
    <TaxCatchAll xmlns="bba6f56a-61a0-4f67-abd0-83f29a10bef6" xsi:nil="true"/>
    <MigrationWizIdDocumentLibraryPermissions xmlns="9c987578-06a5-4e03-951c-d2495dd78898" xsi:nil="true"/>
    <MigrationWizIdPermissionLevels xmlns="9c987578-06a5-4e03-951c-d2495dd78898" xsi:nil="true"/>
    <MigrationWizId xmlns="9c987578-06a5-4e03-951c-d2495dd78898" xsi:nil="true"/>
    <Comment xmlns="9c987578-06a5-4e03-951c-d2495dd78898" xsi:nil="true"/>
    <MigrationWizIdPermissions xmlns="9c987578-06a5-4e03-951c-d2495dd78898" xsi:nil="true"/>
    <MigrationWizIdSecurityGroups xmlns="9c987578-06a5-4e03-951c-d2495dd7889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D9126B88274E4496CD52E7219D0572" ma:contentTypeVersion="35" ma:contentTypeDescription="Create a new document." ma:contentTypeScope="" ma:versionID="cc7b0a542357d17f79dfb5b7c776e73e">
  <xsd:schema xmlns:xsd="http://www.w3.org/2001/XMLSchema" xmlns:xs="http://www.w3.org/2001/XMLSchema" xmlns:p="http://schemas.microsoft.com/office/2006/metadata/properties" xmlns:ns2="9c987578-06a5-4e03-951c-d2495dd78898" xmlns:ns3="bba6f56a-61a0-4f67-abd0-83f29a10bef6" targetNamespace="http://schemas.microsoft.com/office/2006/metadata/properties" ma:root="true" ma:fieldsID="a8ae2a983a5aa18b22bc6cd12da95656" ns2:_="" ns3:_="">
    <xsd:import namespace="9c987578-06a5-4e03-951c-d2495dd78898"/>
    <xsd:import namespace="bba6f56a-61a0-4f67-abd0-83f29a10b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Comment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87578-06a5-4e03-951c-d2495dd78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" ma:index="2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ef4f2e3-2616-4c2c-91b5-2afd5740d1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igrationWizId" ma:index="25" nillable="true" ma:displayName="MigrationWizId" ma:internalName="MigrationWizId">
      <xsd:simpleType>
        <xsd:restriction base="dms:Text"/>
      </xsd:simpleType>
    </xsd:element>
    <xsd:element name="MigrationWizIdPermissions" ma:index="26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7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8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9" nillable="true" ma:displayName="MigrationWizIdSecurityGroups" ma:internalName="MigrationWizIdSecurityGroup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6f56a-61a0-4f67-abd0-83f29a10be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6334c3-3ce3-4d2e-a900-2a53a13f2240}" ma:internalName="TaxCatchAll" ma:readOnly="false" ma:showField="CatchAllData" ma:web="bba6f56a-61a0-4f67-abd0-83f29a10b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2DFBE6-2ADD-47FC-BAAD-22BBF50D92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9BD025-1367-400C-A88D-A558BF0AF25C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bba6f56a-61a0-4f67-abd0-83f29a10bef6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c987578-06a5-4e03-951c-d2495dd78898"/>
  </ds:schemaRefs>
</ds:datastoreItem>
</file>

<file path=customXml/itemProps3.xml><?xml version="1.0" encoding="utf-8"?>
<ds:datastoreItem xmlns:ds="http://schemas.openxmlformats.org/officeDocument/2006/customXml" ds:itemID="{FC0768C5-D6A1-4E5E-8E7F-0E95D5DF5354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1353</Words>
  <Application>Microsoft Office PowerPoint</Application>
  <PresentationFormat>On-screen Show (16:10)</PresentationFormat>
  <Paragraphs>238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Oswald</vt:lpstr>
      <vt:lpstr>System Font Regular</vt:lpstr>
      <vt:lpstr>UDRI Template July 2018os</vt:lpstr>
      <vt:lpstr>Composite Laser Ablation for Surface Preparation (CLASP)  Making light work of composite bond prep</vt:lpstr>
      <vt:lpstr>Introduction – University or Dayton Research Institute (UDRI)</vt:lpstr>
      <vt:lpstr>Additive and Laser Manufacturing Technology Development</vt:lpstr>
      <vt:lpstr>UDRI Ultrafast Laser Capabilities</vt:lpstr>
      <vt:lpstr>Composites Processing Case Study</vt:lpstr>
      <vt:lpstr>What is CLASP?</vt:lpstr>
      <vt:lpstr>Why Now? Why this Technology?</vt:lpstr>
      <vt:lpstr>Long Pulse Laser (NS) vs Ultra Short Laser (FS)</vt:lpstr>
      <vt:lpstr>Experimental Setup</vt:lpstr>
      <vt:lpstr>Global Thermal Analysis</vt:lpstr>
      <vt:lpstr>Confocal data: Sand to Black vs CLASP</vt:lpstr>
      <vt:lpstr>Confocal data: Sand to Black vs CLASP</vt:lpstr>
      <vt:lpstr>Tape PMC Emissions QA Study</vt:lpstr>
      <vt:lpstr>Closed Loop Processing</vt:lpstr>
      <vt:lpstr>CLASP Cart Timeline</vt:lpstr>
      <vt:lpstr>CLASP Cart-Rev 3  April 2022</vt:lpstr>
      <vt:lpstr>Broadening Application Spaces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Composite Laser Ablation for Surface Preparation (CLASP)  Making light work of composite bond prep</dc:title>
  <cp:lastModifiedBy>John, James M</cp:lastModifiedBy>
  <cp:revision>1</cp:revision>
  <dcterms:modified xsi:type="dcterms:W3CDTF">2023-06-08T17:01:03Z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0x010100B3D9126B88274E4496CD52E7219D0572</vt:lpwstr>
  </property>
</Properties>
</file>