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3" r:id="rId6"/>
    <p:sldId id="257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58" r:id="rId15"/>
    <p:sldId id="269" r:id="rId16"/>
    <p:sldId id="270" r:id="rId17"/>
    <p:sldId id="271" r:id="rId18"/>
    <p:sldId id="272" r:id="rId19"/>
    <p:sldId id="259" r:id="rId20"/>
    <p:sldId id="260" r:id="rId21"/>
    <p:sldId id="26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1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8" y="6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D2E4C-4A8C-8156-EC24-7A16A978B9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C2FDC-073B-3AC3-E454-CDE34ED785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758B1-8574-302F-FD54-323A23B91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D3B5-D888-44BB-AD2F-77E2D07CB0E1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3BCF3-2C10-6C3B-CDE2-3225F889C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ABB23-B090-20AA-A51C-6F931BD2C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AFFED-F71D-430E-80E7-336DEB187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258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27FE5-17B4-4E88-F3BF-DB81A3FDD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5A2914-C3BE-8098-AC0C-2B03482BB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E8E16-84A2-1D14-B296-FE615BCC5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D3B5-D888-44BB-AD2F-77E2D07CB0E1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FC5CC-3D1E-19E5-883A-E5CC111AD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B97ADE-714F-2BAE-7F16-F0091F95B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AFFED-F71D-430E-80E7-336DEB187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435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3A30DF-5595-029E-F1B6-8D11857A24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9E38A1-A6E0-1573-A1CE-BF13D4B431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24B0F-0946-0309-E884-52CAE880B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D3B5-D888-44BB-AD2F-77E2D07CB0E1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A836F-A518-0B0F-C452-0964BA7A3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E2E87-B123-F0C1-6FA3-59703CAB1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AFFED-F71D-430E-80E7-336DEB187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42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983FB-01C7-EFB3-ED79-80821DC15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34F10-1DEE-5DD5-6018-73BC6992E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0F506-5837-0D3B-4BDE-DF3A9F517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D3B5-D888-44BB-AD2F-77E2D07CB0E1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69E205-0E52-C56E-0712-08C9C8EEB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9998E7-847C-1026-424F-B62CD76DF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AFFED-F71D-430E-80E7-336DEB187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339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962B7-1E74-D9E2-D10C-861549860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6759DC-93BA-15E3-2600-215B57ED0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6F0E2-9008-1182-E7C6-B23C46254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D3B5-D888-44BB-AD2F-77E2D07CB0E1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D894C0-EA44-8787-0D04-4532D12EA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7C01B6-B367-44CE-51DD-F72A6BA8A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AFFED-F71D-430E-80E7-336DEB187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448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208AC-E16B-DF0D-3E94-CAACDFDCB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F02EDF-2034-E293-2A22-09D85E76F6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28C7DD-708C-F593-12B2-C0B5433682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8EED2E-ED62-D367-06C6-9620FB472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D3B5-D888-44BB-AD2F-77E2D07CB0E1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8B4F33-D870-D1D6-5161-B3515EF4A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7AAB8C-528A-C70B-0B88-A3A7744F3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AFFED-F71D-430E-80E7-336DEB187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509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C0AAB-5B8B-124F-053D-A0797EF33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AD1611-4AE8-9BE4-7727-28B8364A6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DCA55C-A155-7F08-6E8B-E94B6E528F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DBD3FB-F187-E727-29C9-2D5A85ED01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5D2B29-5B9B-DACC-3BA6-BD3AD76EDC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C99AB0-62C8-6D24-9E84-672AEE985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D3B5-D888-44BB-AD2F-77E2D07CB0E1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0607C4-BF02-D458-6DC8-4C89B229E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13ED89-9788-B78F-7596-92BE3AD1B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AFFED-F71D-430E-80E7-336DEB187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449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A45EA-AF28-FFC1-5525-E14E6E97C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5E8FAB-FF38-725B-D79A-7AFC02623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D3B5-D888-44BB-AD2F-77E2D07CB0E1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A2E976-3BC2-5959-ECDD-5E8ABD4A5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C4FAB2-2893-AA94-0741-AF4B41CD3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AFFED-F71D-430E-80E7-336DEB187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509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9DCED0-CD43-0120-566B-B3BE73B34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D3B5-D888-44BB-AD2F-77E2D07CB0E1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35B7C6-6C57-1C40-D009-E77521FA2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5BCC1A-0ED1-97A9-305C-152F5BCD8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AFFED-F71D-430E-80E7-336DEB187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825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E7EE5-645D-63D5-E2D7-109C258C1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1F428-F535-634E-D435-8854155B4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560CF4-EC52-7E68-4405-916FE87279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862DFB-A4BE-67F7-E7E3-A4015F4CA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D3B5-D888-44BB-AD2F-77E2D07CB0E1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5754B9-DE9B-18F0-5BD5-4A49E758F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285F9C-A1D1-38FB-FA75-B6706943E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AFFED-F71D-430E-80E7-336DEB187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979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02187-BFE7-BE31-60E5-93708E08F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D80261-C8A3-A22F-95D0-B164EA3C97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BFB558-B38C-2DFA-03F1-7A9240B138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88B160-E311-3C55-6212-F6768D29F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D3B5-D888-44BB-AD2F-77E2D07CB0E1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9F02C2-C045-D407-C836-0AED547FB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00E0AC-9425-7B9D-C6C1-5A4AB4554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AFFED-F71D-430E-80E7-336DEB187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27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969758-F132-A085-39DF-FDDD83CF6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EA39AE-F0E2-AC37-68FC-CD97B65C0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F5A72C-1316-1000-23BE-DB5E50B25C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BD3B5-D888-44BB-AD2F-77E2D07CB0E1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29813-F943-6F75-A5DB-BD6D6B9642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21F396-1031-281F-D393-CFF73AB376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AFFED-F71D-430E-80E7-336DEB187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580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002BA-EDFF-97FF-2AE3-CF8ACA6C0E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A7A5A4-9FB4-577B-5BB1-4AA7C0F20D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9D1F67-541C-2BC9-D94B-68C48B9F3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3"/>
            <a:ext cx="12192000" cy="685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810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4EFF9-E33D-A326-FC01-270D5E05C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9B4948-886C-77B8-56C7-57242F6DCD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694452-3C86-4C0A-C779-9676EB011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01"/>
            <a:ext cx="12192000" cy="684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891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6C51A-B453-B218-B3DE-A18D79D21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52670-BF3C-C6D0-1759-E8A839F603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011E29-A22F-739A-F3CF-3A12046C9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4" y="0"/>
            <a:ext cx="121507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448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05CD4-DC90-630B-D2DE-F0C2B70B5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C223E3-7C2B-0029-43C9-06B26D3ADB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CE049D-CF22-FAE3-46D9-521B21A68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3"/>
            <a:ext cx="12192000" cy="685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27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61BB3-C333-1C78-8DDD-E1E5F02A3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382C9-65B1-60E3-6A20-82D5658D24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642F6C-73F1-E1FE-D8A4-0B0DEF783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45"/>
            <a:ext cx="12192000" cy="685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34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6D87C-1E37-C2C6-30F1-557FEE0C3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3B15C-A14B-6BEE-5B99-322243F000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CCE83A-553B-6937-834A-EEFA42D90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91"/>
            <a:ext cx="12192000" cy="684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587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245C5-4313-5422-8869-225C2EDD6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3EF01-D76E-166F-1933-A43A8EAE2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A0E6EC-6964-413E-5E9C-8D215FCCA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7"/>
            <a:ext cx="12192000" cy="685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146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B94D0-CABE-E568-9FAA-4823580D2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E444E-2914-7640-1305-CA0590E88A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4F9E63-C8D3-68AD-5648-8174FB7C8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6" y="0"/>
            <a:ext cx="121609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1879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33181-485C-1E98-F7A4-919B5D674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F67B1-FE93-70A0-A2F6-A477370E36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F0058E-7924-EA8C-639B-B1E422B92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" y="0"/>
            <a:ext cx="12189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9445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C2588-A616-06DA-93DD-6C42B70EC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4E9BC-6AD6-6898-408D-204457B7B3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6B2503-9EDD-3C77-949A-D1E2D7061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7"/>
            <a:ext cx="12192000" cy="685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366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74889-15A0-D764-97B6-C19056CF3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82312-DE13-DF14-2EC6-B765F50A6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A427A8-EAD8-6E32-2F8F-5C66D2265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31"/>
            <a:ext cx="12192000" cy="683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330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CE81A-FF44-A001-4467-BB56CD596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B205E-4ACD-D32E-58E4-FBD430999A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30EA65-FD03-D350-DA62-2EDCB42BF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85"/>
            <a:ext cx="12192000" cy="683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554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EAECE-A9D3-DA5B-E772-6E85B0F97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5F464-263D-13C5-25EA-FD129293A3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B0608C-51AE-C8CE-8274-13F6AC318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67"/>
            <a:ext cx="12192000" cy="684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700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F0814-21BB-6D88-4759-8560F9A10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208FD-2C39-878B-63FC-B9B08C29B1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AF5E19-2EEE-0545-5C4F-1E3B26129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01"/>
            <a:ext cx="12192000" cy="684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49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17538-D589-554E-A563-E516BCC0F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706F74-040E-2FE9-9F1B-42B654343B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A1A962-DED3-7CAC-A3E1-08DB50BB2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71"/>
            <a:ext cx="12192000" cy="682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568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DE2B3-F921-BABF-5FA9-B41DA9C73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695EAA-9B37-77F3-91DD-22C506C55E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301753-F2DE-32D9-FB3C-94D5BBE9B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31"/>
            <a:ext cx="12192000" cy="683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380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5B770-B65E-E623-5E80-1DCCD26A3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59E9F-CC24-05BA-3602-C8CFB6A20B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43E389-B2C8-8FDC-1D6C-405F1C8B9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02"/>
            <a:ext cx="12192000" cy="685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845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B024D-DDA1-E6C4-A140-8A3E6F8B8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A8B5C-BC36-A020-ABD8-0B99A83AAD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7CD852-3106-1340-4905-92A7C73C4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9" y="0"/>
            <a:ext cx="121772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6816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D9126B88274E4496CD52E7219D0572" ma:contentTypeVersion="35" ma:contentTypeDescription="Create a new document." ma:contentTypeScope="" ma:versionID="cc7b0a542357d17f79dfb5b7c776e73e">
  <xsd:schema xmlns:xsd="http://www.w3.org/2001/XMLSchema" xmlns:xs="http://www.w3.org/2001/XMLSchema" xmlns:p="http://schemas.microsoft.com/office/2006/metadata/properties" xmlns:ns2="9c987578-06a5-4e03-951c-d2495dd78898" xmlns:ns3="bba6f56a-61a0-4f67-abd0-83f29a10bef6" targetNamespace="http://schemas.microsoft.com/office/2006/metadata/properties" ma:root="true" ma:fieldsID="a8ae2a983a5aa18b22bc6cd12da95656" ns2:_="" ns3:_="">
    <xsd:import namespace="9c987578-06a5-4e03-951c-d2495dd78898"/>
    <xsd:import namespace="bba6f56a-61a0-4f67-abd0-83f29a10be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Comment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igrationWizId" minOccurs="0"/>
                <xsd:element ref="ns2:MigrationWizIdPermissions" minOccurs="0"/>
                <xsd:element ref="ns2:MigrationWizIdPermissionLevels" minOccurs="0"/>
                <xsd:element ref="ns2:MigrationWizIdDocumentLibraryPermissions" minOccurs="0"/>
                <xsd:element ref="ns2:MigrationWizIdSecurityGroup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987578-06a5-4e03-951c-d2495dd788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Comment" ma:index="20" nillable="true" ma:displayName="Comment" ma:format="Dropdown" ma:internalName="Comment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5ef4f2e3-2616-4c2c-91b5-2afd5740d1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igrationWizId" ma:index="25" nillable="true" ma:displayName="MigrationWizId" ma:internalName="MigrationWizId">
      <xsd:simpleType>
        <xsd:restriction base="dms:Text"/>
      </xsd:simpleType>
    </xsd:element>
    <xsd:element name="MigrationWizIdPermissions" ma:index="26" nillable="true" ma:displayName="MigrationWizIdPermissions" ma:internalName="MigrationWizIdPermissions">
      <xsd:simpleType>
        <xsd:restriction base="dms:Text"/>
      </xsd:simpleType>
    </xsd:element>
    <xsd:element name="MigrationWizIdPermissionLevels" ma:index="27" nillable="true" ma:displayName="MigrationWizIdPermissionLevels" ma:internalName="MigrationWizIdPermissionLevels">
      <xsd:simpleType>
        <xsd:restriction base="dms:Text"/>
      </xsd:simpleType>
    </xsd:element>
    <xsd:element name="MigrationWizIdDocumentLibraryPermissions" ma:index="28" nillable="true" ma:displayName="MigrationWizIdDocumentLibraryPermissions" ma:internalName="MigrationWizIdDocumentLibraryPermissions">
      <xsd:simpleType>
        <xsd:restriction base="dms:Text"/>
      </xsd:simpleType>
    </xsd:element>
    <xsd:element name="MigrationWizIdSecurityGroups" ma:index="29" nillable="true" ma:displayName="MigrationWizIdSecurityGroups" ma:internalName="MigrationWizIdSecurityGroup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a6f56a-61a0-4f67-abd0-83f29a10bef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556334c3-3ce3-4d2e-a900-2a53a13f2240}" ma:internalName="TaxCatchAll" ma:readOnly="false" ma:showField="CatchAllData" ma:web="bba6f56a-61a0-4f67-abd0-83f29a10be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WizIdDocumentLibraryPermissions xmlns="9c987578-06a5-4e03-951c-d2495dd78898" xsi:nil="true"/>
    <lcf76f155ced4ddcb4097134ff3c332f xmlns="9c987578-06a5-4e03-951c-d2495dd78898">
      <Terms xmlns="http://schemas.microsoft.com/office/infopath/2007/PartnerControls"/>
    </lcf76f155ced4ddcb4097134ff3c332f>
    <MigrationWizIdPermissionLevels xmlns="9c987578-06a5-4e03-951c-d2495dd78898" xsi:nil="true"/>
    <MigrationWizId xmlns="9c987578-06a5-4e03-951c-d2495dd78898" xsi:nil="true"/>
    <Comment xmlns="9c987578-06a5-4e03-951c-d2495dd78898" xsi:nil="true"/>
    <MigrationWizIdPermissions xmlns="9c987578-06a5-4e03-951c-d2495dd78898" xsi:nil="true"/>
    <TaxCatchAll xmlns="bba6f56a-61a0-4f67-abd0-83f29a10bef6" xsi:nil="true"/>
    <MigrationWizIdSecurityGroups xmlns="9c987578-06a5-4e03-951c-d2495dd78898" xsi:nil="true"/>
  </documentManagement>
</p:properties>
</file>

<file path=customXml/itemProps1.xml><?xml version="1.0" encoding="utf-8"?>
<ds:datastoreItem xmlns:ds="http://schemas.openxmlformats.org/officeDocument/2006/customXml" ds:itemID="{1043CD1C-5DD1-49E4-ADD6-FF6236ECC3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987578-06a5-4e03-951c-d2495dd78898"/>
    <ds:schemaRef ds:uri="bba6f56a-61a0-4f67-abd0-83f29a10be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ACA7B9A-85E2-4629-A144-D24E889A006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6092341-ED4B-4A53-A14C-5C4ED778C4A5}">
  <ds:schemaRefs>
    <ds:schemaRef ds:uri="http://www.w3.org/XML/1998/namespace"/>
    <ds:schemaRef ds:uri="bba6f56a-61a0-4f67-abd0-83f29a10bef6"/>
    <ds:schemaRef ds:uri="http://purl.org/dc/elements/1.1/"/>
    <ds:schemaRef ds:uri="http://schemas.microsoft.com/office/2006/documentManagement/types"/>
    <ds:schemaRef ds:uri="9c987578-06a5-4e03-951c-d2495dd78898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Widescreen</PresentationFormat>
  <Paragraphs>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McLean, Melissa C</dc:creator>
  <cp:lastModifiedBy>McLean, Melissa C</cp:lastModifiedBy>
  <cp:revision>1</cp:revision>
  <dcterms:created xsi:type="dcterms:W3CDTF">2023-06-06T14:10:25Z</dcterms:created>
  <dcterms:modified xsi:type="dcterms:W3CDTF">2023-06-06T14:15:39Z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0x010100B3D9126B88274E4496CD52E7219D0572</vt:lpwstr>
  </property>
  <property fmtid="{D5CDD505-2E9C-101B-9397-08002B2CF9AE}" pid="3" name="MediaServiceImageTags">
    <vt:lpwstr/>
  </property>
</Properties>
</file>